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BB0"/>
    <a:srgbClr val="7ABC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056" y="72"/>
      </p:cViewPr>
      <p:guideLst>
        <p:guide orient="horz" pos="2160"/>
        <p:guide pos="37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4BE8-7006-33DE-1C5B-BC763E1A8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B492E-F438-DA2A-D798-318E61A7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A47A4-F538-802E-C7C1-12E692E4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386B-BCE9-93E6-3619-9504BF3A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237A1-F704-0081-6CEB-F77F3A69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D77868-FEBE-613A-0564-44AF68C8B2D3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072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1043-67B6-3EA7-AF7C-85943933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B7249-0E20-E86B-3DC8-489C4E1A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4A068-F812-2561-A946-8E90B8005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12A55-4160-3CA9-758D-D3E47117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43452-AC7A-9813-BF98-1BBABABBD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71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6368-74DB-2104-12B0-9A70B33E5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5AEF2-CD25-5999-BE3B-D023DD425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4C55-FA81-54BE-6B58-0ED4FAE6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E6686-C96F-804C-1F4D-D47650EF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D2F0D-4EE6-4204-06CF-2CEAE23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5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0E89-A728-4B65-D4AB-A230E2809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F3A70-9501-FDEC-BF17-D8303AF3E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F1980-CD44-E594-FF6A-59D2B9D88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E7042-0BAB-D2FD-8844-E7600D0E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2806F-58D0-0856-239C-BF349F47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C37FB-01C1-0A9B-DEED-249AB746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97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0B354-4443-DB44-17CE-78A5C5B5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47F24-198D-4A2C-E308-E84744D0A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BBC28-9C55-282B-628D-647B1082B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3E41C-3BEA-DD17-38E6-7F8B079E4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62BF7F-0799-52FF-BF36-968E07BC0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50E09D-A9DA-EBD2-B5A2-C13155B31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AD049-1919-9083-899D-7AFC17E25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9E410-3126-5E55-299B-C0081753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42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87C7B-0BB6-2240-DB08-CF86863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C4915-477B-41E4-6C9D-BBF2F073A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C9B9E-DA67-7357-7118-31BFA88F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8E5ED-424A-4259-1236-CF811203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54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81FB48-27FD-3147-C262-D8F44AD6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4EB4C-E046-1E67-3708-D39849E0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30E2-B11C-E3B1-A934-61276500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28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68A9-1B03-88F0-7D86-E6B54A17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7C407-1D4B-F900-743D-30E0CD02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811F4-50AE-86F6-1554-9BE88E2EB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64FDE-A96C-49F2-BCC3-02EF27AA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905E3-5675-6DEF-1310-B388F2B2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A6EF3-29F5-D446-C420-0121D33CB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68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C21B1-B755-C94A-E74D-B2BEA0A8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D04B06-4480-FBEA-5727-94CDA5C14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0467F-F188-ED3C-5B1F-360BC88B2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5C012-CF9C-3199-2D0F-FE406B3F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4759B-3226-65B6-7CE4-17A06FBD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D4938-9F33-353A-4EE0-60D6D9F9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44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BA39A-A30A-DC24-2195-711CF7BC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B6512-079F-70BD-9734-701E6FDC5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B2941-13A7-C48C-5F89-8B4E2BE1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059F4-94FF-92CA-AB80-EB071F99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74D8-5391-8FF1-B010-45E4B2B2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8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FBD42F-F021-F14A-288D-4E7A1760F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2945C8-B0A4-5C39-6910-46A0E8E97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B87C1-6B13-6711-3E8C-85877D89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605A5-B9D7-53F9-5600-9B249951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6E8D3-0F56-80A2-5CBD-212F9FCF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5577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37CF02-CE71-0F04-F37D-BAA72C3B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CB310-031B-934E-C7A6-BF6BCC96B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8F18C-44A4-E7BE-7F7A-A958B949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E030F-DCC8-4E5B-9EAC-46BD5A308627}" type="datetimeFigureOut">
              <a:rPr lang="en-IN" smtClean="0"/>
              <a:t>02-11-2022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EB378-5BD8-A21D-FBFE-D8B032C69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6FAD0-B184-EAC2-9925-2222666C0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D95E97-1E12-46D7-4B87-C02CA1BE2917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18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Connector A">
            <a:extLst>
              <a:ext uri="{FF2B5EF4-FFF2-40B4-BE49-F238E27FC236}">
                <a16:creationId xmlns:a16="http://schemas.microsoft.com/office/drawing/2014/main" id="{DC86D23D-B33D-A8D7-3691-32DF790593AB}"/>
              </a:ext>
            </a:extLst>
          </p:cNvPr>
          <p:cNvGrpSpPr/>
          <p:nvPr/>
        </p:nvGrpSpPr>
        <p:grpSpPr>
          <a:xfrm>
            <a:off x="4563765" y="1606912"/>
            <a:ext cx="1918078" cy="536175"/>
            <a:chOff x="3908440" y="2413045"/>
            <a:chExt cx="1316847" cy="368108"/>
          </a:xfrm>
        </p:grpSpPr>
        <p:sp>
          <p:nvSpPr>
            <p:cNvPr id="5" name="Freeform 63">
              <a:extLst>
                <a:ext uri="{FF2B5EF4-FFF2-40B4-BE49-F238E27FC236}">
                  <a16:creationId xmlns:a16="http://schemas.microsoft.com/office/drawing/2014/main" id="{22E6E1B9-31B4-39F6-B221-EB2E7BFA8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3811" y="2413045"/>
              <a:ext cx="1181476" cy="301026"/>
            </a:xfrm>
            <a:custGeom>
              <a:avLst/>
              <a:gdLst>
                <a:gd name="T0" fmla="*/ 0 w 1955"/>
                <a:gd name="T1" fmla="*/ 430 h 430"/>
                <a:gd name="T2" fmla="*/ 799 w 1955"/>
                <a:gd name="T3" fmla="*/ 430 h 430"/>
                <a:gd name="T4" fmla="*/ 1227 w 1955"/>
                <a:gd name="T5" fmla="*/ 0 h 430"/>
                <a:gd name="T6" fmla="*/ 1955 w 1955"/>
                <a:gd name="T7" fmla="*/ 0 h 430"/>
                <a:gd name="connsiteX0" fmla="*/ 0 w 10000"/>
                <a:gd name="connsiteY0" fmla="*/ 11584 h 11584"/>
                <a:gd name="connsiteX1" fmla="*/ 4087 w 10000"/>
                <a:gd name="connsiteY1" fmla="*/ 11584 h 11584"/>
                <a:gd name="connsiteX2" fmla="*/ 7727 w 10000"/>
                <a:gd name="connsiteY2" fmla="*/ 0 h 11584"/>
                <a:gd name="connsiteX3" fmla="*/ 10000 w 10000"/>
                <a:gd name="connsiteY3" fmla="*/ 1584 h 11584"/>
                <a:gd name="connsiteX0" fmla="*/ 0 w 10000"/>
                <a:gd name="connsiteY0" fmla="*/ 11584 h 11584"/>
                <a:gd name="connsiteX1" fmla="*/ 4087 w 10000"/>
                <a:gd name="connsiteY1" fmla="*/ 11584 h 11584"/>
                <a:gd name="connsiteX2" fmla="*/ 7727 w 10000"/>
                <a:gd name="connsiteY2" fmla="*/ 0 h 11584"/>
                <a:gd name="connsiteX3" fmla="*/ 10000 w 10000"/>
                <a:gd name="connsiteY3" fmla="*/ 0 h 11584"/>
                <a:gd name="connsiteX0" fmla="*/ 0 w 10000"/>
                <a:gd name="connsiteY0" fmla="*/ 11584 h 11584"/>
                <a:gd name="connsiteX1" fmla="*/ 5155 w 10000"/>
                <a:gd name="connsiteY1" fmla="*/ 11584 h 11584"/>
                <a:gd name="connsiteX2" fmla="*/ 7727 w 10000"/>
                <a:gd name="connsiteY2" fmla="*/ 0 h 11584"/>
                <a:gd name="connsiteX3" fmla="*/ 10000 w 10000"/>
                <a:gd name="connsiteY3" fmla="*/ 0 h 11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0" h="11584">
                  <a:moveTo>
                    <a:pt x="0" y="11584"/>
                  </a:moveTo>
                  <a:lnTo>
                    <a:pt x="5155" y="11584"/>
                  </a:lnTo>
                  <a:lnTo>
                    <a:pt x="7727" y="0"/>
                  </a:lnTo>
                  <a:lnTo>
                    <a:pt x="10000" y="0"/>
                  </a:lnTo>
                </a:path>
              </a:pathLst>
            </a:custGeom>
            <a:noFill/>
            <a:ln w="25400" cap="flat">
              <a:solidFill>
                <a:srgbClr val="CCCAC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Oval 64">
              <a:extLst>
                <a:ext uri="{FF2B5EF4-FFF2-40B4-BE49-F238E27FC236}">
                  <a16:creationId xmlns:a16="http://schemas.microsoft.com/office/drawing/2014/main" id="{D3FB63C8-A3F7-1EB9-9B84-8D7DFEE743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8440" y="2645177"/>
              <a:ext cx="135371" cy="135976"/>
            </a:xfrm>
            <a:prstGeom prst="ellipse">
              <a:avLst/>
            </a:prstGeom>
            <a:noFill/>
            <a:ln w="25400" cap="flat">
              <a:solidFill>
                <a:srgbClr val="5E6C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Oval 65">
              <a:extLst>
                <a:ext uri="{FF2B5EF4-FFF2-40B4-BE49-F238E27FC236}">
                  <a16:creationId xmlns:a16="http://schemas.microsoft.com/office/drawing/2014/main" id="{1D5A52B1-0844-7831-72D8-49C012EBF2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7686" y="2687410"/>
              <a:ext cx="60434" cy="610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Connector B">
            <a:extLst>
              <a:ext uri="{FF2B5EF4-FFF2-40B4-BE49-F238E27FC236}">
                <a16:creationId xmlns:a16="http://schemas.microsoft.com/office/drawing/2014/main" id="{F261C195-C90E-42E2-E021-3B12EA7594A1}"/>
              </a:ext>
            </a:extLst>
          </p:cNvPr>
          <p:cNvGrpSpPr/>
          <p:nvPr/>
        </p:nvGrpSpPr>
        <p:grpSpPr>
          <a:xfrm>
            <a:off x="5068329" y="3309324"/>
            <a:ext cx="1433938" cy="195416"/>
            <a:chOff x="4102431" y="3361314"/>
            <a:chExt cx="984463" cy="134162"/>
          </a:xfrm>
        </p:grpSpPr>
        <p:sp>
          <p:nvSpPr>
            <p:cNvPr id="9" name="Line 72">
              <a:extLst>
                <a:ext uri="{FF2B5EF4-FFF2-40B4-BE49-F238E27FC236}">
                  <a16:creationId xmlns:a16="http://schemas.microsoft.com/office/drawing/2014/main" id="{444EBB46-5DEB-3F13-1555-2202A45395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38407" y="3428396"/>
              <a:ext cx="848487" cy="0"/>
            </a:xfrm>
            <a:prstGeom prst="line">
              <a:avLst/>
            </a:prstGeom>
            <a:noFill/>
            <a:ln w="25400" cap="flat">
              <a:solidFill>
                <a:srgbClr val="CCCAC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Oval 73">
              <a:extLst>
                <a:ext uri="{FF2B5EF4-FFF2-40B4-BE49-F238E27FC236}">
                  <a16:creationId xmlns:a16="http://schemas.microsoft.com/office/drawing/2014/main" id="{71F2D136-C90E-1090-BCB7-47895FEA49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2431" y="3361314"/>
              <a:ext cx="135975" cy="134162"/>
            </a:xfrm>
            <a:prstGeom prst="ellipse">
              <a:avLst/>
            </a:prstGeom>
            <a:noFill/>
            <a:ln w="25400" cap="flat">
              <a:solidFill>
                <a:srgbClr val="5E6C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Oval 74">
              <a:extLst>
                <a:ext uri="{FF2B5EF4-FFF2-40B4-BE49-F238E27FC236}">
                  <a16:creationId xmlns:a16="http://schemas.microsoft.com/office/drawing/2014/main" id="{C819C438-5B70-FD46-6070-6F915CA2FA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2282" y="3402942"/>
              <a:ext cx="61038" cy="5982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onnector C">
            <a:extLst>
              <a:ext uri="{FF2B5EF4-FFF2-40B4-BE49-F238E27FC236}">
                <a16:creationId xmlns:a16="http://schemas.microsoft.com/office/drawing/2014/main" id="{44EA320D-D074-C34F-F745-D7699C6BE22F}"/>
              </a:ext>
            </a:extLst>
          </p:cNvPr>
          <p:cNvGrpSpPr/>
          <p:nvPr/>
        </p:nvGrpSpPr>
        <p:grpSpPr>
          <a:xfrm flipV="1">
            <a:off x="4563765" y="4677647"/>
            <a:ext cx="1918078" cy="536175"/>
            <a:chOff x="3908440" y="2413045"/>
            <a:chExt cx="1316847" cy="368108"/>
          </a:xfrm>
        </p:grpSpPr>
        <p:sp>
          <p:nvSpPr>
            <p:cNvPr id="13" name="Freeform 63">
              <a:extLst>
                <a:ext uri="{FF2B5EF4-FFF2-40B4-BE49-F238E27FC236}">
                  <a16:creationId xmlns:a16="http://schemas.microsoft.com/office/drawing/2014/main" id="{26349C4A-A014-A6A7-653B-C77B2EDDA2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3811" y="2413045"/>
              <a:ext cx="1181476" cy="301026"/>
            </a:xfrm>
            <a:custGeom>
              <a:avLst/>
              <a:gdLst>
                <a:gd name="T0" fmla="*/ 0 w 1955"/>
                <a:gd name="T1" fmla="*/ 430 h 430"/>
                <a:gd name="T2" fmla="*/ 799 w 1955"/>
                <a:gd name="T3" fmla="*/ 430 h 430"/>
                <a:gd name="T4" fmla="*/ 1227 w 1955"/>
                <a:gd name="T5" fmla="*/ 0 h 430"/>
                <a:gd name="T6" fmla="*/ 1955 w 1955"/>
                <a:gd name="T7" fmla="*/ 0 h 430"/>
                <a:gd name="connsiteX0" fmla="*/ 0 w 10000"/>
                <a:gd name="connsiteY0" fmla="*/ 11584 h 11584"/>
                <a:gd name="connsiteX1" fmla="*/ 4087 w 10000"/>
                <a:gd name="connsiteY1" fmla="*/ 11584 h 11584"/>
                <a:gd name="connsiteX2" fmla="*/ 7727 w 10000"/>
                <a:gd name="connsiteY2" fmla="*/ 0 h 11584"/>
                <a:gd name="connsiteX3" fmla="*/ 10000 w 10000"/>
                <a:gd name="connsiteY3" fmla="*/ 1584 h 11584"/>
                <a:gd name="connsiteX0" fmla="*/ 0 w 10000"/>
                <a:gd name="connsiteY0" fmla="*/ 11584 h 11584"/>
                <a:gd name="connsiteX1" fmla="*/ 4087 w 10000"/>
                <a:gd name="connsiteY1" fmla="*/ 11584 h 11584"/>
                <a:gd name="connsiteX2" fmla="*/ 7727 w 10000"/>
                <a:gd name="connsiteY2" fmla="*/ 0 h 11584"/>
                <a:gd name="connsiteX3" fmla="*/ 10000 w 10000"/>
                <a:gd name="connsiteY3" fmla="*/ 0 h 11584"/>
                <a:gd name="connsiteX0" fmla="*/ 0 w 10000"/>
                <a:gd name="connsiteY0" fmla="*/ 11584 h 11584"/>
                <a:gd name="connsiteX1" fmla="*/ 5155 w 10000"/>
                <a:gd name="connsiteY1" fmla="*/ 11584 h 11584"/>
                <a:gd name="connsiteX2" fmla="*/ 7727 w 10000"/>
                <a:gd name="connsiteY2" fmla="*/ 0 h 11584"/>
                <a:gd name="connsiteX3" fmla="*/ 10000 w 10000"/>
                <a:gd name="connsiteY3" fmla="*/ 0 h 11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0" h="11584">
                  <a:moveTo>
                    <a:pt x="0" y="11584"/>
                  </a:moveTo>
                  <a:lnTo>
                    <a:pt x="5155" y="11584"/>
                  </a:lnTo>
                  <a:lnTo>
                    <a:pt x="7727" y="0"/>
                  </a:lnTo>
                  <a:lnTo>
                    <a:pt x="10000" y="0"/>
                  </a:lnTo>
                </a:path>
              </a:pathLst>
            </a:custGeom>
            <a:noFill/>
            <a:ln w="25400" cap="flat">
              <a:solidFill>
                <a:srgbClr val="CCCAC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Oval 64">
              <a:extLst>
                <a:ext uri="{FF2B5EF4-FFF2-40B4-BE49-F238E27FC236}">
                  <a16:creationId xmlns:a16="http://schemas.microsoft.com/office/drawing/2014/main" id="{1BF9D67F-ECA3-818B-0EAF-320E2E5C4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8440" y="2645177"/>
              <a:ext cx="135371" cy="135976"/>
            </a:xfrm>
            <a:prstGeom prst="ellipse">
              <a:avLst/>
            </a:prstGeom>
            <a:noFill/>
            <a:ln w="25400" cap="flat">
              <a:solidFill>
                <a:srgbClr val="5E6C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Oval 65">
              <a:extLst>
                <a:ext uri="{FF2B5EF4-FFF2-40B4-BE49-F238E27FC236}">
                  <a16:creationId xmlns:a16="http://schemas.microsoft.com/office/drawing/2014/main" id="{327A5A24-466B-CCD1-A668-D5FCD055F3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7686" y="2680267"/>
              <a:ext cx="60434" cy="6103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Shape A">
            <a:extLst>
              <a:ext uri="{FF2B5EF4-FFF2-40B4-BE49-F238E27FC236}">
                <a16:creationId xmlns:a16="http://schemas.microsoft.com/office/drawing/2014/main" id="{6EEF0EE7-A7DC-4E9F-8103-B49E49A53C55}"/>
              </a:ext>
            </a:extLst>
          </p:cNvPr>
          <p:cNvGrpSpPr/>
          <p:nvPr/>
        </p:nvGrpSpPr>
        <p:grpSpPr>
          <a:xfrm>
            <a:off x="6458820" y="1014681"/>
            <a:ext cx="3782460" cy="1254365"/>
            <a:chOff x="5042777" y="1049731"/>
            <a:chExt cx="2596829" cy="861178"/>
          </a:xfrm>
        </p:grpSpPr>
        <p:sp>
          <p:nvSpPr>
            <p:cNvPr id="17" name="Freeform 83">
              <a:extLst>
                <a:ext uri="{FF2B5EF4-FFF2-40B4-BE49-F238E27FC236}">
                  <a16:creationId xmlns:a16="http://schemas.microsoft.com/office/drawing/2014/main" id="{261BDCEA-999C-28E0-5C85-F77DD88F8D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2777" y="1049731"/>
              <a:ext cx="2596829" cy="861178"/>
            </a:xfrm>
            <a:custGeom>
              <a:avLst/>
              <a:gdLst>
                <a:gd name="T0" fmla="*/ 1517 w 1818"/>
                <a:gd name="T1" fmla="*/ 0 h 603"/>
                <a:gd name="T2" fmla="*/ 1517 w 1818"/>
                <a:gd name="T3" fmla="*/ 0 h 603"/>
                <a:gd name="T4" fmla="*/ 1517 w 1818"/>
                <a:gd name="T5" fmla="*/ 0 h 603"/>
                <a:gd name="T6" fmla="*/ 302 w 1818"/>
                <a:gd name="T7" fmla="*/ 0 h 603"/>
                <a:gd name="T8" fmla="*/ 0 w 1818"/>
                <a:gd name="T9" fmla="*/ 302 h 603"/>
                <a:gd name="T10" fmla="*/ 302 w 1818"/>
                <a:gd name="T11" fmla="*/ 603 h 603"/>
                <a:gd name="T12" fmla="*/ 1517 w 1818"/>
                <a:gd name="T13" fmla="*/ 603 h 603"/>
                <a:gd name="T14" fmla="*/ 1517 w 1818"/>
                <a:gd name="T15" fmla="*/ 603 h 603"/>
                <a:gd name="T16" fmla="*/ 1517 w 1818"/>
                <a:gd name="T17" fmla="*/ 603 h 603"/>
                <a:gd name="T18" fmla="*/ 1818 w 1818"/>
                <a:gd name="T19" fmla="*/ 302 h 603"/>
                <a:gd name="T20" fmla="*/ 1517 w 1818"/>
                <a:gd name="T21" fmla="*/ 0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18" h="603">
                  <a:moveTo>
                    <a:pt x="1517" y="0"/>
                  </a:moveTo>
                  <a:cubicBezTo>
                    <a:pt x="1517" y="0"/>
                    <a:pt x="1517" y="0"/>
                    <a:pt x="1517" y="0"/>
                  </a:cubicBezTo>
                  <a:cubicBezTo>
                    <a:pt x="1517" y="0"/>
                    <a:pt x="1517" y="0"/>
                    <a:pt x="1517" y="0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135" y="0"/>
                    <a:pt x="0" y="135"/>
                    <a:pt x="0" y="302"/>
                  </a:cubicBezTo>
                  <a:cubicBezTo>
                    <a:pt x="0" y="468"/>
                    <a:pt x="135" y="603"/>
                    <a:pt x="302" y="603"/>
                  </a:cubicBezTo>
                  <a:cubicBezTo>
                    <a:pt x="1517" y="603"/>
                    <a:pt x="1517" y="603"/>
                    <a:pt x="1517" y="603"/>
                  </a:cubicBezTo>
                  <a:cubicBezTo>
                    <a:pt x="1517" y="603"/>
                    <a:pt x="1517" y="603"/>
                    <a:pt x="1517" y="603"/>
                  </a:cubicBezTo>
                  <a:cubicBezTo>
                    <a:pt x="1517" y="603"/>
                    <a:pt x="1517" y="603"/>
                    <a:pt x="1517" y="603"/>
                  </a:cubicBezTo>
                  <a:cubicBezTo>
                    <a:pt x="1683" y="603"/>
                    <a:pt x="1818" y="468"/>
                    <a:pt x="1818" y="302"/>
                  </a:cubicBezTo>
                  <a:cubicBezTo>
                    <a:pt x="1818" y="135"/>
                    <a:pt x="1683" y="0"/>
                    <a:pt x="1517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ffectLst>
              <a:innerShdw blurRad="152400" dist="50800" dir="13500000">
                <a:srgbClr val="21262B">
                  <a:alpha val="69804"/>
                </a:srgb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reeform 84">
              <a:extLst>
                <a:ext uri="{FF2B5EF4-FFF2-40B4-BE49-F238E27FC236}">
                  <a16:creationId xmlns:a16="http://schemas.microsoft.com/office/drawing/2014/main" id="{DDDEE9C4-DCA1-0A15-D461-A8252D953A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5335" y="1405685"/>
              <a:ext cx="114219" cy="149875"/>
            </a:xfrm>
            <a:custGeom>
              <a:avLst/>
              <a:gdLst>
                <a:gd name="T0" fmla="*/ 0 w 189"/>
                <a:gd name="T1" fmla="*/ 0 h 248"/>
                <a:gd name="T2" fmla="*/ 0 w 189"/>
                <a:gd name="T3" fmla="*/ 248 h 248"/>
                <a:gd name="T4" fmla="*/ 189 w 189"/>
                <a:gd name="T5" fmla="*/ 125 h 248"/>
                <a:gd name="T6" fmla="*/ 0 w 189"/>
                <a:gd name="T7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248">
                  <a:moveTo>
                    <a:pt x="0" y="0"/>
                  </a:moveTo>
                  <a:lnTo>
                    <a:pt x="0" y="248"/>
                  </a:lnTo>
                  <a:lnTo>
                    <a:pt x="189" y="1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Oval 85">
              <a:extLst>
                <a:ext uri="{FF2B5EF4-FFF2-40B4-BE49-F238E27FC236}">
                  <a16:creationId xmlns:a16="http://schemas.microsoft.com/office/drawing/2014/main" id="{078D05B7-FD16-571C-EC32-B948916C4D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62216" y="1385137"/>
              <a:ext cx="190366" cy="19036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1" name="Freeform 81">
            <a:extLst>
              <a:ext uri="{FF2B5EF4-FFF2-40B4-BE49-F238E27FC236}">
                <a16:creationId xmlns:a16="http://schemas.microsoft.com/office/drawing/2014/main" id="{0FC0E267-B91E-9B53-1A32-D52EFA1BBDDA}"/>
              </a:ext>
            </a:extLst>
          </p:cNvPr>
          <p:cNvSpPr>
            <a:spLocks/>
          </p:cNvSpPr>
          <p:nvPr/>
        </p:nvSpPr>
        <p:spPr bwMode="auto">
          <a:xfrm>
            <a:off x="6458820" y="2793271"/>
            <a:ext cx="3782460" cy="1254365"/>
          </a:xfrm>
          <a:custGeom>
            <a:avLst/>
            <a:gdLst>
              <a:gd name="T0" fmla="*/ 1517 w 1818"/>
              <a:gd name="T1" fmla="*/ 0 h 603"/>
              <a:gd name="T2" fmla="*/ 1517 w 1818"/>
              <a:gd name="T3" fmla="*/ 0 h 603"/>
              <a:gd name="T4" fmla="*/ 1517 w 1818"/>
              <a:gd name="T5" fmla="*/ 0 h 603"/>
              <a:gd name="T6" fmla="*/ 302 w 1818"/>
              <a:gd name="T7" fmla="*/ 0 h 603"/>
              <a:gd name="T8" fmla="*/ 0 w 1818"/>
              <a:gd name="T9" fmla="*/ 301 h 603"/>
              <a:gd name="T10" fmla="*/ 302 w 1818"/>
              <a:gd name="T11" fmla="*/ 603 h 603"/>
              <a:gd name="T12" fmla="*/ 1517 w 1818"/>
              <a:gd name="T13" fmla="*/ 603 h 603"/>
              <a:gd name="T14" fmla="*/ 1517 w 1818"/>
              <a:gd name="T15" fmla="*/ 603 h 603"/>
              <a:gd name="T16" fmla="*/ 1517 w 1818"/>
              <a:gd name="T17" fmla="*/ 603 h 603"/>
              <a:gd name="T18" fmla="*/ 1818 w 1818"/>
              <a:gd name="T19" fmla="*/ 301 h 603"/>
              <a:gd name="T20" fmla="*/ 1517 w 1818"/>
              <a:gd name="T21" fmla="*/ 0 h 6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818" h="603">
                <a:moveTo>
                  <a:pt x="1517" y="0"/>
                </a:moveTo>
                <a:cubicBezTo>
                  <a:pt x="1517" y="0"/>
                  <a:pt x="1517" y="0"/>
                  <a:pt x="1517" y="0"/>
                </a:cubicBezTo>
                <a:cubicBezTo>
                  <a:pt x="1517" y="0"/>
                  <a:pt x="1517" y="0"/>
                  <a:pt x="1517" y="0"/>
                </a:cubicBezTo>
                <a:cubicBezTo>
                  <a:pt x="302" y="0"/>
                  <a:pt x="302" y="0"/>
                  <a:pt x="302" y="0"/>
                </a:cubicBezTo>
                <a:cubicBezTo>
                  <a:pt x="135" y="0"/>
                  <a:pt x="0" y="135"/>
                  <a:pt x="0" y="301"/>
                </a:cubicBezTo>
                <a:cubicBezTo>
                  <a:pt x="0" y="468"/>
                  <a:pt x="135" y="603"/>
                  <a:pt x="302" y="603"/>
                </a:cubicBezTo>
                <a:cubicBezTo>
                  <a:pt x="1517" y="603"/>
                  <a:pt x="1517" y="603"/>
                  <a:pt x="1517" y="603"/>
                </a:cubicBezTo>
                <a:cubicBezTo>
                  <a:pt x="1517" y="603"/>
                  <a:pt x="1517" y="603"/>
                  <a:pt x="1517" y="603"/>
                </a:cubicBezTo>
                <a:cubicBezTo>
                  <a:pt x="1517" y="603"/>
                  <a:pt x="1517" y="603"/>
                  <a:pt x="1517" y="603"/>
                </a:cubicBezTo>
                <a:cubicBezTo>
                  <a:pt x="1683" y="603"/>
                  <a:pt x="1818" y="468"/>
                  <a:pt x="1818" y="301"/>
                </a:cubicBezTo>
                <a:cubicBezTo>
                  <a:pt x="1818" y="135"/>
                  <a:pt x="1683" y="0"/>
                  <a:pt x="151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  <a:effectLst>
            <a:innerShdw blurRad="152400" dist="50800" dir="13500000">
              <a:srgbClr val="21262B">
                <a:alpha val="69804"/>
              </a:srgbClr>
            </a:inn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Freeform 82">
            <a:extLst>
              <a:ext uri="{FF2B5EF4-FFF2-40B4-BE49-F238E27FC236}">
                <a16:creationId xmlns:a16="http://schemas.microsoft.com/office/drawing/2014/main" id="{4FB60033-DF65-5787-5A65-D7C28F645758}"/>
              </a:ext>
            </a:extLst>
          </p:cNvPr>
          <p:cNvSpPr>
            <a:spLocks/>
          </p:cNvSpPr>
          <p:nvPr/>
        </p:nvSpPr>
        <p:spPr bwMode="auto">
          <a:xfrm>
            <a:off x="7627801" y="3311741"/>
            <a:ext cx="166368" cy="218303"/>
          </a:xfrm>
          <a:custGeom>
            <a:avLst/>
            <a:gdLst>
              <a:gd name="T0" fmla="*/ 0 w 189"/>
              <a:gd name="T1" fmla="*/ 0 h 248"/>
              <a:gd name="T2" fmla="*/ 0 w 189"/>
              <a:gd name="T3" fmla="*/ 248 h 248"/>
              <a:gd name="T4" fmla="*/ 189 w 189"/>
              <a:gd name="T5" fmla="*/ 123 h 248"/>
              <a:gd name="T6" fmla="*/ 0 w 189"/>
              <a:gd name="T7" fmla="*/ 0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9" h="248">
                <a:moveTo>
                  <a:pt x="0" y="0"/>
                </a:moveTo>
                <a:lnTo>
                  <a:pt x="0" y="248"/>
                </a:lnTo>
                <a:lnTo>
                  <a:pt x="189" y="12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Oval 87">
            <a:extLst>
              <a:ext uri="{FF2B5EF4-FFF2-40B4-BE49-F238E27FC236}">
                <a16:creationId xmlns:a16="http://schemas.microsoft.com/office/drawing/2014/main" id="{23B012B0-482C-9345-580B-655F1A0AB0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37242" y="3280052"/>
            <a:ext cx="277281" cy="279041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Freeform 77">
            <a:extLst>
              <a:ext uri="{FF2B5EF4-FFF2-40B4-BE49-F238E27FC236}">
                <a16:creationId xmlns:a16="http://schemas.microsoft.com/office/drawing/2014/main" id="{6E8484FF-B3A3-4B80-85B9-B02CCD203607}"/>
              </a:ext>
            </a:extLst>
          </p:cNvPr>
          <p:cNvSpPr>
            <a:spLocks/>
          </p:cNvSpPr>
          <p:nvPr/>
        </p:nvSpPr>
        <p:spPr bwMode="auto">
          <a:xfrm>
            <a:off x="6458820" y="4588953"/>
            <a:ext cx="3782460" cy="1254365"/>
          </a:xfrm>
          <a:custGeom>
            <a:avLst/>
            <a:gdLst>
              <a:gd name="T0" fmla="*/ 1517 w 1818"/>
              <a:gd name="T1" fmla="*/ 0 h 603"/>
              <a:gd name="T2" fmla="*/ 1517 w 1818"/>
              <a:gd name="T3" fmla="*/ 0 h 603"/>
              <a:gd name="T4" fmla="*/ 1517 w 1818"/>
              <a:gd name="T5" fmla="*/ 0 h 603"/>
              <a:gd name="T6" fmla="*/ 302 w 1818"/>
              <a:gd name="T7" fmla="*/ 0 h 603"/>
              <a:gd name="T8" fmla="*/ 0 w 1818"/>
              <a:gd name="T9" fmla="*/ 302 h 603"/>
              <a:gd name="T10" fmla="*/ 302 w 1818"/>
              <a:gd name="T11" fmla="*/ 603 h 603"/>
              <a:gd name="T12" fmla="*/ 1517 w 1818"/>
              <a:gd name="T13" fmla="*/ 603 h 603"/>
              <a:gd name="T14" fmla="*/ 1517 w 1818"/>
              <a:gd name="T15" fmla="*/ 603 h 603"/>
              <a:gd name="T16" fmla="*/ 1517 w 1818"/>
              <a:gd name="T17" fmla="*/ 603 h 603"/>
              <a:gd name="T18" fmla="*/ 1818 w 1818"/>
              <a:gd name="T19" fmla="*/ 302 h 603"/>
              <a:gd name="T20" fmla="*/ 1517 w 1818"/>
              <a:gd name="T21" fmla="*/ 0 h 6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818" h="603">
                <a:moveTo>
                  <a:pt x="1517" y="0"/>
                </a:moveTo>
                <a:cubicBezTo>
                  <a:pt x="1517" y="0"/>
                  <a:pt x="1517" y="0"/>
                  <a:pt x="1517" y="0"/>
                </a:cubicBezTo>
                <a:cubicBezTo>
                  <a:pt x="1517" y="0"/>
                  <a:pt x="1517" y="0"/>
                  <a:pt x="1517" y="0"/>
                </a:cubicBezTo>
                <a:cubicBezTo>
                  <a:pt x="302" y="0"/>
                  <a:pt x="302" y="0"/>
                  <a:pt x="302" y="0"/>
                </a:cubicBezTo>
                <a:cubicBezTo>
                  <a:pt x="135" y="0"/>
                  <a:pt x="0" y="135"/>
                  <a:pt x="0" y="302"/>
                </a:cubicBezTo>
                <a:cubicBezTo>
                  <a:pt x="0" y="468"/>
                  <a:pt x="135" y="603"/>
                  <a:pt x="302" y="603"/>
                </a:cubicBezTo>
                <a:cubicBezTo>
                  <a:pt x="1517" y="603"/>
                  <a:pt x="1517" y="603"/>
                  <a:pt x="1517" y="603"/>
                </a:cubicBezTo>
                <a:cubicBezTo>
                  <a:pt x="1517" y="603"/>
                  <a:pt x="1517" y="603"/>
                  <a:pt x="1517" y="603"/>
                </a:cubicBezTo>
                <a:cubicBezTo>
                  <a:pt x="1517" y="603"/>
                  <a:pt x="1517" y="603"/>
                  <a:pt x="1517" y="603"/>
                </a:cubicBezTo>
                <a:cubicBezTo>
                  <a:pt x="1683" y="603"/>
                  <a:pt x="1818" y="468"/>
                  <a:pt x="1818" y="302"/>
                </a:cubicBezTo>
                <a:cubicBezTo>
                  <a:pt x="1818" y="135"/>
                  <a:pt x="1683" y="0"/>
                  <a:pt x="151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700000" scaled="1"/>
            <a:tileRect/>
          </a:gradFill>
          <a:ln>
            <a:noFill/>
          </a:ln>
          <a:effectLst>
            <a:innerShdw blurRad="152400" dist="50800" dir="13500000">
              <a:srgbClr val="21262B">
                <a:alpha val="69804"/>
              </a:srgbClr>
            </a:inn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Freeform 78">
            <a:extLst>
              <a:ext uri="{FF2B5EF4-FFF2-40B4-BE49-F238E27FC236}">
                <a16:creationId xmlns:a16="http://schemas.microsoft.com/office/drawing/2014/main" id="{4484023C-D452-BB0F-3DAB-14170A024557}"/>
              </a:ext>
            </a:extLst>
          </p:cNvPr>
          <p:cNvSpPr>
            <a:spLocks/>
          </p:cNvSpPr>
          <p:nvPr/>
        </p:nvSpPr>
        <p:spPr bwMode="auto">
          <a:xfrm>
            <a:off x="7627801" y="5106543"/>
            <a:ext cx="166368" cy="219184"/>
          </a:xfrm>
          <a:custGeom>
            <a:avLst/>
            <a:gdLst>
              <a:gd name="T0" fmla="*/ 0 w 189"/>
              <a:gd name="T1" fmla="*/ 0 h 249"/>
              <a:gd name="T2" fmla="*/ 0 w 189"/>
              <a:gd name="T3" fmla="*/ 249 h 249"/>
              <a:gd name="T4" fmla="*/ 189 w 189"/>
              <a:gd name="T5" fmla="*/ 126 h 249"/>
              <a:gd name="T6" fmla="*/ 0 w 189"/>
              <a:gd name="T7" fmla="*/ 0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9" h="249">
                <a:moveTo>
                  <a:pt x="0" y="0"/>
                </a:moveTo>
                <a:lnTo>
                  <a:pt x="0" y="249"/>
                </a:lnTo>
                <a:lnTo>
                  <a:pt x="189" y="12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Oval 91">
            <a:extLst>
              <a:ext uri="{FF2B5EF4-FFF2-40B4-BE49-F238E27FC236}">
                <a16:creationId xmlns:a16="http://schemas.microsoft.com/office/drawing/2014/main" id="{46E35778-6657-60F9-CAF3-52B290EA4D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37242" y="5077495"/>
            <a:ext cx="277281" cy="277281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3D46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8" name="Main circle">
            <a:extLst>
              <a:ext uri="{FF2B5EF4-FFF2-40B4-BE49-F238E27FC236}">
                <a16:creationId xmlns:a16="http://schemas.microsoft.com/office/drawing/2014/main" id="{456D87A2-CEF5-66ED-2A7B-25C5D76E5F79}"/>
              </a:ext>
            </a:extLst>
          </p:cNvPr>
          <p:cNvGrpSpPr/>
          <p:nvPr/>
        </p:nvGrpSpPr>
        <p:grpSpPr>
          <a:xfrm>
            <a:off x="1272772" y="1606630"/>
            <a:ext cx="3612404" cy="3600254"/>
            <a:chOff x="1501372" y="2192338"/>
            <a:chExt cx="2480078" cy="2471737"/>
          </a:xfrm>
        </p:grpSpPr>
        <p:sp>
          <p:nvSpPr>
            <p:cNvPr id="29" name="Part A">
              <a:extLst>
                <a:ext uri="{FF2B5EF4-FFF2-40B4-BE49-F238E27FC236}">
                  <a16:creationId xmlns:a16="http://schemas.microsoft.com/office/drawing/2014/main" id="{A623ED09-5D44-6C96-EBA2-57CA543C04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7488" y="2192338"/>
              <a:ext cx="1049338" cy="12049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44"/>
                </a:cxn>
                <a:cxn ang="0">
                  <a:pos x="731" y="422"/>
                </a:cxn>
                <a:cxn ang="0">
                  <a:pos x="0" y="0"/>
                </a:cxn>
              </a:cxnLst>
              <a:rect l="0" t="0" r="r" b="b"/>
              <a:pathLst>
                <a:path w="731" h="844">
                  <a:moveTo>
                    <a:pt x="0" y="0"/>
                  </a:moveTo>
                  <a:cubicBezTo>
                    <a:pt x="0" y="844"/>
                    <a:pt x="0" y="844"/>
                    <a:pt x="0" y="844"/>
                  </a:cubicBezTo>
                  <a:cubicBezTo>
                    <a:pt x="731" y="422"/>
                    <a:pt x="731" y="422"/>
                    <a:pt x="731" y="422"/>
                  </a:cubicBezTo>
                  <a:cubicBezTo>
                    <a:pt x="582" y="172"/>
                    <a:pt x="311" y="4"/>
                    <a:pt x="0" y="0"/>
                  </a:cubicBezTo>
                </a:path>
              </a:pathLst>
            </a:custGeom>
            <a:solidFill>
              <a:srgbClr val="00B0F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Part B">
              <a:extLst>
                <a:ext uri="{FF2B5EF4-FFF2-40B4-BE49-F238E27FC236}">
                  <a16:creationId xmlns:a16="http://schemas.microsoft.com/office/drawing/2014/main" id="{4CBABA18-4A6A-25BA-3D41-C25153ABB0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4950" y="2824163"/>
              <a:ext cx="1206500" cy="1206500"/>
            </a:xfrm>
            <a:custGeom>
              <a:avLst/>
              <a:gdLst/>
              <a:ahLst/>
              <a:cxnLst>
                <a:cxn ang="0">
                  <a:pos x="731" y="0"/>
                </a:cxn>
                <a:cxn ang="0">
                  <a:pos x="0" y="422"/>
                </a:cxn>
                <a:cxn ang="0">
                  <a:pos x="731" y="844"/>
                </a:cxn>
                <a:cxn ang="0">
                  <a:pos x="841" y="422"/>
                </a:cxn>
                <a:cxn ang="0">
                  <a:pos x="731" y="0"/>
                </a:cxn>
              </a:cxnLst>
              <a:rect l="0" t="0" r="r" b="b"/>
              <a:pathLst>
                <a:path w="841" h="844">
                  <a:moveTo>
                    <a:pt x="731" y="0"/>
                  </a:moveTo>
                  <a:cubicBezTo>
                    <a:pt x="0" y="422"/>
                    <a:pt x="0" y="422"/>
                    <a:pt x="0" y="422"/>
                  </a:cubicBezTo>
                  <a:cubicBezTo>
                    <a:pt x="731" y="844"/>
                    <a:pt x="731" y="844"/>
                    <a:pt x="731" y="844"/>
                  </a:cubicBezTo>
                  <a:cubicBezTo>
                    <a:pt x="801" y="719"/>
                    <a:pt x="841" y="575"/>
                    <a:pt x="841" y="422"/>
                  </a:cubicBezTo>
                  <a:cubicBezTo>
                    <a:pt x="841" y="269"/>
                    <a:pt x="801" y="125"/>
                    <a:pt x="731" y="0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Part C">
              <a:extLst>
                <a:ext uri="{FF2B5EF4-FFF2-40B4-BE49-F238E27FC236}">
                  <a16:creationId xmlns:a16="http://schemas.microsoft.com/office/drawing/2014/main" id="{90C4A19C-CD81-7441-BA00-A59DE46681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7488" y="3457575"/>
              <a:ext cx="1049338" cy="12065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44"/>
                </a:cxn>
                <a:cxn ang="0">
                  <a:pos x="731" y="422"/>
                </a:cxn>
                <a:cxn ang="0">
                  <a:pos x="0" y="0"/>
                </a:cxn>
              </a:cxnLst>
              <a:rect l="0" t="0" r="r" b="b"/>
              <a:pathLst>
                <a:path w="731" h="844">
                  <a:moveTo>
                    <a:pt x="0" y="0"/>
                  </a:moveTo>
                  <a:cubicBezTo>
                    <a:pt x="0" y="844"/>
                    <a:pt x="0" y="844"/>
                    <a:pt x="0" y="844"/>
                  </a:cubicBezTo>
                  <a:cubicBezTo>
                    <a:pt x="311" y="840"/>
                    <a:pt x="582" y="672"/>
                    <a:pt x="731" y="42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Big shape">
              <a:extLst>
                <a:ext uri="{FF2B5EF4-FFF2-40B4-BE49-F238E27FC236}">
                  <a16:creationId xmlns:a16="http://schemas.microsoft.com/office/drawing/2014/main" id="{E68BDFB6-8A7E-6D23-AC81-51BCC4D752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1372" y="2192529"/>
              <a:ext cx="1220153" cy="2471128"/>
            </a:xfrm>
            <a:custGeom>
              <a:avLst/>
              <a:gdLst>
                <a:gd name="T0" fmla="*/ 854 w 854"/>
                <a:gd name="T1" fmla="*/ 865 h 1730"/>
                <a:gd name="T2" fmla="*/ 854 w 854"/>
                <a:gd name="T3" fmla="*/ 0 h 1730"/>
                <a:gd name="T4" fmla="*/ 0 w 854"/>
                <a:gd name="T5" fmla="*/ 865 h 1730"/>
                <a:gd name="T6" fmla="*/ 854 w 854"/>
                <a:gd name="T7" fmla="*/ 1730 h 1730"/>
                <a:gd name="T8" fmla="*/ 854 w 854"/>
                <a:gd name="T9" fmla="*/ 865 h 1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4" h="1730">
                  <a:moveTo>
                    <a:pt x="854" y="865"/>
                  </a:moveTo>
                  <a:cubicBezTo>
                    <a:pt x="854" y="0"/>
                    <a:pt x="854" y="0"/>
                    <a:pt x="854" y="0"/>
                  </a:cubicBezTo>
                  <a:cubicBezTo>
                    <a:pt x="381" y="6"/>
                    <a:pt x="0" y="391"/>
                    <a:pt x="0" y="865"/>
                  </a:cubicBezTo>
                  <a:cubicBezTo>
                    <a:pt x="0" y="1339"/>
                    <a:pt x="381" y="1724"/>
                    <a:pt x="854" y="1730"/>
                  </a:cubicBezTo>
                  <a:lnTo>
                    <a:pt x="854" y="86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91A1B7">
                    <a:shade val="30000"/>
                    <a:satMod val="115000"/>
                  </a:srgbClr>
                </a:gs>
                <a:gs pos="50000">
                  <a:srgbClr val="91A1B7">
                    <a:shade val="67500"/>
                    <a:satMod val="115000"/>
                  </a:srgbClr>
                </a:gs>
                <a:gs pos="100000">
                  <a:srgbClr val="91A1B7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Main circle">
              <a:extLst>
                <a:ext uri="{FF2B5EF4-FFF2-40B4-BE49-F238E27FC236}">
                  <a16:creationId xmlns:a16="http://schemas.microsoft.com/office/drawing/2014/main" id="{2520B8AE-3EEF-31FD-A5A3-E1B3CA3389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7188" y="2278086"/>
              <a:ext cx="2301309" cy="2303123"/>
            </a:xfrm>
            <a:prstGeom prst="ellipse">
              <a:avLst/>
            </a:prstGeom>
            <a:gradFill flip="none" rotWithShape="1">
              <a:gsLst>
                <a:gs pos="0">
                  <a:srgbClr val="FEFFFF"/>
                </a:gs>
                <a:gs pos="100000">
                  <a:srgbClr val="D8D9D9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381000" dist="177800" dir="2700000" algn="tl" rotWithShape="0">
                <a:prstClr val="black">
                  <a:alpha val="7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5" name="Rectangle 4">
            <a:extLst>
              <a:ext uri="{FF2B5EF4-FFF2-40B4-BE49-F238E27FC236}">
                <a16:creationId xmlns:a16="http://schemas.microsoft.com/office/drawing/2014/main" id="{B6F41D48-8D81-B1F9-C6E5-58B4F6D49E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8555" y="3552537"/>
            <a:ext cx="844339" cy="184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1200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Frameworks</a:t>
            </a:r>
            <a:endParaRPr kumimoji="0" 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tangle 5">
            <a:extLst>
              <a:ext uri="{FF2B5EF4-FFF2-40B4-BE49-F238E27FC236}">
                <a16:creationId xmlns:a16="http://schemas.microsoft.com/office/drawing/2014/main" id="{35CD7F5D-B45B-B868-3B93-1889333FCA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3911" y="3173049"/>
            <a:ext cx="1782390" cy="308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000" b="1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INFOGRAPHIC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Light bulb icon">
            <a:extLst>
              <a:ext uri="{FF2B5EF4-FFF2-40B4-BE49-F238E27FC236}">
                <a16:creationId xmlns:a16="http://schemas.microsoft.com/office/drawing/2014/main" id="{4808A981-1342-70C9-2658-1F6D1BC22946}"/>
              </a:ext>
            </a:extLst>
          </p:cNvPr>
          <p:cNvSpPr>
            <a:spLocks noEditPoints="1"/>
          </p:cNvSpPr>
          <p:nvPr/>
        </p:nvSpPr>
        <p:spPr bwMode="auto">
          <a:xfrm>
            <a:off x="6915921" y="4927302"/>
            <a:ext cx="476334" cy="531830"/>
          </a:xfrm>
          <a:custGeom>
            <a:avLst/>
            <a:gdLst/>
            <a:ahLst/>
            <a:cxnLst>
              <a:cxn ang="0">
                <a:pos x="126" y="100"/>
              </a:cxn>
              <a:cxn ang="0">
                <a:pos x="102" y="100"/>
              </a:cxn>
              <a:cxn ang="0">
                <a:pos x="78" y="116"/>
              </a:cxn>
              <a:cxn ang="0">
                <a:pos x="98" y="112"/>
              </a:cxn>
              <a:cxn ang="0">
                <a:pos x="114" y="126"/>
              </a:cxn>
              <a:cxn ang="0">
                <a:pos x="130" y="112"/>
              </a:cxn>
              <a:cxn ang="0">
                <a:pos x="150" y="116"/>
              </a:cxn>
              <a:cxn ang="0">
                <a:pos x="130" y="98"/>
              </a:cxn>
              <a:cxn ang="0">
                <a:pos x="24" y="114"/>
              </a:cxn>
              <a:cxn ang="0">
                <a:pos x="72" y="204"/>
              </a:cxn>
              <a:cxn ang="0">
                <a:pos x="62" y="216"/>
              </a:cxn>
              <a:cxn ang="0">
                <a:pos x="72" y="224"/>
              </a:cxn>
              <a:cxn ang="0">
                <a:pos x="62" y="236"/>
              </a:cxn>
              <a:cxn ang="0">
                <a:pos x="72" y="250"/>
              </a:cxn>
              <a:cxn ang="0">
                <a:pos x="150" y="256"/>
              </a:cxn>
              <a:cxn ang="0">
                <a:pos x="156" y="236"/>
              </a:cxn>
              <a:cxn ang="0">
                <a:pos x="166" y="224"/>
              </a:cxn>
              <a:cxn ang="0">
                <a:pos x="156" y="216"/>
              </a:cxn>
              <a:cxn ang="0">
                <a:pos x="166" y="204"/>
              </a:cxn>
              <a:cxn ang="0">
                <a:pos x="156" y="194"/>
              </a:cxn>
              <a:cxn ang="0">
                <a:pos x="114" y="24"/>
              </a:cxn>
              <a:cxn ang="0">
                <a:pos x="84" y="244"/>
              </a:cxn>
              <a:cxn ang="0">
                <a:pos x="144" y="236"/>
              </a:cxn>
              <a:cxn ang="0">
                <a:pos x="144" y="224"/>
              </a:cxn>
              <a:cxn ang="0">
                <a:pos x="84" y="216"/>
              </a:cxn>
              <a:cxn ang="0">
                <a:pos x="144" y="224"/>
              </a:cxn>
              <a:cxn ang="0">
                <a:pos x="144" y="190"/>
              </a:cxn>
              <a:cxn ang="0">
                <a:pos x="132" y="204"/>
              </a:cxn>
              <a:cxn ang="0">
                <a:pos x="158" y="138"/>
              </a:cxn>
              <a:cxn ang="0">
                <a:pos x="122" y="158"/>
              </a:cxn>
              <a:cxn ang="0">
                <a:pos x="120" y="204"/>
              </a:cxn>
              <a:cxn ang="0">
                <a:pos x="108" y="162"/>
              </a:cxn>
              <a:cxn ang="0">
                <a:pos x="78" y="130"/>
              </a:cxn>
              <a:cxn ang="0">
                <a:pos x="96" y="164"/>
              </a:cxn>
              <a:cxn ang="0">
                <a:pos x="84" y="204"/>
              </a:cxn>
              <a:cxn ang="0">
                <a:pos x="84" y="190"/>
              </a:cxn>
              <a:cxn ang="0">
                <a:pos x="80" y="184"/>
              </a:cxn>
              <a:cxn ang="0">
                <a:pos x="36" y="114"/>
              </a:cxn>
              <a:cxn ang="0">
                <a:pos x="192" y="114"/>
              </a:cxn>
              <a:cxn ang="0">
                <a:pos x="46" y="38"/>
              </a:cxn>
              <a:cxn ang="0">
                <a:pos x="29" y="38"/>
              </a:cxn>
              <a:cxn ang="0">
                <a:pos x="46" y="38"/>
              </a:cxn>
              <a:cxn ang="0">
                <a:pos x="108" y="0"/>
              </a:cxn>
              <a:cxn ang="0">
                <a:pos x="120" y="12"/>
              </a:cxn>
              <a:cxn ang="0">
                <a:pos x="0" y="120"/>
              </a:cxn>
              <a:cxn ang="0">
                <a:pos x="12" y="108"/>
              </a:cxn>
              <a:cxn ang="0">
                <a:pos x="0" y="120"/>
              </a:cxn>
              <a:cxn ang="0">
                <a:pos x="190" y="29"/>
              </a:cxn>
              <a:cxn ang="0">
                <a:pos x="190" y="46"/>
              </a:cxn>
              <a:cxn ang="0">
                <a:pos x="29" y="190"/>
              </a:cxn>
              <a:cxn ang="0">
                <a:pos x="46" y="190"/>
              </a:cxn>
              <a:cxn ang="0">
                <a:pos x="29" y="190"/>
              </a:cxn>
              <a:cxn ang="0">
                <a:pos x="216" y="120"/>
              </a:cxn>
              <a:cxn ang="0">
                <a:pos x="228" y="108"/>
              </a:cxn>
              <a:cxn ang="0">
                <a:pos x="182" y="190"/>
              </a:cxn>
              <a:cxn ang="0">
                <a:pos x="199" y="190"/>
              </a:cxn>
              <a:cxn ang="0">
                <a:pos x="182" y="190"/>
              </a:cxn>
            </a:cxnLst>
            <a:rect l="0" t="0" r="r" b="b"/>
            <a:pathLst>
              <a:path w="228" h="256">
                <a:moveTo>
                  <a:pt x="130" y="98"/>
                </a:moveTo>
                <a:cubicBezTo>
                  <a:pt x="128" y="98"/>
                  <a:pt x="127" y="99"/>
                  <a:pt x="126" y="100"/>
                </a:cubicBezTo>
                <a:cubicBezTo>
                  <a:pt x="114" y="111"/>
                  <a:pt x="114" y="111"/>
                  <a:pt x="114" y="111"/>
                </a:cubicBezTo>
                <a:cubicBezTo>
                  <a:pt x="102" y="100"/>
                  <a:pt x="102" y="100"/>
                  <a:pt x="102" y="100"/>
                </a:cubicBezTo>
                <a:cubicBezTo>
                  <a:pt x="100" y="97"/>
                  <a:pt x="96" y="97"/>
                  <a:pt x="94" y="100"/>
                </a:cubicBezTo>
                <a:cubicBezTo>
                  <a:pt x="78" y="116"/>
                  <a:pt x="78" y="116"/>
                  <a:pt x="78" y="116"/>
                </a:cubicBezTo>
                <a:cubicBezTo>
                  <a:pt x="86" y="124"/>
                  <a:pt x="86" y="124"/>
                  <a:pt x="86" y="124"/>
                </a:cubicBezTo>
                <a:cubicBezTo>
                  <a:pt x="98" y="112"/>
                  <a:pt x="98" y="112"/>
                  <a:pt x="98" y="112"/>
                </a:cubicBezTo>
                <a:cubicBezTo>
                  <a:pt x="110" y="124"/>
                  <a:pt x="110" y="124"/>
                  <a:pt x="110" y="124"/>
                </a:cubicBezTo>
                <a:cubicBezTo>
                  <a:pt x="111" y="125"/>
                  <a:pt x="112" y="126"/>
                  <a:pt x="114" y="126"/>
                </a:cubicBezTo>
                <a:cubicBezTo>
                  <a:pt x="116" y="126"/>
                  <a:pt x="117" y="125"/>
                  <a:pt x="118" y="124"/>
                </a:cubicBezTo>
                <a:cubicBezTo>
                  <a:pt x="130" y="112"/>
                  <a:pt x="130" y="112"/>
                  <a:pt x="130" y="112"/>
                </a:cubicBezTo>
                <a:cubicBezTo>
                  <a:pt x="142" y="124"/>
                  <a:pt x="142" y="124"/>
                  <a:pt x="142" y="124"/>
                </a:cubicBezTo>
                <a:cubicBezTo>
                  <a:pt x="150" y="116"/>
                  <a:pt x="150" y="116"/>
                  <a:pt x="150" y="116"/>
                </a:cubicBezTo>
                <a:cubicBezTo>
                  <a:pt x="134" y="100"/>
                  <a:pt x="134" y="100"/>
                  <a:pt x="134" y="100"/>
                </a:cubicBezTo>
                <a:cubicBezTo>
                  <a:pt x="133" y="99"/>
                  <a:pt x="132" y="98"/>
                  <a:pt x="130" y="98"/>
                </a:cubicBezTo>
                <a:close/>
                <a:moveTo>
                  <a:pt x="114" y="24"/>
                </a:moveTo>
                <a:cubicBezTo>
                  <a:pt x="64" y="24"/>
                  <a:pt x="24" y="64"/>
                  <a:pt x="24" y="114"/>
                </a:cubicBezTo>
                <a:cubicBezTo>
                  <a:pt x="24" y="147"/>
                  <a:pt x="43" y="178"/>
                  <a:pt x="72" y="194"/>
                </a:cubicBezTo>
                <a:cubicBezTo>
                  <a:pt x="72" y="204"/>
                  <a:pt x="72" y="204"/>
                  <a:pt x="72" y="204"/>
                </a:cubicBezTo>
                <a:cubicBezTo>
                  <a:pt x="62" y="204"/>
                  <a:pt x="62" y="204"/>
                  <a:pt x="62" y="204"/>
                </a:cubicBezTo>
                <a:cubicBezTo>
                  <a:pt x="62" y="216"/>
                  <a:pt x="62" y="216"/>
                  <a:pt x="62" y="216"/>
                </a:cubicBezTo>
                <a:cubicBezTo>
                  <a:pt x="72" y="216"/>
                  <a:pt x="72" y="216"/>
                  <a:pt x="72" y="216"/>
                </a:cubicBezTo>
                <a:cubicBezTo>
                  <a:pt x="72" y="224"/>
                  <a:pt x="72" y="224"/>
                  <a:pt x="72" y="224"/>
                </a:cubicBezTo>
                <a:cubicBezTo>
                  <a:pt x="62" y="224"/>
                  <a:pt x="62" y="224"/>
                  <a:pt x="62" y="224"/>
                </a:cubicBezTo>
                <a:cubicBezTo>
                  <a:pt x="62" y="236"/>
                  <a:pt x="62" y="236"/>
                  <a:pt x="62" y="236"/>
                </a:cubicBezTo>
                <a:cubicBezTo>
                  <a:pt x="72" y="236"/>
                  <a:pt x="72" y="236"/>
                  <a:pt x="72" y="236"/>
                </a:cubicBezTo>
                <a:cubicBezTo>
                  <a:pt x="72" y="250"/>
                  <a:pt x="72" y="250"/>
                  <a:pt x="72" y="250"/>
                </a:cubicBezTo>
                <a:cubicBezTo>
                  <a:pt x="72" y="253"/>
                  <a:pt x="75" y="256"/>
                  <a:pt x="78" y="256"/>
                </a:cubicBezTo>
                <a:cubicBezTo>
                  <a:pt x="150" y="256"/>
                  <a:pt x="150" y="256"/>
                  <a:pt x="150" y="256"/>
                </a:cubicBezTo>
                <a:cubicBezTo>
                  <a:pt x="153" y="256"/>
                  <a:pt x="156" y="253"/>
                  <a:pt x="156" y="250"/>
                </a:cubicBezTo>
                <a:cubicBezTo>
                  <a:pt x="156" y="236"/>
                  <a:pt x="156" y="236"/>
                  <a:pt x="156" y="236"/>
                </a:cubicBezTo>
                <a:cubicBezTo>
                  <a:pt x="166" y="236"/>
                  <a:pt x="166" y="236"/>
                  <a:pt x="166" y="236"/>
                </a:cubicBezTo>
                <a:cubicBezTo>
                  <a:pt x="166" y="224"/>
                  <a:pt x="166" y="224"/>
                  <a:pt x="166" y="224"/>
                </a:cubicBezTo>
                <a:cubicBezTo>
                  <a:pt x="156" y="224"/>
                  <a:pt x="156" y="224"/>
                  <a:pt x="156" y="224"/>
                </a:cubicBezTo>
                <a:cubicBezTo>
                  <a:pt x="156" y="216"/>
                  <a:pt x="156" y="216"/>
                  <a:pt x="156" y="216"/>
                </a:cubicBezTo>
                <a:cubicBezTo>
                  <a:pt x="166" y="216"/>
                  <a:pt x="166" y="216"/>
                  <a:pt x="166" y="216"/>
                </a:cubicBezTo>
                <a:cubicBezTo>
                  <a:pt x="166" y="204"/>
                  <a:pt x="166" y="204"/>
                  <a:pt x="166" y="204"/>
                </a:cubicBezTo>
                <a:cubicBezTo>
                  <a:pt x="156" y="204"/>
                  <a:pt x="156" y="204"/>
                  <a:pt x="156" y="204"/>
                </a:cubicBezTo>
                <a:cubicBezTo>
                  <a:pt x="156" y="194"/>
                  <a:pt x="156" y="194"/>
                  <a:pt x="156" y="194"/>
                </a:cubicBezTo>
                <a:cubicBezTo>
                  <a:pt x="185" y="178"/>
                  <a:pt x="204" y="147"/>
                  <a:pt x="204" y="114"/>
                </a:cubicBezTo>
                <a:cubicBezTo>
                  <a:pt x="204" y="64"/>
                  <a:pt x="164" y="24"/>
                  <a:pt x="114" y="24"/>
                </a:cubicBezTo>
                <a:close/>
                <a:moveTo>
                  <a:pt x="144" y="244"/>
                </a:moveTo>
                <a:cubicBezTo>
                  <a:pt x="84" y="244"/>
                  <a:pt x="84" y="244"/>
                  <a:pt x="84" y="244"/>
                </a:cubicBezTo>
                <a:cubicBezTo>
                  <a:pt x="84" y="236"/>
                  <a:pt x="84" y="236"/>
                  <a:pt x="84" y="236"/>
                </a:cubicBezTo>
                <a:cubicBezTo>
                  <a:pt x="144" y="236"/>
                  <a:pt x="144" y="236"/>
                  <a:pt x="144" y="236"/>
                </a:cubicBezTo>
                <a:lnTo>
                  <a:pt x="144" y="244"/>
                </a:lnTo>
                <a:close/>
                <a:moveTo>
                  <a:pt x="144" y="224"/>
                </a:moveTo>
                <a:cubicBezTo>
                  <a:pt x="84" y="224"/>
                  <a:pt x="84" y="224"/>
                  <a:pt x="84" y="224"/>
                </a:cubicBezTo>
                <a:cubicBezTo>
                  <a:pt x="84" y="216"/>
                  <a:pt x="84" y="216"/>
                  <a:pt x="84" y="216"/>
                </a:cubicBezTo>
                <a:cubicBezTo>
                  <a:pt x="144" y="216"/>
                  <a:pt x="144" y="216"/>
                  <a:pt x="144" y="216"/>
                </a:cubicBezTo>
                <a:lnTo>
                  <a:pt x="144" y="224"/>
                </a:lnTo>
                <a:close/>
                <a:moveTo>
                  <a:pt x="147" y="185"/>
                </a:moveTo>
                <a:cubicBezTo>
                  <a:pt x="145" y="186"/>
                  <a:pt x="144" y="188"/>
                  <a:pt x="144" y="190"/>
                </a:cubicBezTo>
                <a:cubicBezTo>
                  <a:pt x="144" y="204"/>
                  <a:pt x="144" y="204"/>
                  <a:pt x="144" y="204"/>
                </a:cubicBezTo>
                <a:cubicBezTo>
                  <a:pt x="132" y="204"/>
                  <a:pt x="132" y="204"/>
                  <a:pt x="132" y="204"/>
                </a:cubicBezTo>
                <a:cubicBezTo>
                  <a:pt x="132" y="164"/>
                  <a:pt x="132" y="164"/>
                  <a:pt x="132" y="164"/>
                </a:cubicBezTo>
                <a:cubicBezTo>
                  <a:pt x="158" y="138"/>
                  <a:pt x="158" y="138"/>
                  <a:pt x="158" y="138"/>
                </a:cubicBezTo>
                <a:cubicBezTo>
                  <a:pt x="150" y="130"/>
                  <a:pt x="150" y="130"/>
                  <a:pt x="150" y="130"/>
                </a:cubicBezTo>
                <a:cubicBezTo>
                  <a:pt x="122" y="158"/>
                  <a:pt x="122" y="158"/>
                  <a:pt x="122" y="158"/>
                </a:cubicBezTo>
                <a:cubicBezTo>
                  <a:pt x="121" y="159"/>
                  <a:pt x="120" y="160"/>
                  <a:pt x="120" y="162"/>
                </a:cubicBezTo>
                <a:cubicBezTo>
                  <a:pt x="120" y="204"/>
                  <a:pt x="120" y="204"/>
                  <a:pt x="120" y="204"/>
                </a:cubicBezTo>
                <a:cubicBezTo>
                  <a:pt x="108" y="204"/>
                  <a:pt x="108" y="204"/>
                  <a:pt x="108" y="204"/>
                </a:cubicBezTo>
                <a:cubicBezTo>
                  <a:pt x="108" y="162"/>
                  <a:pt x="108" y="162"/>
                  <a:pt x="108" y="162"/>
                </a:cubicBezTo>
                <a:cubicBezTo>
                  <a:pt x="108" y="160"/>
                  <a:pt x="107" y="159"/>
                  <a:pt x="106" y="158"/>
                </a:cubicBezTo>
                <a:cubicBezTo>
                  <a:pt x="78" y="130"/>
                  <a:pt x="78" y="130"/>
                  <a:pt x="78" y="130"/>
                </a:cubicBezTo>
                <a:cubicBezTo>
                  <a:pt x="70" y="138"/>
                  <a:pt x="70" y="138"/>
                  <a:pt x="70" y="138"/>
                </a:cubicBezTo>
                <a:cubicBezTo>
                  <a:pt x="96" y="164"/>
                  <a:pt x="96" y="164"/>
                  <a:pt x="96" y="164"/>
                </a:cubicBezTo>
                <a:cubicBezTo>
                  <a:pt x="96" y="204"/>
                  <a:pt x="96" y="204"/>
                  <a:pt x="96" y="204"/>
                </a:cubicBezTo>
                <a:cubicBezTo>
                  <a:pt x="84" y="204"/>
                  <a:pt x="84" y="204"/>
                  <a:pt x="84" y="204"/>
                </a:cubicBezTo>
                <a:cubicBezTo>
                  <a:pt x="84" y="190"/>
                  <a:pt x="84" y="190"/>
                  <a:pt x="84" y="190"/>
                </a:cubicBezTo>
                <a:cubicBezTo>
                  <a:pt x="84" y="190"/>
                  <a:pt x="84" y="190"/>
                  <a:pt x="84" y="190"/>
                </a:cubicBezTo>
                <a:cubicBezTo>
                  <a:pt x="84" y="188"/>
                  <a:pt x="83" y="186"/>
                  <a:pt x="81" y="185"/>
                </a:cubicBezTo>
                <a:cubicBezTo>
                  <a:pt x="81" y="185"/>
                  <a:pt x="80" y="185"/>
                  <a:pt x="80" y="184"/>
                </a:cubicBezTo>
                <a:cubicBezTo>
                  <a:pt x="80" y="184"/>
                  <a:pt x="80" y="185"/>
                  <a:pt x="81" y="185"/>
                </a:cubicBezTo>
                <a:cubicBezTo>
                  <a:pt x="53" y="172"/>
                  <a:pt x="36" y="144"/>
                  <a:pt x="36" y="114"/>
                </a:cubicBezTo>
                <a:cubicBezTo>
                  <a:pt x="36" y="71"/>
                  <a:pt x="71" y="36"/>
                  <a:pt x="114" y="36"/>
                </a:cubicBezTo>
                <a:cubicBezTo>
                  <a:pt x="157" y="36"/>
                  <a:pt x="192" y="71"/>
                  <a:pt x="192" y="114"/>
                </a:cubicBezTo>
                <a:cubicBezTo>
                  <a:pt x="192" y="144"/>
                  <a:pt x="174" y="172"/>
                  <a:pt x="147" y="185"/>
                </a:cubicBezTo>
                <a:close/>
                <a:moveTo>
                  <a:pt x="46" y="38"/>
                </a:moveTo>
                <a:cubicBezTo>
                  <a:pt x="37" y="29"/>
                  <a:pt x="37" y="29"/>
                  <a:pt x="37" y="29"/>
                </a:cubicBezTo>
                <a:cubicBezTo>
                  <a:pt x="29" y="38"/>
                  <a:pt x="29" y="38"/>
                  <a:pt x="29" y="38"/>
                </a:cubicBezTo>
                <a:cubicBezTo>
                  <a:pt x="37" y="46"/>
                  <a:pt x="37" y="46"/>
                  <a:pt x="37" y="46"/>
                </a:cubicBezTo>
                <a:lnTo>
                  <a:pt x="46" y="38"/>
                </a:lnTo>
                <a:close/>
                <a:moveTo>
                  <a:pt x="120" y="0"/>
                </a:moveTo>
                <a:cubicBezTo>
                  <a:pt x="108" y="0"/>
                  <a:pt x="108" y="0"/>
                  <a:pt x="108" y="0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20" y="12"/>
                  <a:pt x="120" y="12"/>
                  <a:pt x="120" y="12"/>
                </a:cubicBezTo>
                <a:lnTo>
                  <a:pt x="120" y="0"/>
                </a:lnTo>
                <a:close/>
                <a:moveTo>
                  <a:pt x="0" y="120"/>
                </a:moveTo>
                <a:cubicBezTo>
                  <a:pt x="12" y="120"/>
                  <a:pt x="12" y="120"/>
                  <a:pt x="12" y="120"/>
                </a:cubicBezTo>
                <a:cubicBezTo>
                  <a:pt x="12" y="108"/>
                  <a:pt x="12" y="108"/>
                  <a:pt x="12" y="108"/>
                </a:cubicBezTo>
                <a:cubicBezTo>
                  <a:pt x="0" y="108"/>
                  <a:pt x="0" y="108"/>
                  <a:pt x="0" y="108"/>
                </a:cubicBezTo>
                <a:lnTo>
                  <a:pt x="0" y="120"/>
                </a:lnTo>
                <a:close/>
                <a:moveTo>
                  <a:pt x="199" y="38"/>
                </a:moveTo>
                <a:cubicBezTo>
                  <a:pt x="190" y="29"/>
                  <a:pt x="190" y="29"/>
                  <a:pt x="190" y="29"/>
                </a:cubicBezTo>
                <a:cubicBezTo>
                  <a:pt x="182" y="38"/>
                  <a:pt x="182" y="38"/>
                  <a:pt x="182" y="38"/>
                </a:cubicBezTo>
                <a:cubicBezTo>
                  <a:pt x="190" y="46"/>
                  <a:pt x="190" y="46"/>
                  <a:pt x="190" y="46"/>
                </a:cubicBezTo>
                <a:lnTo>
                  <a:pt x="199" y="38"/>
                </a:lnTo>
                <a:close/>
                <a:moveTo>
                  <a:pt x="29" y="190"/>
                </a:moveTo>
                <a:cubicBezTo>
                  <a:pt x="37" y="199"/>
                  <a:pt x="37" y="199"/>
                  <a:pt x="37" y="199"/>
                </a:cubicBezTo>
                <a:cubicBezTo>
                  <a:pt x="46" y="190"/>
                  <a:pt x="46" y="190"/>
                  <a:pt x="46" y="190"/>
                </a:cubicBezTo>
                <a:cubicBezTo>
                  <a:pt x="37" y="182"/>
                  <a:pt x="37" y="182"/>
                  <a:pt x="37" y="182"/>
                </a:cubicBezTo>
                <a:lnTo>
                  <a:pt x="29" y="190"/>
                </a:lnTo>
                <a:close/>
                <a:moveTo>
                  <a:pt x="216" y="108"/>
                </a:moveTo>
                <a:cubicBezTo>
                  <a:pt x="216" y="120"/>
                  <a:pt x="216" y="120"/>
                  <a:pt x="216" y="120"/>
                </a:cubicBezTo>
                <a:cubicBezTo>
                  <a:pt x="228" y="120"/>
                  <a:pt x="228" y="120"/>
                  <a:pt x="228" y="120"/>
                </a:cubicBezTo>
                <a:cubicBezTo>
                  <a:pt x="228" y="108"/>
                  <a:pt x="228" y="108"/>
                  <a:pt x="228" y="108"/>
                </a:cubicBezTo>
                <a:lnTo>
                  <a:pt x="216" y="108"/>
                </a:lnTo>
                <a:close/>
                <a:moveTo>
                  <a:pt x="182" y="190"/>
                </a:moveTo>
                <a:cubicBezTo>
                  <a:pt x="190" y="199"/>
                  <a:pt x="190" y="199"/>
                  <a:pt x="190" y="199"/>
                </a:cubicBezTo>
                <a:cubicBezTo>
                  <a:pt x="199" y="190"/>
                  <a:pt x="199" y="190"/>
                  <a:pt x="199" y="190"/>
                </a:cubicBezTo>
                <a:cubicBezTo>
                  <a:pt x="190" y="182"/>
                  <a:pt x="190" y="182"/>
                  <a:pt x="190" y="182"/>
                </a:cubicBezTo>
                <a:lnTo>
                  <a:pt x="182" y="19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Growth icon">
            <a:extLst>
              <a:ext uri="{FF2B5EF4-FFF2-40B4-BE49-F238E27FC236}">
                <a16:creationId xmlns:a16="http://schemas.microsoft.com/office/drawing/2014/main" id="{1991470B-BB93-C8F0-E8EE-17C3497024E3}"/>
              </a:ext>
            </a:extLst>
          </p:cNvPr>
          <p:cNvSpPr>
            <a:spLocks noEditPoints="1"/>
          </p:cNvSpPr>
          <p:nvPr/>
        </p:nvSpPr>
        <p:spPr bwMode="auto">
          <a:xfrm>
            <a:off x="6889670" y="3229532"/>
            <a:ext cx="534143" cy="374593"/>
          </a:xfrm>
          <a:custGeom>
            <a:avLst/>
            <a:gdLst/>
            <a:ahLst/>
            <a:cxnLst>
              <a:cxn ang="0">
                <a:pos x="105" y="58"/>
              </a:cxn>
              <a:cxn ang="0">
                <a:pos x="97" y="65"/>
              </a:cxn>
              <a:cxn ang="0">
                <a:pos x="105" y="72"/>
              </a:cxn>
              <a:cxn ang="0">
                <a:pos x="112" y="65"/>
              </a:cxn>
              <a:cxn ang="0">
                <a:pos x="105" y="58"/>
              </a:cxn>
              <a:cxn ang="0">
                <a:pos x="119" y="72"/>
              </a:cxn>
              <a:cxn ang="0">
                <a:pos x="112" y="79"/>
              </a:cxn>
              <a:cxn ang="0">
                <a:pos x="119" y="86"/>
              </a:cxn>
              <a:cxn ang="0">
                <a:pos x="126" y="79"/>
              </a:cxn>
              <a:cxn ang="0">
                <a:pos x="119" y="72"/>
              </a:cxn>
              <a:cxn ang="0">
                <a:pos x="83" y="36"/>
              </a:cxn>
              <a:cxn ang="0">
                <a:pos x="0" y="119"/>
              </a:cxn>
              <a:cxn ang="0">
                <a:pos x="7" y="126"/>
              </a:cxn>
              <a:cxn ang="0">
                <a:pos x="83" y="51"/>
              </a:cxn>
              <a:cxn ang="0">
                <a:pos x="90" y="58"/>
              </a:cxn>
              <a:cxn ang="0">
                <a:pos x="97" y="50"/>
              </a:cxn>
              <a:cxn ang="0">
                <a:pos x="83" y="36"/>
              </a:cxn>
              <a:cxn ang="0">
                <a:pos x="195" y="32"/>
              </a:cxn>
              <a:cxn ang="0">
                <a:pos x="195" y="43"/>
              </a:cxn>
              <a:cxn ang="0">
                <a:pos x="212" y="43"/>
              </a:cxn>
              <a:cxn ang="0">
                <a:pos x="152" y="104"/>
              </a:cxn>
              <a:cxn ang="0">
                <a:pos x="148" y="101"/>
              </a:cxn>
              <a:cxn ang="0">
                <a:pos x="141" y="108"/>
              </a:cxn>
              <a:cxn ang="0">
                <a:pos x="148" y="115"/>
              </a:cxn>
              <a:cxn ang="0">
                <a:pos x="152" y="120"/>
              </a:cxn>
              <a:cxn ang="0">
                <a:pos x="220" y="51"/>
              </a:cxn>
              <a:cxn ang="0">
                <a:pos x="220" y="68"/>
              </a:cxn>
              <a:cxn ang="0">
                <a:pos x="231" y="68"/>
              </a:cxn>
              <a:cxn ang="0">
                <a:pos x="231" y="32"/>
              </a:cxn>
              <a:cxn ang="0">
                <a:pos x="195" y="32"/>
              </a:cxn>
              <a:cxn ang="0">
                <a:pos x="134" y="86"/>
              </a:cxn>
              <a:cxn ang="0">
                <a:pos x="126" y="94"/>
              </a:cxn>
              <a:cxn ang="0">
                <a:pos x="134" y="101"/>
              </a:cxn>
              <a:cxn ang="0">
                <a:pos x="141" y="94"/>
              </a:cxn>
              <a:cxn ang="0">
                <a:pos x="134" y="86"/>
              </a:cxn>
              <a:cxn ang="0">
                <a:pos x="195" y="119"/>
              </a:cxn>
              <a:cxn ang="0">
                <a:pos x="212" y="119"/>
              </a:cxn>
              <a:cxn ang="0">
                <a:pos x="177" y="155"/>
              </a:cxn>
              <a:cxn ang="0">
                <a:pos x="184" y="162"/>
              </a:cxn>
              <a:cxn ang="0">
                <a:pos x="220" y="127"/>
              </a:cxn>
              <a:cxn ang="0">
                <a:pos x="220" y="144"/>
              </a:cxn>
              <a:cxn ang="0">
                <a:pos x="231" y="144"/>
              </a:cxn>
              <a:cxn ang="0">
                <a:pos x="231" y="108"/>
              </a:cxn>
              <a:cxn ang="0">
                <a:pos x="195" y="108"/>
              </a:cxn>
              <a:cxn ang="0">
                <a:pos x="195" y="119"/>
              </a:cxn>
              <a:cxn ang="0">
                <a:pos x="7" y="54"/>
              </a:cxn>
              <a:cxn ang="0">
                <a:pos x="43" y="19"/>
              </a:cxn>
              <a:cxn ang="0">
                <a:pos x="43" y="36"/>
              </a:cxn>
              <a:cxn ang="0">
                <a:pos x="54" y="36"/>
              </a:cxn>
              <a:cxn ang="0">
                <a:pos x="54" y="0"/>
              </a:cxn>
              <a:cxn ang="0">
                <a:pos x="18" y="0"/>
              </a:cxn>
              <a:cxn ang="0">
                <a:pos x="18" y="11"/>
              </a:cxn>
              <a:cxn ang="0">
                <a:pos x="35" y="11"/>
              </a:cxn>
              <a:cxn ang="0">
                <a:pos x="0" y="47"/>
              </a:cxn>
              <a:cxn ang="0">
                <a:pos x="7" y="54"/>
              </a:cxn>
            </a:cxnLst>
            <a:rect l="0" t="0" r="r" b="b"/>
            <a:pathLst>
              <a:path w="231" h="162">
                <a:moveTo>
                  <a:pt x="105" y="58"/>
                </a:moveTo>
                <a:lnTo>
                  <a:pt x="97" y="65"/>
                </a:lnTo>
                <a:lnTo>
                  <a:pt x="105" y="72"/>
                </a:lnTo>
                <a:lnTo>
                  <a:pt x="112" y="65"/>
                </a:lnTo>
                <a:lnTo>
                  <a:pt x="105" y="58"/>
                </a:lnTo>
                <a:close/>
                <a:moveTo>
                  <a:pt x="119" y="72"/>
                </a:moveTo>
                <a:lnTo>
                  <a:pt x="112" y="79"/>
                </a:lnTo>
                <a:lnTo>
                  <a:pt x="119" y="86"/>
                </a:lnTo>
                <a:lnTo>
                  <a:pt x="126" y="79"/>
                </a:lnTo>
                <a:lnTo>
                  <a:pt x="119" y="72"/>
                </a:lnTo>
                <a:close/>
                <a:moveTo>
                  <a:pt x="83" y="36"/>
                </a:moveTo>
                <a:lnTo>
                  <a:pt x="0" y="119"/>
                </a:lnTo>
                <a:lnTo>
                  <a:pt x="7" y="126"/>
                </a:lnTo>
                <a:lnTo>
                  <a:pt x="83" y="51"/>
                </a:lnTo>
                <a:lnTo>
                  <a:pt x="90" y="58"/>
                </a:lnTo>
                <a:lnTo>
                  <a:pt x="97" y="50"/>
                </a:lnTo>
                <a:lnTo>
                  <a:pt x="83" y="36"/>
                </a:lnTo>
                <a:close/>
                <a:moveTo>
                  <a:pt x="195" y="32"/>
                </a:moveTo>
                <a:lnTo>
                  <a:pt x="195" y="43"/>
                </a:lnTo>
                <a:lnTo>
                  <a:pt x="212" y="43"/>
                </a:lnTo>
                <a:lnTo>
                  <a:pt x="152" y="104"/>
                </a:lnTo>
                <a:lnTo>
                  <a:pt x="148" y="101"/>
                </a:lnTo>
                <a:lnTo>
                  <a:pt x="141" y="108"/>
                </a:lnTo>
                <a:lnTo>
                  <a:pt x="148" y="115"/>
                </a:lnTo>
                <a:lnTo>
                  <a:pt x="152" y="120"/>
                </a:lnTo>
                <a:lnTo>
                  <a:pt x="220" y="51"/>
                </a:lnTo>
                <a:lnTo>
                  <a:pt x="220" y="68"/>
                </a:lnTo>
                <a:lnTo>
                  <a:pt x="231" y="68"/>
                </a:lnTo>
                <a:lnTo>
                  <a:pt x="231" y="32"/>
                </a:lnTo>
                <a:lnTo>
                  <a:pt x="195" y="32"/>
                </a:lnTo>
                <a:close/>
                <a:moveTo>
                  <a:pt x="134" y="86"/>
                </a:moveTo>
                <a:lnTo>
                  <a:pt x="126" y="94"/>
                </a:lnTo>
                <a:lnTo>
                  <a:pt x="134" y="101"/>
                </a:lnTo>
                <a:lnTo>
                  <a:pt x="141" y="94"/>
                </a:lnTo>
                <a:lnTo>
                  <a:pt x="134" y="86"/>
                </a:lnTo>
                <a:close/>
                <a:moveTo>
                  <a:pt x="195" y="119"/>
                </a:moveTo>
                <a:lnTo>
                  <a:pt x="212" y="119"/>
                </a:lnTo>
                <a:lnTo>
                  <a:pt x="177" y="155"/>
                </a:lnTo>
                <a:lnTo>
                  <a:pt x="184" y="162"/>
                </a:lnTo>
                <a:lnTo>
                  <a:pt x="220" y="127"/>
                </a:lnTo>
                <a:lnTo>
                  <a:pt x="220" y="144"/>
                </a:lnTo>
                <a:lnTo>
                  <a:pt x="231" y="144"/>
                </a:lnTo>
                <a:lnTo>
                  <a:pt x="231" y="108"/>
                </a:lnTo>
                <a:lnTo>
                  <a:pt x="195" y="108"/>
                </a:lnTo>
                <a:lnTo>
                  <a:pt x="195" y="119"/>
                </a:lnTo>
                <a:close/>
                <a:moveTo>
                  <a:pt x="7" y="54"/>
                </a:moveTo>
                <a:lnTo>
                  <a:pt x="43" y="19"/>
                </a:lnTo>
                <a:lnTo>
                  <a:pt x="43" y="36"/>
                </a:lnTo>
                <a:lnTo>
                  <a:pt x="54" y="36"/>
                </a:lnTo>
                <a:lnTo>
                  <a:pt x="54" y="0"/>
                </a:lnTo>
                <a:lnTo>
                  <a:pt x="18" y="0"/>
                </a:lnTo>
                <a:lnTo>
                  <a:pt x="18" y="11"/>
                </a:lnTo>
                <a:lnTo>
                  <a:pt x="35" y="11"/>
                </a:lnTo>
                <a:lnTo>
                  <a:pt x="0" y="47"/>
                </a:lnTo>
                <a:lnTo>
                  <a:pt x="7" y="54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Shield icon">
            <a:extLst>
              <a:ext uri="{FF2B5EF4-FFF2-40B4-BE49-F238E27FC236}">
                <a16:creationId xmlns:a16="http://schemas.microsoft.com/office/drawing/2014/main" id="{F642F877-E50B-0382-577E-65B98D3E1175}"/>
              </a:ext>
            </a:extLst>
          </p:cNvPr>
          <p:cNvSpPr>
            <a:spLocks noEditPoints="1"/>
          </p:cNvSpPr>
          <p:nvPr/>
        </p:nvSpPr>
        <p:spPr bwMode="auto">
          <a:xfrm>
            <a:off x="6876612" y="1395515"/>
            <a:ext cx="441651" cy="536454"/>
          </a:xfrm>
          <a:custGeom>
            <a:avLst/>
            <a:gdLst/>
            <a:ahLst/>
            <a:cxnLst>
              <a:cxn ang="0">
                <a:pos x="106" y="82"/>
              </a:cxn>
              <a:cxn ang="0">
                <a:pos x="100" y="89"/>
              </a:cxn>
              <a:cxn ang="0">
                <a:pos x="106" y="95"/>
              </a:cxn>
              <a:cxn ang="0">
                <a:pos x="112" y="89"/>
              </a:cxn>
              <a:cxn ang="0">
                <a:pos x="106" y="82"/>
              </a:cxn>
              <a:cxn ang="0">
                <a:pos x="106" y="113"/>
              </a:cxn>
              <a:cxn ang="0">
                <a:pos x="100" y="119"/>
              </a:cxn>
              <a:cxn ang="0">
                <a:pos x="100" y="135"/>
              </a:cxn>
              <a:cxn ang="0">
                <a:pos x="106" y="141"/>
              </a:cxn>
              <a:cxn ang="0">
                <a:pos x="112" y="135"/>
              </a:cxn>
              <a:cxn ang="0">
                <a:pos x="112" y="119"/>
              </a:cxn>
              <a:cxn ang="0">
                <a:pos x="106" y="113"/>
              </a:cxn>
              <a:cxn ang="0">
                <a:pos x="208" y="1"/>
              </a:cxn>
              <a:cxn ang="0">
                <a:pos x="202" y="2"/>
              </a:cxn>
              <a:cxn ang="0">
                <a:pos x="156" y="28"/>
              </a:cxn>
              <a:cxn ang="0">
                <a:pos x="110" y="2"/>
              </a:cxn>
              <a:cxn ang="0">
                <a:pos x="109" y="2"/>
              </a:cxn>
              <a:cxn ang="0">
                <a:pos x="109" y="1"/>
              </a:cxn>
              <a:cxn ang="0">
                <a:pos x="108" y="1"/>
              </a:cxn>
              <a:cxn ang="0">
                <a:pos x="108" y="1"/>
              </a:cxn>
              <a:cxn ang="0">
                <a:pos x="107" y="1"/>
              </a:cxn>
              <a:cxn ang="0">
                <a:pos x="106" y="1"/>
              </a:cxn>
              <a:cxn ang="0">
                <a:pos x="105" y="1"/>
              </a:cxn>
              <a:cxn ang="0">
                <a:pos x="104" y="1"/>
              </a:cxn>
              <a:cxn ang="0">
                <a:pos x="104" y="1"/>
              </a:cxn>
              <a:cxn ang="0">
                <a:pos x="103" y="1"/>
              </a:cxn>
              <a:cxn ang="0">
                <a:pos x="103" y="2"/>
              </a:cxn>
              <a:cxn ang="0">
                <a:pos x="102" y="2"/>
              </a:cxn>
              <a:cxn ang="0">
                <a:pos x="56" y="28"/>
              </a:cxn>
              <a:cxn ang="0">
                <a:pos x="10" y="2"/>
              </a:cxn>
              <a:cxn ang="0">
                <a:pos x="3" y="1"/>
              </a:cxn>
              <a:cxn ang="0">
                <a:pos x="0" y="7"/>
              </a:cxn>
              <a:cxn ang="0">
                <a:pos x="0" y="117"/>
              </a:cxn>
              <a:cxn ang="0">
                <a:pos x="104" y="256"/>
              </a:cxn>
              <a:cxn ang="0">
                <a:pos x="104" y="256"/>
              </a:cxn>
              <a:cxn ang="0">
                <a:pos x="106" y="257"/>
              </a:cxn>
              <a:cxn ang="0">
                <a:pos x="108" y="256"/>
              </a:cxn>
              <a:cxn ang="0">
                <a:pos x="108" y="256"/>
              </a:cxn>
              <a:cxn ang="0">
                <a:pos x="212" y="117"/>
              </a:cxn>
              <a:cxn ang="0">
                <a:pos x="212" y="7"/>
              </a:cxn>
              <a:cxn ang="0">
                <a:pos x="208" y="1"/>
              </a:cxn>
              <a:cxn ang="0">
                <a:pos x="200" y="117"/>
              </a:cxn>
              <a:cxn ang="0">
                <a:pos x="112" y="242"/>
              </a:cxn>
              <a:cxn ang="0">
                <a:pos x="112" y="159"/>
              </a:cxn>
              <a:cxn ang="0">
                <a:pos x="106" y="153"/>
              </a:cxn>
              <a:cxn ang="0">
                <a:pos x="100" y="159"/>
              </a:cxn>
              <a:cxn ang="0">
                <a:pos x="100" y="242"/>
              </a:cxn>
              <a:cxn ang="0">
                <a:pos x="12" y="117"/>
              </a:cxn>
              <a:cxn ang="0">
                <a:pos x="12" y="20"/>
              </a:cxn>
              <a:cxn ang="0">
                <a:pos x="56" y="40"/>
              </a:cxn>
              <a:cxn ang="0">
                <a:pos x="100" y="21"/>
              </a:cxn>
              <a:cxn ang="0">
                <a:pos x="100" y="43"/>
              </a:cxn>
              <a:cxn ang="0">
                <a:pos x="106" y="49"/>
              </a:cxn>
              <a:cxn ang="0">
                <a:pos x="112" y="43"/>
              </a:cxn>
              <a:cxn ang="0">
                <a:pos x="112" y="20"/>
              </a:cxn>
              <a:cxn ang="0">
                <a:pos x="156" y="40"/>
              </a:cxn>
              <a:cxn ang="0">
                <a:pos x="200" y="21"/>
              </a:cxn>
              <a:cxn ang="0">
                <a:pos x="200" y="117"/>
              </a:cxn>
            </a:cxnLst>
            <a:rect l="0" t="0" r="r" b="b"/>
            <a:pathLst>
              <a:path w="212" h="257">
                <a:moveTo>
                  <a:pt x="106" y="82"/>
                </a:moveTo>
                <a:cubicBezTo>
                  <a:pt x="102" y="82"/>
                  <a:pt x="100" y="85"/>
                  <a:pt x="100" y="89"/>
                </a:cubicBezTo>
                <a:cubicBezTo>
                  <a:pt x="100" y="92"/>
                  <a:pt x="102" y="95"/>
                  <a:pt x="106" y="95"/>
                </a:cubicBezTo>
                <a:cubicBezTo>
                  <a:pt x="109" y="95"/>
                  <a:pt x="112" y="92"/>
                  <a:pt x="112" y="89"/>
                </a:cubicBezTo>
                <a:cubicBezTo>
                  <a:pt x="112" y="85"/>
                  <a:pt x="109" y="82"/>
                  <a:pt x="106" y="82"/>
                </a:cubicBezTo>
                <a:close/>
                <a:moveTo>
                  <a:pt x="106" y="113"/>
                </a:moveTo>
                <a:cubicBezTo>
                  <a:pt x="103" y="113"/>
                  <a:pt x="100" y="115"/>
                  <a:pt x="100" y="119"/>
                </a:cubicBezTo>
                <a:cubicBezTo>
                  <a:pt x="100" y="135"/>
                  <a:pt x="100" y="135"/>
                  <a:pt x="100" y="135"/>
                </a:cubicBezTo>
                <a:cubicBezTo>
                  <a:pt x="100" y="138"/>
                  <a:pt x="103" y="141"/>
                  <a:pt x="106" y="141"/>
                </a:cubicBezTo>
                <a:cubicBezTo>
                  <a:pt x="109" y="141"/>
                  <a:pt x="112" y="138"/>
                  <a:pt x="112" y="135"/>
                </a:cubicBezTo>
                <a:cubicBezTo>
                  <a:pt x="112" y="119"/>
                  <a:pt x="112" y="119"/>
                  <a:pt x="112" y="119"/>
                </a:cubicBezTo>
                <a:cubicBezTo>
                  <a:pt x="112" y="115"/>
                  <a:pt x="109" y="113"/>
                  <a:pt x="106" y="113"/>
                </a:cubicBezTo>
                <a:close/>
                <a:moveTo>
                  <a:pt x="208" y="1"/>
                </a:moveTo>
                <a:cubicBezTo>
                  <a:pt x="206" y="0"/>
                  <a:pt x="203" y="1"/>
                  <a:pt x="202" y="2"/>
                </a:cubicBezTo>
                <a:cubicBezTo>
                  <a:pt x="186" y="18"/>
                  <a:pt x="173" y="28"/>
                  <a:pt x="156" y="28"/>
                </a:cubicBezTo>
                <a:cubicBezTo>
                  <a:pt x="139" y="28"/>
                  <a:pt x="126" y="18"/>
                  <a:pt x="110" y="2"/>
                </a:cubicBezTo>
                <a:cubicBezTo>
                  <a:pt x="110" y="2"/>
                  <a:pt x="110" y="2"/>
                  <a:pt x="109" y="2"/>
                </a:cubicBezTo>
                <a:cubicBezTo>
                  <a:pt x="109" y="2"/>
                  <a:pt x="109" y="2"/>
                  <a:pt x="109" y="1"/>
                </a:cubicBezTo>
                <a:cubicBezTo>
                  <a:pt x="109" y="1"/>
                  <a:pt x="108" y="1"/>
                  <a:pt x="108" y="1"/>
                </a:cubicBezTo>
                <a:cubicBezTo>
                  <a:pt x="108" y="1"/>
                  <a:pt x="108" y="1"/>
                  <a:pt x="108" y="1"/>
                </a:cubicBezTo>
                <a:cubicBezTo>
                  <a:pt x="108" y="1"/>
                  <a:pt x="107" y="1"/>
                  <a:pt x="107" y="1"/>
                </a:cubicBezTo>
                <a:cubicBezTo>
                  <a:pt x="107" y="1"/>
                  <a:pt x="106" y="1"/>
                  <a:pt x="106" y="1"/>
                </a:cubicBezTo>
                <a:cubicBezTo>
                  <a:pt x="105" y="1"/>
                  <a:pt x="105" y="1"/>
                  <a:pt x="105" y="1"/>
                </a:cubicBezTo>
                <a:cubicBezTo>
                  <a:pt x="104" y="1"/>
                  <a:pt x="104" y="1"/>
                  <a:pt x="104" y="1"/>
                </a:cubicBezTo>
                <a:cubicBezTo>
                  <a:pt x="104" y="1"/>
                  <a:pt x="104" y="1"/>
                  <a:pt x="104" y="1"/>
                </a:cubicBezTo>
                <a:cubicBezTo>
                  <a:pt x="103" y="1"/>
                  <a:pt x="103" y="1"/>
                  <a:pt x="103" y="1"/>
                </a:cubicBezTo>
                <a:cubicBezTo>
                  <a:pt x="103" y="2"/>
                  <a:pt x="103" y="2"/>
                  <a:pt x="103" y="2"/>
                </a:cubicBezTo>
                <a:cubicBezTo>
                  <a:pt x="102" y="2"/>
                  <a:pt x="102" y="2"/>
                  <a:pt x="102" y="2"/>
                </a:cubicBezTo>
                <a:cubicBezTo>
                  <a:pt x="86" y="18"/>
                  <a:pt x="73" y="28"/>
                  <a:pt x="56" y="28"/>
                </a:cubicBezTo>
                <a:cubicBezTo>
                  <a:pt x="39" y="28"/>
                  <a:pt x="26" y="18"/>
                  <a:pt x="10" y="2"/>
                </a:cubicBezTo>
                <a:cubicBezTo>
                  <a:pt x="8" y="1"/>
                  <a:pt x="6" y="0"/>
                  <a:pt x="3" y="1"/>
                </a:cubicBezTo>
                <a:cubicBezTo>
                  <a:pt x="1" y="2"/>
                  <a:pt x="0" y="4"/>
                  <a:pt x="0" y="7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185"/>
                  <a:pt x="68" y="244"/>
                  <a:pt x="104" y="256"/>
                </a:cubicBezTo>
                <a:cubicBezTo>
                  <a:pt x="104" y="256"/>
                  <a:pt x="104" y="256"/>
                  <a:pt x="104" y="256"/>
                </a:cubicBezTo>
                <a:cubicBezTo>
                  <a:pt x="105" y="256"/>
                  <a:pt x="105" y="257"/>
                  <a:pt x="106" y="257"/>
                </a:cubicBezTo>
                <a:cubicBezTo>
                  <a:pt x="106" y="257"/>
                  <a:pt x="107" y="256"/>
                  <a:pt x="108" y="256"/>
                </a:cubicBezTo>
                <a:cubicBezTo>
                  <a:pt x="108" y="256"/>
                  <a:pt x="108" y="256"/>
                  <a:pt x="108" y="256"/>
                </a:cubicBezTo>
                <a:cubicBezTo>
                  <a:pt x="144" y="244"/>
                  <a:pt x="212" y="185"/>
                  <a:pt x="212" y="117"/>
                </a:cubicBezTo>
                <a:cubicBezTo>
                  <a:pt x="212" y="7"/>
                  <a:pt x="212" y="7"/>
                  <a:pt x="212" y="7"/>
                </a:cubicBezTo>
                <a:cubicBezTo>
                  <a:pt x="212" y="4"/>
                  <a:pt x="211" y="2"/>
                  <a:pt x="208" y="1"/>
                </a:cubicBezTo>
                <a:close/>
                <a:moveTo>
                  <a:pt x="200" y="117"/>
                </a:moveTo>
                <a:cubicBezTo>
                  <a:pt x="200" y="175"/>
                  <a:pt x="146" y="225"/>
                  <a:pt x="112" y="242"/>
                </a:cubicBezTo>
                <a:cubicBezTo>
                  <a:pt x="112" y="159"/>
                  <a:pt x="112" y="159"/>
                  <a:pt x="112" y="159"/>
                </a:cubicBezTo>
                <a:cubicBezTo>
                  <a:pt x="112" y="155"/>
                  <a:pt x="109" y="153"/>
                  <a:pt x="106" y="153"/>
                </a:cubicBezTo>
                <a:cubicBezTo>
                  <a:pt x="103" y="153"/>
                  <a:pt x="100" y="155"/>
                  <a:pt x="100" y="159"/>
                </a:cubicBezTo>
                <a:cubicBezTo>
                  <a:pt x="100" y="242"/>
                  <a:pt x="100" y="242"/>
                  <a:pt x="100" y="242"/>
                </a:cubicBezTo>
                <a:cubicBezTo>
                  <a:pt x="65" y="225"/>
                  <a:pt x="12" y="175"/>
                  <a:pt x="12" y="117"/>
                </a:cubicBezTo>
                <a:cubicBezTo>
                  <a:pt x="12" y="20"/>
                  <a:pt x="12" y="20"/>
                  <a:pt x="12" y="20"/>
                </a:cubicBezTo>
                <a:cubicBezTo>
                  <a:pt x="25" y="32"/>
                  <a:pt x="39" y="40"/>
                  <a:pt x="56" y="40"/>
                </a:cubicBezTo>
                <a:cubicBezTo>
                  <a:pt x="74" y="40"/>
                  <a:pt x="88" y="31"/>
                  <a:pt x="100" y="21"/>
                </a:cubicBezTo>
                <a:cubicBezTo>
                  <a:pt x="100" y="43"/>
                  <a:pt x="100" y="43"/>
                  <a:pt x="100" y="43"/>
                </a:cubicBezTo>
                <a:cubicBezTo>
                  <a:pt x="100" y="46"/>
                  <a:pt x="103" y="49"/>
                  <a:pt x="106" y="49"/>
                </a:cubicBezTo>
                <a:cubicBezTo>
                  <a:pt x="109" y="49"/>
                  <a:pt x="112" y="46"/>
                  <a:pt x="112" y="43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25" y="32"/>
                  <a:pt x="139" y="40"/>
                  <a:pt x="156" y="40"/>
                </a:cubicBezTo>
                <a:cubicBezTo>
                  <a:pt x="174" y="40"/>
                  <a:pt x="188" y="31"/>
                  <a:pt x="200" y="21"/>
                </a:cubicBezTo>
                <a:lnTo>
                  <a:pt x="200" y="11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19FEF74-6955-720D-9D0F-D2C56A805667}"/>
              </a:ext>
            </a:extLst>
          </p:cNvPr>
          <p:cNvSpPr txBox="1"/>
          <p:nvPr/>
        </p:nvSpPr>
        <p:spPr>
          <a:xfrm>
            <a:off x="7936831" y="1343799"/>
            <a:ext cx="175271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9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Lorem ipsum dolor sit </a:t>
            </a:r>
            <a:r>
              <a:rPr lang="en" sz="9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amet</a:t>
            </a:r>
            <a:r>
              <a:rPr lang="en" sz="9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, </a:t>
            </a:r>
            <a:r>
              <a:rPr lang="en" sz="9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en" sz="9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9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adipiscing</a:t>
            </a:r>
            <a:r>
              <a:rPr lang="en" sz="9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9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elit</a:t>
            </a:r>
            <a:r>
              <a:rPr lang="en" sz="9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, </a:t>
            </a:r>
            <a:r>
              <a:rPr lang="en" sz="9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sed</a:t>
            </a:r>
            <a:r>
              <a:rPr lang="en" sz="9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do </a:t>
            </a:r>
            <a:r>
              <a:rPr lang="en" sz="9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eiusmod</a:t>
            </a:r>
            <a:r>
              <a:rPr lang="en" sz="9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9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tempor</a:t>
            </a:r>
            <a:r>
              <a:rPr lang="en" sz="9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9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incididunt</a:t>
            </a:r>
            <a:r>
              <a:rPr lang="en" sz="9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9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ut</a:t>
            </a:r>
            <a:r>
              <a:rPr lang="en" sz="9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9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labore</a:t>
            </a:r>
            <a:r>
              <a:rPr lang="en" sz="9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et </a:t>
            </a:r>
            <a:r>
              <a:rPr lang="en" sz="9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dolore</a:t>
            </a:r>
            <a:r>
              <a:rPr lang="en" sz="9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magna </a:t>
            </a:r>
            <a:r>
              <a:rPr lang="en" sz="9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aliqua</a:t>
            </a:r>
            <a:r>
              <a:rPr lang="en" sz="9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. Ut enim ad</a:t>
            </a:r>
            <a:endParaRPr lang="ru-RU" sz="900" dirty="0">
              <a:latin typeface="Arial" panose="020B0604020202020204" pitchFamily="34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D4D5776-CF7C-6E26-A903-259FCEBEF2CD}"/>
              </a:ext>
            </a:extLst>
          </p:cNvPr>
          <p:cNvSpPr txBox="1"/>
          <p:nvPr/>
        </p:nvSpPr>
        <p:spPr>
          <a:xfrm>
            <a:off x="7936831" y="1114065"/>
            <a:ext cx="2099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200" b="1" dirty="0">
                <a:solidFill>
                  <a:srgbClr val="FEFFFF"/>
                </a:solidFill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LOREM IPSUM</a:t>
            </a:r>
            <a:endParaRPr lang="ru-RU" sz="1200" b="1" dirty="0">
              <a:solidFill>
                <a:srgbClr val="FEFFFF"/>
              </a:solidFill>
              <a:latin typeface="Arial" panose="020B0604020202020204" pitchFamily="34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49" name="A">
            <a:extLst>
              <a:ext uri="{FF2B5EF4-FFF2-40B4-BE49-F238E27FC236}">
                <a16:creationId xmlns:a16="http://schemas.microsoft.com/office/drawing/2014/main" id="{F4DDC9BD-5D65-85B1-25EC-9CDB43C9BECE}"/>
              </a:ext>
            </a:extLst>
          </p:cNvPr>
          <p:cNvSpPr txBox="1"/>
          <p:nvPr/>
        </p:nvSpPr>
        <p:spPr>
          <a:xfrm>
            <a:off x="9915393" y="1514652"/>
            <a:ext cx="120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1000" b="1" dirty="0">
                <a:solidFill>
                  <a:srgbClr val="FEFFFF"/>
                </a:solidFill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A</a:t>
            </a:r>
            <a:endParaRPr lang="ru-RU" sz="1000" b="1" dirty="0">
              <a:solidFill>
                <a:srgbClr val="FEFFFF"/>
              </a:solidFill>
              <a:latin typeface="Arial" panose="020B0604020202020204" pitchFamily="34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7A3FF02-3081-29EF-7FE2-8C2C1C2963B9}"/>
              </a:ext>
            </a:extLst>
          </p:cNvPr>
          <p:cNvSpPr txBox="1"/>
          <p:nvPr/>
        </p:nvSpPr>
        <p:spPr>
          <a:xfrm>
            <a:off x="7936831" y="3156644"/>
            <a:ext cx="175271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9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Lorem ipsum dolor sit </a:t>
            </a:r>
            <a:r>
              <a:rPr lang="en" sz="9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amet</a:t>
            </a:r>
            <a:r>
              <a:rPr lang="en" sz="9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, </a:t>
            </a:r>
            <a:r>
              <a:rPr lang="en" sz="9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en" sz="9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9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adipiscing</a:t>
            </a:r>
            <a:r>
              <a:rPr lang="en" sz="9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9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elit</a:t>
            </a:r>
            <a:r>
              <a:rPr lang="en" sz="9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, </a:t>
            </a:r>
            <a:r>
              <a:rPr lang="en" sz="9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sed</a:t>
            </a:r>
            <a:r>
              <a:rPr lang="en" sz="9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do </a:t>
            </a:r>
            <a:r>
              <a:rPr lang="en" sz="9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eiusmod</a:t>
            </a:r>
            <a:r>
              <a:rPr lang="en" sz="9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9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tempor</a:t>
            </a:r>
            <a:r>
              <a:rPr lang="en" sz="9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9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incididunt</a:t>
            </a:r>
            <a:r>
              <a:rPr lang="en" sz="9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9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ut</a:t>
            </a:r>
            <a:r>
              <a:rPr lang="en" sz="9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9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labore</a:t>
            </a:r>
            <a:r>
              <a:rPr lang="en" sz="9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et </a:t>
            </a:r>
            <a:r>
              <a:rPr lang="en" sz="9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dolore</a:t>
            </a:r>
            <a:r>
              <a:rPr lang="en" sz="9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magna </a:t>
            </a:r>
            <a:r>
              <a:rPr lang="en" sz="9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aliqua</a:t>
            </a:r>
            <a:r>
              <a:rPr lang="en" sz="9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. Ut enim ad</a:t>
            </a:r>
            <a:endParaRPr lang="ru-RU" sz="900" dirty="0">
              <a:latin typeface="Arial" panose="020B0604020202020204" pitchFamily="34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22B0CDF-47DD-A997-6BCA-B8449EFA8E54}"/>
              </a:ext>
            </a:extLst>
          </p:cNvPr>
          <p:cNvSpPr txBox="1"/>
          <p:nvPr/>
        </p:nvSpPr>
        <p:spPr>
          <a:xfrm>
            <a:off x="7936831" y="2926910"/>
            <a:ext cx="2099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200" b="1" dirty="0">
                <a:solidFill>
                  <a:srgbClr val="FEFFFF"/>
                </a:solidFill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LOREM IPSUM</a:t>
            </a:r>
            <a:endParaRPr lang="ru-RU" sz="1200" b="1" dirty="0">
              <a:solidFill>
                <a:srgbClr val="FEFFFF"/>
              </a:solidFill>
              <a:latin typeface="Arial" panose="020B0604020202020204" pitchFamily="34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4" name="B">
            <a:extLst>
              <a:ext uri="{FF2B5EF4-FFF2-40B4-BE49-F238E27FC236}">
                <a16:creationId xmlns:a16="http://schemas.microsoft.com/office/drawing/2014/main" id="{5201FCF3-A3DD-6CC6-E46E-7C8798297068}"/>
              </a:ext>
            </a:extLst>
          </p:cNvPr>
          <p:cNvSpPr txBox="1"/>
          <p:nvPr/>
        </p:nvSpPr>
        <p:spPr>
          <a:xfrm>
            <a:off x="9833094" y="3290500"/>
            <a:ext cx="2855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1000" b="1" dirty="0">
                <a:solidFill>
                  <a:srgbClr val="FEFFFF"/>
                </a:solidFill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B</a:t>
            </a:r>
            <a:endParaRPr lang="ru-RU" sz="1000" b="1" dirty="0">
              <a:solidFill>
                <a:srgbClr val="FEFFFF"/>
              </a:solidFill>
              <a:latin typeface="Arial" panose="020B0604020202020204" pitchFamily="34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5" name="C">
            <a:extLst>
              <a:ext uri="{FF2B5EF4-FFF2-40B4-BE49-F238E27FC236}">
                <a16:creationId xmlns:a16="http://schemas.microsoft.com/office/drawing/2014/main" id="{75F363FF-8F3C-4A74-2EB4-43EBA65F45B4}"/>
              </a:ext>
            </a:extLst>
          </p:cNvPr>
          <p:cNvSpPr txBox="1"/>
          <p:nvPr/>
        </p:nvSpPr>
        <p:spPr>
          <a:xfrm>
            <a:off x="9823845" y="5094097"/>
            <a:ext cx="2855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1000" b="1" dirty="0">
                <a:solidFill>
                  <a:srgbClr val="FEFFFF"/>
                </a:solidFill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C</a:t>
            </a:r>
            <a:endParaRPr lang="ru-RU" sz="1000" b="1" dirty="0">
              <a:solidFill>
                <a:srgbClr val="FEFFFF"/>
              </a:solidFill>
              <a:latin typeface="Arial" panose="020B0604020202020204" pitchFamily="34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0195186-2DBF-8977-5F00-EACF8047395A}"/>
              </a:ext>
            </a:extLst>
          </p:cNvPr>
          <p:cNvSpPr txBox="1"/>
          <p:nvPr/>
        </p:nvSpPr>
        <p:spPr>
          <a:xfrm>
            <a:off x="7936831" y="4932493"/>
            <a:ext cx="175271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9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Lorem ipsum dolor sit </a:t>
            </a:r>
            <a:r>
              <a:rPr lang="en" sz="9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amet</a:t>
            </a:r>
            <a:r>
              <a:rPr lang="en" sz="9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, </a:t>
            </a:r>
            <a:r>
              <a:rPr lang="en" sz="9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en" sz="9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9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adipiscing</a:t>
            </a:r>
            <a:r>
              <a:rPr lang="en" sz="9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9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elit</a:t>
            </a:r>
            <a:r>
              <a:rPr lang="en" sz="9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, </a:t>
            </a:r>
            <a:r>
              <a:rPr lang="en" sz="9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sed</a:t>
            </a:r>
            <a:r>
              <a:rPr lang="en" sz="9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do </a:t>
            </a:r>
            <a:r>
              <a:rPr lang="en" sz="9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eiusmod</a:t>
            </a:r>
            <a:r>
              <a:rPr lang="en" sz="9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9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tempor</a:t>
            </a:r>
            <a:r>
              <a:rPr lang="en" sz="9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9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incididunt</a:t>
            </a:r>
            <a:r>
              <a:rPr lang="en" sz="9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9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ut</a:t>
            </a:r>
            <a:r>
              <a:rPr lang="en" sz="9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en" sz="9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labore</a:t>
            </a:r>
            <a:r>
              <a:rPr lang="en" sz="9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et </a:t>
            </a:r>
            <a:r>
              <a:rPr lang="en" sz="9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dolore</a:t>
            </a:r>
            <a:r>
              <a:rPr lang="en" sz="9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 magna </a:t>
            </a:r>
            <a:r>
              <a:rPr lang="en" sz="900" dirty="0" err="1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aliqua</a:t>
            </a:r>
            <a:r>
              <a:rPr lang="en" sz="900" dirty="0"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. Ut enim ad</a:t>
            </a:r>
            <a:endParaRPr lang="ru-RU" sz="900" dirty="0">
              <a:latin typeface="Arial" panose="020B0604020202020204" pitchFamily="34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462E811-AFD9-352F-4764-062D66A98013}"/>
              </a:ext>
            </a:extLst>
          </p:cNvPr>
          <p:cNvSpPr txBox="1"/>
          <p:nvPr/>
        </p:nvSpPr>
        <p:spPr>
          <a:xfrm>
            <a:off x="7936831" y="4702759"/>
            <a:ext cx="2099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200" b="1" dirty="0">
                <a:solidFill>
                  <a:srgbClr val="FEFFFF"/>
                </a:solidFill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LOREM IPSUM</a:t>
            </a:r>
            <a:endParaRPr lang="ru-RU" sz="1200" b="1" dirty="0">
              <a:solidFill>
                <a:srgbClr val="FEFFFF"/>
              </a:solidFill>
              <a:latin typeface="Arial" panose="020B0604020202020204" pitchFamily="34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769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D11C9"/>
      </a:accent1>
      <a:accent2>
        <a:srgbClr val="F93F05"/>
      </a:accent2>
      <a:accent3>
        <a:srgbClr val="1DF78F"/>
      </a:accent3>
      <a:accent4>
        <a:srgbClr val="F25082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</TotalTime>
  <Words>86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Ashwin Kumar</cp:lastModifiedBy>
  <cp:revision>20</cp:revision>
  <dcterms:created xsi:type="dcterms:W3CDTF">2022-10-20T01:52:07Z</dcterms:created>
  <dcterms:modified xsi:type="dcterms:W3CDTF">2022-11-02T11:18:17Z</dcterms:modified>
</cp:coreProperties>
</file>