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B0"/>
    <a:srgbClr val="7AB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535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7A730ACD-EC9F-18CB-662F-81620B7F26B7}"/>
              </a:ext>
            </a:extLst>
          </p:cNvPr>
          <p:cNvGrpSpPr/>
          <p:nvPr/>
        </p:nvGrpSpPr>
        <p:grpSpPr>
          <a:xfrm>
            <a:off x="3738312" y="1447607"/>
            <a:ext cx="7731292" cy="3962785"/>
            <a:chOff x="1733550" y="1345866"/>
            <a:chExt cx="8513637" cy="436378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49DDF35-F6E0-8A21-C5C0-CAFE029CF0C0}"/>
                </a:ext>
              </a:extLst>
            </p:cNvPr>
            <p:cNvGrpSpPr/>
            <p:nvPr/>
          </p:nvGrpSpPr>
          <p:grpSpPr>
            <a:xfrm>
              <a:off x="1733550" y="1345866"/>
              <a:ext cx="3925595" cy="2051050"/>
              <a:chOff x="1733550" y="1345866"/>
              <a:chExt cx="3925595" cy="2051050"/>
            </a:xfrm>
          </p:grpSpPr>
          <p:sp>
            <p:nvSpPr>
              <p:cNvPr id="2" name="Freeform 5">
                <a:extLst>
                  <a:ext uri="{FF2B5EF4-FFF2-40B4-BE49-F238E27FC236}">
                    <a16:creationId xmlns:a16="http://schemas.microsoft.com/office/drawing/2014/main" id="{FC680CFA-C788-C467-D0D2-B30884B011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33550" y="1607553"/>
                <a:ext cx="1049338" cy="1535113"/>
              </a:xfrm>
              <a:custGeom>
                <a:avLst/>
                <a:gdLst>
                  <a:gd name="T0" fmla="*/ 737312 w 941"/>
                  <a:gd name="T1" fmla="*/ 204127 h 1377"/>
                  <a:gd name="T2" fmla="*/ 569995 w 941"/>
                  <a:gd name="T3" fmla="*/ 204127 h 1377"/>
                  <a:gd name="T4" fmla="*/ 569995 w 941"/>
                  <a:gd name="T5" fmla="*/ 0 h 1377"/>
                  <a:gd name="T6" fmla="*/ 320134 w 941"/>
                  <a:gd name="T7" fmla="*/ 0 h 1377"/>
                  <a:gd name="T8" fmla="*/ 0 w 941"/>
                  <a:gd name="T9" fmla="*/ 195204 h 1377"/>
                  <a:gd name="T10" fmla="*/ 55772 w 941"/>
                  <a:gd name="T11" fmla="*/ 528723 h 1377"/>
                  <a:gd name="T12" fmla="*/ 261015 w 941"/>
                  <a:gd name="T13" fmla="*/ 399331 h 1377"/>
                  <a:gd name="T14" fmla="*/ 261015 w 941"/>
                  <a:gd name="T15" fmla="*/ 1535974 h 1377"/>
                  <a:gd name="T16" fmla="*/ 569995 w 941"/>
                  <a:gd name="T17" fmla="*/ 1535974 h 1377"/>
                  <a:gd name="T18" fmla="*/ 569995 w 941"/>
                  <a:gd name="T19" fmla="*/ 1332962 h 1377"/>
                  <a:gd name="T20" fmla="*/ 736197 w 941"/>
                  <a:gd name="T21" fmla="*/ 1332962 h 1377"/>
                  <a:gd name="T22" fmla="*/ 1049638 w 941"/>
                  <a:gd name="T23" fmla="*/ 814278 h 1377"/>
                  <a:gd name="T24" fmla="*/ 737312 w 941"/>
                  <a:gd name="T25" fmla="*/ 204127 h 1377"/>
                  <a:gd name="T26" fmla="*/ 510876 w 941"/>
                  <a:gd name="T27" fmla="*/ 1460123 h 1377"/>
                  <a:gd name="T28" fmla="*/ 319019 w 941"/>
                  <a:gd name="T29" fmla="*/ 1460123 h 1377"/>
                  <a:gd name="T30" fmla="*/ 319019 w 941"/>
                  <a:gd name="T31" fmla="*/ 303402 h 1377"/>
                  <a:gd name="T32" fmla="*/ 281093 w 941"/>
                  <a:gd name="T33" fmla="*/ 303402 h 1377"/>
                  <a:gd name="T34" fmla="*/ 95929 w 941"/>
                  <a:gd name="T35" fmla="*/ 418294 h 1377"/>
                  <a:gd name="T36" fmla="*/ 65812 w 941"/>
                  <a:gd name="T37" fmla="*/ 238706 h 1377"/>
                  <a:gd name="T38" fmla="*/ 332404 w 941"/>
                  <a:gd name="T39" fmla="*/ 75851 h 1377"/>
                  <a:gd name="T40" fmla="*/ 510876 w 941"/>
                  <a:gd name="T41" fmla="*/ 75851 h 1377"/>
                  <a:gd name="T42" fmla="*/ 510876 w 941"/>
                  <a:gd name="T43" fmla="*/ 1460123 h 1377"/>
                  <a:gd name="T44" fmla="*/ 715003 w 941"/>
                  <a:gd name="T45" fmla="*/ 1273843 h 1377"/>
                  <a:gd name="T46" fmla="*/ 569995 w 941"/>
                  <a:gd name="T47" fmla="*/ 1273843 h 1377"/>
                  <a:gd name="T48" fmla="*/ 569995 w 941"/>
                  <a:gd name="T49" fmla="*/ 262131 h 1377"/>
                  <a:gd name="T50" fmla="*/ 712772 w 941"/>
                  <a:gd name="T51" fmla="*/ 262131 h 1377"/>
                  <a:gd name="T52" fmla="*/ 993866 w 941"/>
                  <a:gd name="T53" fmla="*/ 812047 h 1377"/>
                  <a:gd name="T54" fmla="*/ 715003 w 941"/>
                  <a:gd name="T55" fmla="*/ 1273843 h 13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941" h="1377">
                    <a:moveTo>
                      <a:pt x="661" y="183"/>
                    </a:moveTo>
                    <a:lnTo>
                      <a:pt x="511" y="183"/>
                    </a:lnTo>
                    <a:lnTo>
                      <a:pt x="511" y="0"/>
                    </a:lnTo>
                    <a:lnTo>
                      <a:pt x="287" y="0"/>
                    </a:lnTo>
                    <a:lnTo>
                      <a:pt x="0" y="175"/>
                    </a:lnTo>
                    <a:lnTo>
                      <a:pt x="50" y="474"/>
                    </a:lnTo>
                    <a:lnTo>
                      <a:pt x="234" y="358"/>
                    </a:lnTo>
                    <a:lnTo>
                      <a:pt x="234" y="1377"/>
                    </a:lnTo>
                    <a:lnTo>
                      <a:pt x="511" y="1377"/>
                    </a:lnTo>
                    <a:lnTo>
                      <a:pt x="511" y="1195"/>
                    </a:lnTo>
                    <a:lnTo>
                      <a:pt x="660" y="1195"/>
                    </a:lnTo>
                    <a:lnTo>
                      <a:pt x="941" y="730"/>
                    </a:lnTo>
                    <a:lnTo>
                      <a:pt x="661" y="183"/>
                    </a:lnTo>
                    <a:close/>
                    <a:moveTo>
                      <a:pt x="458" y="1309"/>
                    </a:moveTo>
                    <a:lnTo>
                      <a:pt x="286" y="1309"/>
                    </a:lnTo>
                    <a:lnTo>
                      <a:pt x="286" y="272"/>
                    </a:lnTo>
                    <a:lnTo>
                      <a:pt x="252" y="272"/>
                    </a:lnTo>
                    <a:lnTo>
                      <a:pt x="86" y="375"/>
                    </a:lnTo>
                    <a:lnTo>
                      <a:pt x="59" y="214"/>
                    </a:lnTo>
                    <a:lnTo>
                      <a:pt x="298" y="68"/>
                    </a:lnTo>
                    <a:lnTo>
                      <a:pt x="458" y="68"/>
                    </a:lnTo>
                    <a:lnTo>
                      <a:pt x="458" y="1309"/>
                    </a:lnTo>
                    <a:close/>
                    <a:moveTo>
                      <a:pt x="641" y="1142"/>
                    </a:moveTo>
                    <a:lnTo>
                      <a:pt x="511" y="1142"/>
                    </a:lnTo>
                    <a:lnTo>
                      <a:pt x="511" y="235"/>
                    </a:lnTo>
                    <a:lnTo>
                      <a:pt x="639" y="235"/>
                    </a:lnTo>
                    <a:lnTo>
                      <a:pt x="891" y="728"/>
                    </a:lnTo>
                    <a:lnTo>
                      <a:pt x="641" y="11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endParaRPr lang="en-IN" sz="1600"/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BC877A29-40BA-CBD6-3CC3-8264398620A5}"/>
                  </a:ext>
                </a:extLst>
              </p:cNvPr>
              <p:cNvSpPr/>
              <p:nvPr/>
            </p:nvSpPr>
            <p:spPr>
              <a:xfrm>
                <a:off x="2258219" y="1345866"/>
                <a:ext cx="3400926" cy="2051050"/>
              </a:xfrm>
              <a:prstGeom prst="roundRect">
                <a:avLst>
                  <a:gd name="adj" fmla="val 8063"/>
                </a:avLst>
              </a:prstGeom>
              <a:solidFill>
                <a:schemeClr val="bg1"/>
              </a:solidFill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32A051E-FB52-AF52-1A28-B4763CA73CE2}"/>
                </a:ext>
              </a:extLst>
            </p:cNvPr>
            <p:cNvGrpSpPr/>
            <p:nvPr/>
          </p:nvGrpSpPr>
          <p:grpSpPr>
            <a:xfrm>
              <a:off x="6096000" y="1345866"/>
              <a:ext cx="4151187" cy="2051050"/>
              <a:chOff x="6096000" y="1345866"/>
              <a:chExt cx="4151187" cy="2051050"/>
            </a:xfrm>
          </p:grpSpPr>
          <p:sp>
            <p:nvSpPr>
              <p:cNvPr id="4" name="Freeform 7">
                <a:extLst>
                  <a:ext uri="{FF2B5EF4-FFF2-40B4-BE49-F238E27FC236}">
                    <a16:creationId xmlns:a16="http://schemas.microsoft.com/office/drawing/2014/main" id="{5A30D8E4-5A85-1EB7-33F3-633650D87E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96000" y="1558341"/>
                <a:ext cx="1231900" cy="1584325"/>
              </a:xfrm>
              <a:custGeom>
                <a:avLst/>
                <a:gdLst>
                  <a:gd name="T0" fmla="*/ 918167 w 908"/>
                  <a:gd name="T1" fmla="*/ 277316 h 1166"/>
                  <a:gd name="T2" fmla="*/ 789325 w 908"/>
                  <a:gd name="T3" fmla="*/ 277316 h 1166"/>
                  <a:gd name="T4" fmla="*/ 699814 w 908"/>
                  <a:gd name="T5" fmla="*/ 115549 h 1166"/>
                  <a:gd name="T6" fmla="*/ 409581 w 908"/>
                  <a:gd name="T7" fmla="*/ 0 h 1166"/>
                  <a:gd name="T8" fmla="*/ 52893 w 908"/>
                  <a:gd name="T9" fmla="*/ 116908 h 1166"/>
                  <a:gd name="T10" fmla="*/ 33906 w 908"/>
                  <a:gd name="T11" fmla="*/ 131861 h 1166"/>
                  <a:gd name="T12" fmla="*/ 103073 w 908"/>
                  <a:gd name="T13" fmla="*/ 452678 h 1166"/>
                  <a:gd name="T14" fmla="*/ 135623 w 908"/>
                  <a:gd name="T15" fmla="*/ 428209 h 1166"/>
                  <a:gd name="T16" fmla="*/ 352620 w 908"/>
                  <a:gd name="T17" fmla="*/ 345286 h 1166"/>
                  <a:gd name="T18" fmla="*/ 486886 w 908"/>
                  <a:gd name="T19" fmla="*/ 460835 h 1166"/>
                  <a:gd name="T20" fmla="*/ 317358 w 908"/>
                  <a:gd name="T21" fmla="*/ 591337 h 1166"/>
                  <a:gd name="T22" fmla="*/ 188516 w 908"/>
                  <a:gd name="T23" fmla="*/ 591337 h 1166"/>
                  <a:gd name="T24" fmla="*/ 188516 w 908"/>
                  <a:gd name="T25" fmla="*/ 912154 h 1166"/>
                  <a:gd name="T26" fmla="*/ 322783 w 908"/>
                  <a:gd name="T27" fmla="*/ 912154 h 1166"/>
                  <a:gd name="T28" fmla="*/ 516723 w 908"/>
                  <a:gd name="T29" fmla="*/ 1082078 h 1166"/>
                  <a:gd name="T30" fmla="*/ 343126 w 908"/>
                  <a:gd name="T31" fmla="*/ 1239768 h 1166"/>
                  <a:gd name="T32" fmla="*/ 100361 w 908"/>
                  <a:gd name="T33" fmla="*/ 1154126 h 1166"/>
                  <a:gd name="T34" fmla="*/ 67811 w 908"/>
                  <a:gd name="T35" fmla="*/ 1132376 h 1166"/>
                  <a:gd name="T36" fmla="*/ 0 w 908"/>
                  <a:gd name="T37" fmla="*/ 1461349 h 1166"/>
                  <a:gd name="T38" fmla="*/ 18987 w 908"/>
                  <a:gd name="T39" fmla="*/ 1476302 h 1166"/>
                  <a:gd name="T40" fmla="*/ 362113 w 908"/>
                  <a:gd name="T41" fmla="*/ 1585054 h 1166"/>
                  <a:gd name="T42" fmla="*/ 749995 w 908"/>
                  <a:gd name="T43" fmla="*/ 1405614 h 1166"/>
                  <a:gd name="T44" fmla="*/ 749995 w 908"/>
                  <a:gd name="T45" fmla="*/ 1406973 h 1166"/>
                  <a:gd name="T46" fmla="*/ 916811 w 908"/>
                  <a:gd name="T47" fmla="*/ 1406973 h 1166"/>
                  <a:gd name="T48" fmla="*/ 1231456 w 908"/>
                  <a:gd name="T49" fmla="*/ 887685 h 1166"/>
                  <a:gd name="T50" fmla="*/ 918167 w 908"/>
                  <a:gd name="T51" fmla="*/ 277316 h 1166"/>
                  <a:gd name="T52" fmla="*/ 676758 w 908"/>
                  <a:gd name="T53" fmla="*/ 1390661 h 1166"/>
                  <a:gd name="T54" fmla="*/ 362113 w 908"/>
                  <a:gd name="T55" fmla="*/ 1508928 h 1166"/>
                  <a:gd name="T56" fmla="*/ 67811 w 908"/>
                  <a:gd name="T57" fmla="*/ 1426005 h 1166"/>
                  <a:gd name="T58" fmla="*/ 105786 w 908"/>
                  <a:gd name="T59" fmla="*/ 1241127 h 1166"/>
                  <a:gd name="T60" fmla="*/ 343126 w 908"/>
                  <a:gd name="T61" fmla="*/ 1315894 h 1166"/>
                  <a:gd name="T62" fmla="*/ 575041 w 908"/>
                  <a:gd name="T63" fmla="*/ 1082078 h 1166"/>
                  <a:gd name="T64" fmla="*/ 322783 w 908"/>
                  <a:gd name="T65" fmla="*/ 836028 h 1166"/>
                  <a:gd name="T66" fmla="*/ 246834 w 908"/>
                  <a:gd name="T67" fmla="*/ 836028 h 1166"/>
                  <a:gd name="T68" fmla="*/ 246834 w 908"/>
                  <a:gd name="T69" fmla="*/ 667463 h 1166"/>
                  <a:gd name="T70" fmla="*/ 318714 w 908"/>
                  <a:gd name="T71" fmla="*/ 667463 h 1166"/>
                  <a:gd name="T72" fmla="*/ 543848 w 908"/>
                  <a:gd name="T73" fmla="*/ 460835 h 1166"/>
                  <a:gd name="T74" fmla="*/ 352620 w 908"/>
                  <a:gd name="T75" fmla="*/ 269160 h 1166"/>
                  <a:gd name="T76" fmla="*/ 138335 w 908"/>
                  <a:gd name="T77" fmla="*/ 339849 h 1166"/>
                  <a:gd name="T78" fmla="*/ 101717 w 908"/>
                  <a:gd name="T79" fmla="*/ 165846 h 1166"/>
                  <a:gd name="T80" fmla="*/ 409581 w 908"/>
                  <a:gd name="T81" fmla="*/ 76126 h 1166"/>
                  <a:gd name="T82" fmla="*/ 748638 w 908"/>
                  <a:gd name="T83" fmla="*/ 402381 h 1166"/>
                  <a:gd name="T84" fmla="*/ 565548 w 908"/>
                  <a:gd name="T85" fmla="*/ 705526 h 1166"/>
                  <a:gd name="T86" fmla="*/ 546560 w 908"/>
                  <a:gd name="T87" fmla="*/ 713682 h 1166"/>
                  <a:gd name="T88" fmla="*/ 546560 w 908"/>
                  <a:gd name="T89" fmla="*/ 777574 h 1166"/>
                  <a:gd name="T90" fmla="*/ 569616 w 908"/>
                  <a:gd name="T91" fmla="*/ 783011 h 1166"/>
                  <a:gd name="T92" fmla="*/ 785257 w 908"/>
                  <a:gd name="T93" fmla="*/ 1099750 h 1166"/>
                  <a:gd name="T94" fmla="*/ 676758 w 908"/>
                  <a:gd name="T95" fmla="*/ 1390661 h 1166"/>
                  <a:gd name="T96" fmla="*/ 895111 w 908"/>
                  <a:gd name="T97" fmla="*/ 1347160 h 1166"/>
                  <a:gd name="T98" fmla="*/ 786613 w 908"/>
                  <a:gd name="T99" fmla="*/ 1347160 h 1166"/>
                  <a:gd name="T100" fmla="*/ 843574 w 908"/>
                  <a:gd name="T101" fmla="*/ 1099750 h 1166"/>
                  <a:gd name="T102" fmla="*/ 653702 w 908"/>
                  <a:gd name="T103" fmla="*/ 736792 h 1166"/>
                  <a:gd name="T104" fmla="*/ 805600 w 908"/>
                  <a:gd name="T105" fmla="*/ 402381 h 1166"/>
                  <a:gd name="T106" fmla="*/ 801531 w 908"/>
                  <a:gd name="T107" fmla="*/ 337130 h 1166"/>
                  <a:gd name="T108" fmla="*/ 893755 w 908"/>
                  <a:gd name="T109" fmla="*/ 337130 h 1166"/>
                  <a:gd name="T110" fmla="*/ 1175851 w 908"/>
                  <a:gd name="T111" fmla="*/ 884966 h 1166"/>
                  <a:gd name="T112" fmla="*/ 895111 w 908"/>
                  <a:gd name="T113" fmla="*/ 1347160 h 116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908" h="1166">
                    <a:moveTo>
                      <a:pt x="677" y="204"/>
                    </a:moveTo>
                    <a:cubicBezTo>
                      <a:pt x="582" y="204"/>
                      <a:pt x="582" y="204"/>
                      <a:pt x="582" y="204"/>
                    </a:cubicBezTo>
                    <a:cubicBezTo>
                      <a:pt x="569" y="158"/>
                      <a:pt x="547" y="118"/>
                      <a:pt x="516" y="85"/>
                    </a:cubicBezTo>
                    <a:cubicBezTo>
                      <a:pt x="464" y="30"/>
                      <a:pt x="390" y="0"/>
                      <a:pt x="302" y="0"/>
                    </a:cubicBezTo>
                    <a:cubicBezTo>
                      <a:pt x="190" y="0"/>
                      <a:pt x="89" y="43"/>
                      <a:pt x="39" y="86"/>
                    </a:cubicBezTo>
                    <a:cubicBezTo>
                      <a:pt x="25" y="97"/>
                      <a:pt x="25" y="97"/>
                      <a:pt x="25" y="97"/>
                    </a:cubicBezTo>
                    <a:cubicBezTo>
                      <a:pt x="76" y="333"/>
                      <a:pt x="76" y="333"/>
                      <a:pt x="76" y="333"/>
                    </a:cubicBezTo>
                    <a:cubicBezTo>
                      <a:pt x="100" y="315"/>
                      <a:pt x="100" y="315"/>
                      <a:pt x="100" y="315"/>
                    </a:cubicBezTo>
                    <a:cubicBezTo>
                      <a:pt x="127" y="294"/>
                      <a:pt x="195" y="254"/>
                      <a:pt x="260" y="254"/>
                    </a:cubicBezTo>
                    <a:cubicBezTo>
                      <a:pt x="322" y="254"/>
                      <a:pt x="359" y="286"/>
                      <a:pt x="359" y="339"/>
                    </a:cubicBezTo>
                    <a:cubicBezTo>
                      <a:pt x="359" y="429"/>
                      <a:pt x="247" y="434"/>
                      <a:pt x="234" y="435"/>
                    </a:cubicBezTo>
                    <a:cubicBezTo>
                      <a:pt x="139" y="435"/>
                      <a:pt x="139" y="435"/>
                      <a:pt x="139" y="435"/>
                    </a:cubicBezTo>
                    <a:cubicBezTo>
                      <a:pt x="139" y="671"/>
                      <a:pt x="139" y="671"/>
                      <a:pt x="139" y="671"/>
                    </a:cubicBezTo>
                    <a:cubicBezTo>
                      <a:pt x="238" y="671"/>
                      <a:pt x="238" y="671"/>
                      <a:pt x="238" y="671"/>
                    </a:cubicBezTo>
                    <a:cubicBezTo>
                      <a:pt x="304" y="671"/>
                      <a:pt x="381" y="703"/>
                      <a:pt x="381" y="796"/>
                    </a:cubicBezTo>
                    <a:cubicBezTo>
                      <a:pt x="381" y="869"/>
                      <a:pt x="333" y="912"/>
                      <a:pt x="253" y="912"/>
                    </a:cubicBezTo>
                    <a:cubicBezTo>
                      <a:pt x="170" y="912"/>
                      <a:pt x="89" y="860"/>
                      <a:pt x="74" y="849"/>
                    </a:cubicBezTo>
                    <a:cubicBezTo>
                      <a:pt x="50" y="833"/>
                      <a:pt x="50" y="833"/>
                      <a:pt x="50" y="833"/>
                    </a:cubicBezTo>
                    <a:cubicBezTo>
                      <a:pt x="0" y="1075"/>
                      <a:pt x="0" y="1075"/>
                      <a:pt x="0" y="1075"/>
                    </a:cubicBezTo>
                    <a:cubicBezTo>
                      <a:pt x="14" y="1086"/>
                      <a:pt x="14" y="1086"/>
                      <a:pt x="14" y="1086"/>
                    </a:cubicBezTo>
                    <a:cubicBezTo>
                      <a:pt x="60" y="1125"/>
                      <a:pt x="151" y="1166"/>
                      <a:pt x="267" y="1166"/>
                    </a:cubicBezTo>
                    <a:cubicBezTo>
                      <a:pt x="391" y="1166"/>
                      <a:pt x="491" y="1117"/>
                      <a:pt x="553" y="1034"/>
                    </a:cubicBezTo>
                    <a:cubicBezTo>
                      <a:pt x="553" y="1035"/>
                      <a:pt x="553" y="1035"/>
                      <a:pt x="553" y="1035"/>
                    </a:cubicBezTo>
                    <a:cubicBezTo>
                      <a:pt x="676" y="1035"/>
                      <a:pt x="676" y="1035"/>
                      <a:pt x="676" y="1035"/>
                    </a:cubicBezTo>
                    <a:cubicBezTo>
                      <a:pt x="908" y="653"/>
                      <a:pt x="908" y="653"/>
                      <a:pt x="908" y="653"/>
                    </a:cubicBezTo>
                    <a:lnTo>
                      <a:pt x="677" y="204"/>
                    </a:lnTo>
                    <a:close/>
                    <a:moveTo>
                      <a:pt x="499" y="1023"/>
                    </a:moveTo>
                    <a:cubicBezTo>
                      <a:pt x="442" y="1080"/>
                      <a:pt x="362" y="1110"/>
                      <a:pt x="267" y="1110"/>
                    </a:cubicBezTo>
                    <a:cubicBezTo>
                      <a:pt x="171" y="1110"/>
                      <a:pt x="93" y="1079"/>
                      <a:pt x="50" y="1049"/>
                    </a:cubicBezTo>
                    <a:cubicBezTo>
                      <a:pt x="78" y="913"/>
                      <a:pt x="78" y="913"/>
                      <a:pt x="78" y="913"/>
                    </a:cubicBezTo>
                    <a:cubicBezTo>
                      <a:pt x="114" y="934"/>
                      <a:pt x="182" y="968"/>
                      <a:pt x="253" y="968"/>
                    </a:cubicBezTo>
                    <a:cubicBezTo>
                      <a:pt x="379" y="968"/>
                      <a:pt x="424" y="875"/>
                      <a:pt x="424" y="796"/>
                    </a:cubicBezTo>
                    <a:cubicBezTo>
                      <a:pt x="424" y="671"/>
                      <a:pt x="331" y="615"/>
                      <a:pt x="238" y="615"/>
                    </a:cubicBezTo>
                    <a:cubicBezTo>
                      <a:pt x="182" y="615"/>
                      <a:pt x="182" y="615"/>
                      <a:pt x="182" y="615"/>
                    </a:cubicBezTo>
                    <a:cubicBezTo>
                      <a:pt x="182" y="491"/>
                      <a:pt x="182" y="491"/>
                      <a:pt x="182" y="491"/>
                    </a:cubicBezTo>
                    <a:cubicBezTo>
                      <a:pt x="235" y="491"/>
                      <a:pt x="235" y="491"/>
                      <a:pt x="235" y="491"/>
                    </a:cubicBezTo>
                    <a:cubicBezTo>
                      <a:pt x="312" y="489"/>
                      <a:pt x="401" y="448"/>
                      <a:pt x="401" y="339"/>
                    </a:cubicBezTo>
                    <a:cubicBezTo>
                      <a:pt x="401" y="271"/>
                      <a:pt x="364" y="198"/>
                      <a:pt x="260" y="198"/>
                    </a:cubicBezTo>
                    <a:cubicBezTo>
                      <a:pt x="200" y="198"/>
                      <a:pt x="140" y="226"/>
                      <a:pt x="102" y="250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123" y="89"/>
                      <a:pt x="209" y="56"/>
                      <a:pt x="302" y="56"/>
                    </a:cubicBezTo>
                    <a:cubicBezTo>
                      <a:pt x="452" y="56"/>
                      <a:pt x="552" y="152"/>
                      <a:pt x="552" y="296"/>
                    </a:cubicBezTo>
                    <a:cubicBezTo>
                      <a:pt x="552" y="401"/>
                      <a:pt x="505" y="478"/>
                      <a:pt x="417" y="519"/>
                    </a:cubicBezTo>
                    <a:cubicBezTo>
                      <a:pt x="403" y="525"/>
                      <a:pt x="403" y="525"/>
                      <a:pt x="403" y="525"/>
                    </a:cubicBezTo>
                    <a:cubicBezTo>
                      <a:pt x="403" y="572"/>
                      <a:pt x="403" y="572"/>
                      <a:pt x="403" y="572"/>
                    </a:cubicBezTo>
                    <a:cubicBezTo>
                      <a:pt x="420" y="576"/>
                      <a:pt x="420" y="576"/>
                      <a:pt x="420" y="576"/>
                    </a:cubicBezTo>
                    <a:cubicBezTo>
                      <a:pt x="499" y="595"/>
                      <a:pt x="579" y="674"/>
                      <a:pt x="579" y="809"/>
                    </a:cubicBezTo>
                    <a:cubicBezTo>
                      <a:pt x="579" y="895"/>
                      <a:pt x="551" y="969"/>
                      <a:pt x="499" y="1023"/>
                    </a:cubicBezTo>
                    <a:close/>
                    <a:moveTo>
                      <a:pt x="660" y="991"/>
                    </a:moveTo>
                    <a:cubicBezTo>
                      <a:pt x="580" y="991"/>
                      <a:pt x="580" y="991"/>
                      <a:pt x="580" y="991"/>
                    </a:cubicBezTo>
                    <a:cubicBezTo>
                      <a:pt x="607" y="939"/>
                      <a:pt x="622" y="878"/>
                      <a:pt x="622" y="809"/>
                    </a:cubicBezTo>
                    <a:cubicBezTo>
                      <a:pt x="622" y="688"/>
                      <a:pt x="567" y="588"/>
                      <a:pt x="482" y="542"/>
                    </a:cubicBezTo>
                    <a:cubicBezTo>
                      <a:pt x="555" y="488"/>
                      <a:pt x="594" y="402"/>
                      <a:pt x="594" y="296"/>
                    </a:cubicBezTo>
                    <a:cubicBezTo>
                      <a:pt x="594" y="279"/>
                      <a:pt x="593" y="263"/>
                      <a:pt x="591" y="248"/>
                    </a:cubicBezTo>
                    <a:cubicBezTo>
                      <a:pt x="659" y="248"/>
                      <a:pt x="659" y="248"/>
                      <a:pt x="659" y="248"/>
                    </a:cubicBezTo>
                    <a:cubicBezTo>
                      <a:pt x="867" y="651"/>
                      <a:pt x="867" y="651"/>
                      <a:pt x="867" y="651"/>
                    </a:cubicBezTo>
                    <a:lnTo>
                      <a:pt x="660" y="99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endParaRPr lang="en-IN" sz="1600"/>
              </a:p>
            </p:txBody>
          </p: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994CD112-E5CB-CD72-0CF8-C1D92ADB39CD}"/>
                  </a:ext>
                </a:extLst>
              </p:cNvPr>
              <p:cNvSpPr/>
              <p:nvPr/>
            </p:nvSpPr>
            <p:spPr>
              <a:xfrm>
                <a:off x="6846261" y="1345866"/>
                <a:ext cx="3400926" cy="2051050"/>
              </a:xfrm>
              <a:prstGeom prst="roundRect">
                <a:avLst>
                  <a:gd name="adj" fmla="val 8063"/>
                </a:avLst>
              </a:prstGeom>
              <a:solidFill>
                <a:schemeClr val="bg1"/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127B035-B83E-0B5E-FD8F-D9AA23E5EC42}"/>
                </a:ext>
              </a:extLst>
            </p:cNvPr>
            <p:cNvGrpSpPr/>
            <p:nvPr/>
          </p:nvGrpSpPr>
          <p:grpSpPr>
            <a:xfrm>
              <a:off x="1733550" y="3658603"/>
              <a:ext cx="3925595" cy="2051050"/>
              <a:chOff x="1733550" y="3658603"/>
              <a:chExt cx="3925595" cy="2051050"/>
            </a:xfrm>
          </p:grpSpPr>
          <p:sp>
            <p:nvSpPr>
              <p:cNvPr id="3" name="Freeform 6">
                <a:extLst>
                  <a:ext uri="{FF2B5EF4-FFF2-40B4-BE49-F238E27FC236}">
                    <a16:creationId xmlns:a16="http://schemas.microsoft.com/office/drawing/2014/main" id="{4A766128-445F-9425-8B32-14237719B5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33550" y="3919538"/>
                <a:ext cx="1266825" cy="1560512"/>
              </a:xfrm>
              <a:custGeom>
                <a:avLst/>
                <a:gdLst>
                  <a:gd name="T0" fmla="*/ 1266035 w 933"/>
                  <a:gd name="T1" fmla="*/ 838708 h 1148"/>
                  <a:gd name="T2" fmla="*/ 952579 w 933"/>
                  <a:gd name="T3" fmla="*/ 228368 h 1148"/>
                  <a:gd name="T4" fmla="*/ 784318 w 933"/>
                  <a:gd name="T5" fmla="*/ 228368 h 1148"/>
                  <a:gd name="T6" fmla="*/ 784318 w 933"/>
                  <a:gd name="T7" fmla="*/ 269148 h 1148"/>
                  <a:gd name="T8" fmla="*/ 404371 w 933"/>
                  <a:gd name="T9" fmla="*/ 0 h 1148"/>
                  <a:gd name="T10" fmla="*/ 24425 w 933"/>
                  <a:gd name="T11" fmla="*/ 159042 h 1148"/>
                  <a:gd name="T12" fmla="*/ 6785 w 933"/>
                  <a:gd name="T13" fmla="*/ 175354 h 1148"/>
                  <a:gd name="T14" fmla="*/ 101771 w 933"/>
                  <a:gd name="T15" fmla="*/ 494797 h 1148"/>
                  <a:gd name="T16" fmla="*/ 132981 w 933"/>
                  <a:gd name="T17" fmla="*/ 463532 h 1148"/>
                  <a:gd name="T18" fmla="*/ 351450 w 933"/>
                  <a:gd name="T19" fmla="*/ 350708 h 1148"/>
                  <a:gd name="T20" fmla="*/ 504786 w 933"/>
                  <a:gd name="T21" fmla="*/ 524702 h 1148"/>
                  <a:gd name="T22" fmla="*/ 151978 w 933"/>
                  <a:gd name="T23" fmla="*/ 1117372 h 1148"/>
                  <a:gd name="T24" fmla="*/ 0 w 933"/>
                  <a:gd name="T25" fmla="*/ 1299522 h 1148"/>
                  <a:gd name="T26" fmla="*/ 0 w 933"/>
                  <a:gd name="T27" fmla="*/ 1560514 h 1148"/>
                  <a:gd name="T28" fmla="*/ 841309 w 933"/>
                  <a:gd name="T29" fmla="*/ 1560514 h 1148"/>
                  <a:gd name="T30" fmla="*/ 841309 w 933"/>
                  <a:gd name="T31" fmla="*/ 1357973 h 1148"/>
                  <a:gd name="T32" fmla="*/ 951222 w 933"/>
                  <a:gd name="T33" fmla="*/ 1357973 h 1148"/>
                  <a:gd name="T34" fmla="*/ 1266035 w 933"/>
                  <a:gd name="T35" fmla="*/ 838708 h 1148"/>
                  <a:gd name="T36" fmla="*/ 784318 w 933"/>
                  <a:gd name="T37" fmla="*/ 1484391 h 1148"/>
                  <a:gd name="T38" fmla="*/ 56992 w 933"/>
                  <a:gd name="T39" fmla="*/ 1484391 h 1148"/>
                  <a:gd name="T40" fmla="*/ 56992 w 933"/>
                  <a:gd name="T41" fmla="*/ 1332146 h 1148"/>
                  <a:gd name="T42" fmla="*/ 189973 w 933"/>
                  <a:gd name="T43" fmla="*/ 1173104 h 1148"/>
                  <a:gd name="T44" fmla="*/ 561778 w 933"/>
                  <a:gd name="T45" fmla="*/ 526062 h 1148"/>
                  <a:gd name="T46" fmla="*/ 561778 w 933"/>
                  <a:gd name="T47" fmla="*/ 526062 h 1148"/>
                  <a:gd name="T48" fmla="*/ 351450 w 933"/>
                  <a:gd name="T49" fmla="*/ 274585 h 1148"/>
                  <a:gd name="T50" fmla="*/ 127553 w 933"/>
                  <a:gd name="T51" fmla="*/ 373817 h 1148"/>
                  <a:gd name="T52" fmla="*/ 77346 w 933"/>
                  <a:gd name="T53" fmla="*/ 202541 h 1148"/>
                  <a:gd name="T54" fmla="*/ 404371 w 933"/>
                  <a:gd name="T55" fmla="*/ 76123 h 1148"/>
                  <a:gd name="T56" fmla="*/ 763963 w 933"/>
                  <a:gd name="T57" fmla="*/ 496156 h 1148"/>
                  <a:gd name="T58" fmla="*/ 479004 w 933"/>
                  <a:gd name="T59" fmla="*/ 1096982 h 1148"/>
                  <a:gd name="T60" fmla="*/ 366377 w 933"/>
                  <a:gd name="T61" fmla="*/ 1219321 h 1148"/>
                  <a:gd name="T62" fmla="*/ 366377 w 933"/>
                  <a:gd name="T63" fmla="*/ 1279132 h 1148"/>
                  <a:gd name="T64" fmla="*/ 784318 w 933"/>
                  <a:gd name="T65" fmla="*/ 1279132 h 1148"/>
                  <a:gd name="T66" fmla="*/ 784318 w 933"/>
                  <a:gd name="T67" fmla="*/ 1298163 h 1148"/>
                  <a:gd name="T68" fmla="*/ 784318 w 933"/>
                  <a:gd name="T69" fmla="*/ 1357973 h 1148"/>
                  <a:gd name="T70" fmla="*/ 784318 w 933"/>
                  <a:gd name="T71" fmla="*/ 1484391 h 1148"/>
                  <a:gd name="T72" fmla="*/ 841309 w 933"/>
                  <a:gd name="T73" fmla="*/ 1298163 h 1148"/>
                  <a:gd name="T74" fmla="*/ 841309 w 933"/>
                  <a:gd name="T75" fmla="*/ 1204369 h 1148"/>
                  <a:gd name="T76" fmla="*/ 470862 w 933"/>
                  <a:gd name="T77" fmla="*/ 1204369 h 1148"/>
                  <a:gd name="T78" fmla="*/ 516998 w 933"/>
                  <a:gd name="T79" fmla="*/ 1154074 h 1148"/>
                  <a:gd name="T80" fmla="*/ 516998 w 933"/>
                  <a:gd name="T81" fmla="*/ 1152714 h 1148"/>
                  <a:gd name="T82" fmla="*/ 820955 w 933"/>
                  <a:gd name="T83" fmla="*/ 496156 h 1148"/>
                  <a:gd name="T84" fmla="*/ 789745 w 933"/>
                  <a:gd name="T85" fmla="*/ 288179 h 1148"/>
                  <a:gd name="T86" fmla="*/ 928154 w 933"/>
                  <a:gd name="T87" fmla="*/ 288179 h 1148"/>
                  <a:gd name="T88" fmla="*/ 1209043 w 933"/>
                  <a:gd name="T89" fmla="*/ 835990 h 1148"/>
                  <a:gd name="T90" fmla="*/ 929511 w 933"/>
                  <a:gd name="T91" fmla="*/ 1298163 h 1148"/>
                  <a:gd name="T92" fmla="*/ 841309 w 933"/>
                  <a:gd name="T93" fmla="*/ 1298163 h 114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933" h="1148">
                    <a:moveTo>
                      <a:pt x="933" y="617"/>
                    </a:moveTo>
                    <a:cubicBezTo>
                      <a:pt x="702" y="168"/>
                      <a:pt x="702" y="168"/>
                      <a:pt x="702" y="168"/>
                    </a:cubicBezTo>
                    <a:cubicBezTo>
                      <a:pt x="578" y="168"/>
                      <a:pt x="578" y="168"/>
                      <a:pt x="578" y="168"/>
                    </a:cubicBezTo>
                    <a:cubicBezTo>
                      <a:pt x="578" y="198"/>
                      <a:pt x="578" y="198"/>
                      <a:pt x="578" y="198"/>
                    </a:cubicBezTo>
                    <a:cubicBezTo>
                      <a:pt x="532" y="74"/>
                      <a:pt x="432" y="0"/>
                      <a:pt x="298" y="0"/>
                    </a:cubicBezTo>
                    <a:cubicBezTo>
                      <a:pt x="194" y="0"/>
                      <a:pt x="92" y="43"/>
                      <a:pt x="18" y="117"/>
                    </a:cubicBezTo>
                    <a:cubicBezTo>
                      <a:pt x="5" y="129"/>
                      <a:pt x="5" y="129"/>
                      <a:pt x="5" y="129"/>
                    </a:cubicBezTo>
                    <a:cubicBezTo>
                      <a:pt x="75" y="364"/>
                      <a:pt x="75" y="364"/>
                      <a:pt x="75" y="364"/>
                    </a:cubicBezTo>
                    <a:cubicBezTo>
                      <a:pt x="98" y="341"/>
                      <a:pt x="98" y="341"/>
                      <a:pt x="98" y="341"/>
                    </a:cubicBezTo>
                    <a:cubicBezTo>
                      <a:pt x="153" y="286"/>
                      <a:pt x="207" y="258"/>
                      <a:pt x="259" y="258"/>
                    </a:cubicBezTo>
                    <a:cubicBezTo>
                      <a:pt x="332" y="258"/>
                      <a:pt x="372" y="303"/>
                      <a:pt x="372" y="386"/>
                    </a:cubicBezTo>
                    <a:cubicBezTo>
                      <a:pt x="370" y="499"/>
                      <a:pt x="286" y="617"/>
                      <a:pt x="112" y="822"/>
                    </a:cubicBezTo>
                    <a:cubicBezTo>
                      <a:pt x="0" y="956"/>
                      <a:pt x="0" y="956"/>
                      <a:pt x="0" y="956"/>
                    </a:cubicBezTo>
                    <a:cubicBezTo>
                      <a:pt x="0" y="1148"/>
                      <a:pt x="0" y="1148"/>
                      <a:pt x="0" y="1148"/>
                    </a:cubicBezTo>
                    <a:cubicBezTo>
                      <a:pt x="620" y="1148"/>
                      <a:pt x="620" y="1148"/>
                      <a:pt x="620" y="1148"/>
                    </a:cubicBezTo>
                    <a:cubicBezTo>
                      <a:pt x="620" y="999"/>
                      <a:pt x="620" y="999"/>
                      <a:pt x="620" y="999"/>
                    </a:cubicBezTo>
                    <a:cubicBezTo>
                      <a:pt x="701" y="999"/>
                      <a:pt x="701" y="999"/>
                      <a:pt x="701" y="999"/>
                    </a:cubicBezTo>
                    <a:lnTo>
                      <a:pt x="933" y="617"/>
                    </a:lnTo>
                    <a:close/>
                    <a:moveTo>
                      <a:pt x="578" y="1092"/>
                    </a:moveTo>
                    <a:cubicBezTo>
                      <a:pt x="42" y="1092"/>
                      <a:pt x="42" y="1092"/>
                      <a:pt x="42" y="1092"/>
                    </a:cubicBezTo>
                    <a:cubicBezTo>
                      <a:pt x="42" y="980"/>
                      <a:pt x="42" y="980"/>
                      <a:pt x="42" y="980"/>
                    </a:cubicBezTo>
                    <a:cubicBezTo>
                      <a:pt x="140" y="863"/>
                      <a:pt x="140" y="863"/>
                      <a:pt x="140" y="863"/>
                    </a:cubicBezTo>
                    <a:cubicBezTo>
                      <a:pt x="328" y="643"/>
                      <a:pt x="412" y="521"/>
                      <a:pt x="414" y="387"/>
                    </a:cubicBezTo>
                    <a:cubicBezTo>
                      <a:pt x="414" y="387"/>
                      <a:pt x="414" y="387"/>
                      <a:pt x="414" y="387"/>
                    </a:cubicBezTo>
                    <a:cubicBezTo>
                      <a:pt x="414" y="297"/>
                      <a:pt x="374" y="202"/>
                      <a:pt x="259" y="202"/>
                    </a:cubicBezTo>
                    <a:cubicBezTo>
                      <a:pt x="205" y="202"/>
                      <a:pt x="150" y="227"/>
                      <a:pt x="94" y="275"/>
                    </a:cubicBezTo>
                    <a:cubicBezTo>
                      <a:pt x="57" y="149"/>
                      <a:pt x="57" y="149"/>
                      <a:pt x="57" y="149"/>
                    </a:cubicBezTo>
                    <a:cubicBezTo>
                      <a:pt x="122" y="90"/>
                      <a:pt x="209" y="56"/>
                      <a:pt x="298" y="56"/>
                    </a:cubicBezTo>
                    <a:cubicBezTo>
                      <a:pt x="461" y="56"/>
                      <a:pt x="563" y="175"/>
                      <a:pt x="563" y="365"/>
                    </a:cubicBezTo>
                    <a:cubicBezTo>
                      <a:pt x="563" y="527"/>
                      <a:pt x="479" y="658"/>
                      <a:pt x="353" y="807"/>
                    </a:cubicBezTo>
                    <a:cubicBezTo>
                      <a:pt x="270" y="897"/>
                      <a:pt x="270" y="897"/>
                      <a:pt x="270" y="897"/>
                    </a:cubicBezTo>
                    <a:cubicBezTo>
                      <a:pt x="270" y="941"/>
                      <a:pt x="270" y="941"/>
                      <a:pt x="270" y="941"/>
                    </a:cubicBezTo>
                    <a:cubicBezTo>
                      <a:pt x="578" y="941"/>
                      <a:pt x="578" y="941"/>
                      <a:pt x="578" y="941"/>
                    </a:cubicBezTo>
                    <a:cubicBezTo>
                      <a:pt x="578" y="955"/>
                      <a:pt x="578" y="955"/>
                      <a:pt x="578" y="955"/>
                    </a:cubicBezTo>
                    <a:cubicBezTo>
                      <a:pt x="578" y="999"/>
                      <a:pt x="578" y="999"/>
                      <a:pt x="578" y="999"/>
                    </a:cubicBezTo>
                    <a:lnTo>
                      <a:pt x="578" y="1092"/>
                    </a:lnTo>
                    <a:close/>
                    <a:moveTo>
                      <a:pt x="620" y="955"/>
                    </a:moveTo>
                    <a:cubicBezTo>
                      <a:pt x="620" y="886"/>
                      <a:pt x="620" y="886"/>
                      <a:pt x="620" y="886"/>
                    </a:cubicBezTo>
                    <a:cubicBezTo>
                      <a:pt x="347" y="886"/>
                      <a:pt x="347" y="886"/>
                      <a:pt x="347" y="886"/>
                    </a:cubicBezTo>
                    <a:cubicBezTo>
                      <a:pt x="381" y="849"/>
                      <a:pt x="381" y="849"/>
                      <a:pt x="381" y="849"/>
                    </a:cubicBezTo>
                    <a:cubicBezTo>
                      <a:pt x="381" y="848"/>
                      <a:pt x="381" y="848"/>
                      <a:pt x="381" y="848"/>
                    </a:cubicBezTo>
                    <a:cubicBezTo>
                      <a:pt x="497" y="712"/>
                      <a:pt x="605" y="558"/>
                      <a:pt x="605" y="365"/>
                    </a:cubicBezTo>
                    <a:cubicBezTo>
                      <a:pt x="605" y="309"/>
                      <a:pt x="597" y="257"/>
                      <a:pt x="582" y="212"/>
                    </a:cubicBezTo>
                    <a:cubicBezTo>
                      <a:pt x="684" y="212"/>
                      <a:pt x="684" y="212"/>
                      <a:pt x="684" y="212"/>
                    </a:cubicBezTo>
                    <a:cubicBezTo>
                      <a:pt x="891" y="615"/>
                      <a:pt x="891" y="615"/>
                      <a:pt x="891" y="615"/>
                    </a:cubicBezTo>
                    <a:cubicBezTo>
                      <a:pt x="685" y="955"/>
                      <a:pt x="685" y="955"/>
                      <a:pt x="685" y="955"/>
                    </a:cubicBezTo>
                    <a:lnTo>
                      <a:pt x="620" y="9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endParaRPr lang="en-IN" sz="1600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F2A506EF-EB9A-C5A4-9364-B794EDF514CE}"/>
                  </a:ext>
                </a:extLst>
              </p:cNvPr>
              <p:cNvSpPr/>
              <p:nvPr/>
            </p:nvSpPr>
            <p:spPr>
              <a:xfrm>
                <a:off x="2258219" y="3658603"/>
                <a:ext cx="3400926" cy="2051050"/>
              </a:xfrm>
              <a:prstGeom prst="roundRect">
                <a:avLst>
                  <a:gd name="adj" fmla="val 8063"/>
                </a:avLst>
              </a:prstGeom>
              <a:solidFill>
                <a:schemeClr val="bg1"/>
              </a:solidFill>
              <a:ln w="571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0A32905-B13D-A7B4-29E2-EDA3067482CF}"/>
                </a:ext>
              </a:extLst>
            </p:cNvPr>
            <p:cNvGrpSpPr/>
            <p:nvPr/>
          </p:nvGrpSpPr>
          <p:grpSpPr>
            <a:xfrm>
              <a:off x="6056313" y="3658603"/>
              <a:ext cx="4190874" cy="2051050"/>
              <a:chOff x="6056313" y="3658603"/>
              <a:chExt cx="4190874" cy="205105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D506550-558C-266C-DFAD-5B42349499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056313" y="3944938"/>
                <a:ext cx="1271587" cy="1535112"/>
                <a:chOff x="5356530" y="2349623"/>
                <a:chExt cx="1271612" cy="1534858"/>
              </a:xfrm>
              <a:solidFill>
                <a:schemeClr val="accent4"/>
              </a:solidFill>
            </p:grpSpPr>
            <p:sp>
              <p:nvSpPr>
                <p:cNvPr id="6" name="Freeform 8">
                  <a:extLst>
                    <a:ext uri="{FF2B5EF4-FFF2-40B4-BE49-F238E27FC236}">
                      <a16:creationId xmlns:a16="http://schemas.microsoft.com/office/drawing/2014/main" id="{320E81AF-76CB-2309-1C14-C726C622159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97467" y="2609523"/>
                  <a:ext cx="317903" cy="671500"/>
                </a:xfrm>
                <a:custGeom>
                  <a:avLst/>
                  <a:gdLst>
                    <a:gd name="T0" fmla="*/ 254051 w 234"/>
                    <a:gd name="T1" fmla="*/ 21749 h 494"/>
                    <a:gd name="T2" fmla="*/ 216011 w 234"/>
                    <a:gd name="T3" fmla="*/ 123697 h 494"/>
                    <a:gd name="T4" fmla="*/ 152159 w 234"/>
                    <a:gd name="T5" fmla="*/ 290893 h 494"/>
                    <a:gd name="T6" fmla="*/ 0 w 234"/>
                    <a:gd name="T7" fmla="*/ 618487 h 494"/>
                    <a:gd name="T8" fmla="*/ 0 w 234"/>
                    <a:gd name="T9" fmla="*/ 671500 h 494"/>
                    <a:gd name="T10" fmla="*/ 307035 w 234"/>
                    <a:gd name="T11" fmla="*/ 671500 h 494"/>
                    <a:gd name="T12" fmla="*/ 307035 w 234"/>
                    <a:gd name="T13" fmla="*/ 309923 h 494"/>
                    <a:gd name="T14" fmla="*/ 315186 w 234"/>
                    <a:gd name="T15" fmla="*/ 40779 h 494"/>
                    <a:gd name="T16" fmla="*/ 317903 w 234"/>
                    <a:gd name="T17" fmla="*/ 0 h 494"/>
                    <a:gd name="T18" fmla="*/ 262202 w 234"/>
                    <a:gd name="T19" fmla="*/ 0 h 494"/>
                    <a:gd name="T20" fmla="*/ 254051 w 234"/>
                    <a:gd name="T21" fmla="*/ 21749 h 494"/>
                    <a:gd name="T22" fmla="*/ 249975 w 234"/>
                    <a:gd name="T23" fmla="*/ 309923 h 494"/>
                    <a:gd name="T24" fmla="*/ 249975 w 234"/>
                    <a:gd name="T25" fmla="*/ 595379 h 494"/>
                    <a:gd name="T26" fmla="*/ 78796 w 234"/>
                    <a:gd name="T27" fmla="*/ 595379 h 494"/>
                    <a:gd name="T28" fmla="*/ 202425 w 234"/>
                    <a:gd name="T29" fmla="*/ 330313 h 494"/>
                    <a:gd name="T30" fmla="*/ 202425 w 234"/>
                    <a:gd name="T31" fmla="*/ 327594 h 494"/>
                    <a:gd name="T32" fmla="*/ 251334 w 234"/>
                    <a:gd name="T33" fmla="*/ 203897 h 494"/>
                    <a:gd name="T34" fmla="*/ 249975 w 234"/>
                    <a:gd name="T35" fmla="*/ 309923 h 49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34" h="494">
                      <a:moveTo>
                        <a:pt x="187" y="16"/>
                      </a:moveTo>
                      <a:cubicBezTo>
                        <a:pt x="177" y="42"/>
                        <a:pt x="168" y="67"/>
                        <a:pt x="159" y="91"/>
                      </a:cubicBezTo>
                      <a:cubicBezTo>
                        <a:pt x="144" y="133"/>
                        <a:pt x="129" y="172"/>
                        <a:pt x="112" y="214"/>
                      </a:cubicBezTo>
                      <a:cubicBezTo>
                        <a:pt x="0" y="455"/>
                        <a:pt x="0" y="455"/>
                        <a:pt x="0" y="455"/>
                      </a:cubicBezTo>
                      <a:cubicBezTo>
                        <a:pt x="0" y="494"/>
                        <a:pt x="0" y="494"/>
                        <a:pt x="0" y="494"/>
                      </a:cubicBezTo>
                      <a:cubicBezTo>
                        <a:pt x="226" y="494"/>
                        <a:pt x="226" y="494"/>
                        <a:pt x="226" y="494"/>
                      </a:cubicBezTo>
                      <a:cubicBezTo>
                        <a:pt x="226" y="228"/>
                        <a:pt x="226" y="228"/>
                        <a:pt x="226" y="228"/>
                      </a:cubicBezTo>
                      <a:cubicBezTo>
                        <a:pt x="226" y="171"/>
                        <a:pt x="228" y="108"/>
                        <a:pt x="232" y="30"/>
                      </a:cubicBezTo>
                      <a:cubicBezTo>
                        <a:pt x="234" y="0"/>
                        <a:pt x="234" y="0"/>
                        <a:pt x="234" y="0"/>
                      </a:cubicBezTo>
                      <a:cubicBezTo>
                        <a:pt x="193" y="0"/>
                        <a:pt x="193" y="0"/>
                        <a:pt x="193" y="0"/>
                      </a:cubicBezTo>
                      <a:lnTo>
                        <a:pt x="187" y="16"/>
                      </a:lnTo>
                      <a:close/>
                      <a:moveTo>
                        <a:pt x="184" y="228"/>
                      </a:moveTo>
                      <a:cubicBezTo>
                        <a:pt x="184" y="438"/>
                        <a:pt x="184" y="438"/>
                        <a:pt x="184" y="438"/>
                      </a:cubicBezTo>
                      <a:cubicBezTo>
                        <a:pt x="58" y="438"/>
                        <a:pt x="58" y="438"/>
                        <a:pt x="58" y="438"/>
                      </a:cubicBezTo>
                      <a:cubicBezTo>
                        <a:pt x="149" y="243"/>
                        <a:pt x="149" y="243"/>
                        <a:pt x="149" y="243"/>
                      </a:cubicBezTo>
                      <a:cubicBezTo>
                        <a:pt x="149" y="241"/>
                        <a:pt x="149" y="241"/>
                        <a:pt x="149" y="241"/>
                      </a:cubicBezTo>
                      <a:cubicBezTo>
                        <a:pt x="162" y="210"/>
                        <a:pt x="173" y="180"/>
                        <a:pt x="185" y="150"/>
                      </a:cubicBezTo>
                      <a:cubicBezTo>
                        <a:pt x="184" y="178"/>
                        <a:pt x="184" y="203"/>
                        <a:pt x="184" y="2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N" sz="1600"/>
                </a:p>
              </p:txBody>
            </p:sp>
            <p:sp>
              <p:nvSpPr>
                <p:cNvPr id="7" name="Freeform 9">
                  <a:extLst>
                    <a:ext uri="{FF2B5EF4-FFF2-40B4-BE49-F238E27FC236}">
                      <a16:creationId xmlns:a16="http://schemas.microsoft.com/office/drawing/2014/main" id="{DC2BF766-3997-839A-268A-1C25D2200F0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356530" y="2349623"/>
                  <a:ext cx="1271612" cy="1534858"/>
                </a:xfrm>
                <a:custGeom>
                  <a:avLst/>
                  <a:gdLst>
                    <a:gd name="T0" fmla="*/ 1271612 w 1140"/>
                    <a:gd name="T1" fmla="*/ 864473 h 1376"/>
                    <a:gd name="T2" fmla="*/ 958171 w 1140"/>
                    <a:gd name="T3" fmla="*/ 253207 h 1376"/>
                    <a:gd name="T4" fmla="*/ 793084 w 1140"/>
                    <a:gd name="T5" fmla="*/ 253207 h 1376"/>
                    <a:gd name="T6" fmla="*/ 793084 w 1140"/>
                    <a:gd name="T7" fmla="*/ 0 h 1376"/>
                    <a:gd name="T8" fmla="*/ 430563 w 1140"/>
                    <a:gd name="T9" fmla="*/ 0 h 1376"/>
                    <a:gd name="T10" fmla="*/ 0 w 1140"/>
                    <a:gd name="T11" fmla="*/ 916899 h 1376"/>
                    <a:gd name="T12" fmla="*/ 0 w 1140"/>
                    <a:gd name="T13" fmla="*/ 1186838 h 1376"/>
                    <a:gd name="T14" fmla="*/ 490798 w 1140"/>
                    <a:gd name="T15" fmla="*/ 1186838 h 1376"/>
                    <a:gd name="T16" fmla="*/ 490798 w 1140"/>
                    <a:gd name="T17" fmla="*/ 1534858 h 1376"/>
                    <a:gd name="T18" fmla="*/ 793084 w 1140"/>
                    <a:gd name="T19" fmla="*/ 1534858 h 1376"/>
                    <a:gd name="T20" fmla="*/ 793084 w 1140"/>
                    <a:gd name="T21" fmla="*/ 1383157 h 1376"/>
                    <a:gd name="T22" fmla="*/ 957055 w 1140"/>
                    <a:gd name="T23" fmla="*/ 1383157 h 1376"/>
                    <a:gd name="T24" fmla="*/ 1271612 w 1140"/>
                    <a:gd name="T25" fmla="*/ 864473 h 1376"/>
                    <a:gd name="T26" fmla="*/ 735081 w 1140"/>
                    <a:gd name="T27" fmla="*/ 1459007 h 1376"/>
                    <a:gd name="T28" fmla="*/ 547686 w 1140"/>
                    <a:gd name="T29" fmla="*/ 1459007 h 1376"/>
                    <a:gd name="T30" fmla="*/ 547686 w 1140"/>
                    <a:gd name="T31" fmla="*/ 1110987 h 1376"/>
                    <a:gd name="T32" fmla="*/ 58003 w 1140"/>
                    <a:gd name="T33" fmla="*/ 1110987 h 1376"/>
                    <a:gd name="T34" fmla="*/ 58003 w 1140"/>
                    <a:gd name="T35" fmla="*/ 938093 h 1376"/>
                    <a:gd name="T36" fmla="*/ 464027 w 1140"/>
                    <a:gd name="T37" fmla="*/ 75851 h 1376"/>
                    <a:gd name="T38" fmla="*/ 735081 w 1140"/>
                    <a:gd name="T39" fmla="*/ 75851 h 1376"/>
                    <a:gd name="T40" fmla="*/ 735081 w 1140"/>
                    <a:gd name="T41" fmla="*/ 931400 h 1376"/>
                    <a:gd name="T42" fmla="*/ 867819 w 1140"/>
                    <a:gd name="T43" fmla="*/ 931400 h 1376"/>
                    <a:gd name="T44" fmla="*/ 867819 w 1140"/>
                    <a:gd name="T45" fmla="*/ 1110987 h 1376"/>
                    <a:gd name="T46" fmla="*/ 735081 w 1140"/>
                    <a:gd name="T47" fmla="*/ 1110987 h 1376"/>
                    <a:gd name="T48" fmla="*/ 735081 w 1140"/>
                    <a:gd name="T49" fmla="*/ 1459007 h 1376"/>
                    <a:gd name="T50" fmla="*/ 793084 w 1140"/>
                    <a:gd name="T51" fmla="*/ 1322923 h 1376"/>
                    <a:gd name="T52" fmla="*/ 793084 w 1140"/>
                    <a:gd name="T53" fmla="*/ 1186838 h 1376"/>
                    <a:gd name="T54" fmla="*/ 924707 w 1140"/>
                    <a:gd name="T55" fmla="*/ 1186838 h 1376"/>
                    <a:gd name="T56" fmla="*/ 924707 w 1140"/>
                    <a:gd name="T57" fmla="*/ 855549 h 1376"/>
                    <a:gd name="T58" fmla="*/ 793084 w 1140"/>
                    <a:gd name="T59" fmla="*/ 855549 h 1376"/>
                    <a:gd name="T60" fmla="*/ 793084 w 1140"/>
                    <a:gd name="T61" fmla="*/ 312326 h 1376"/>
                    <a:gd name="T62" fmla="*/ 934746 w 1140"/>
                    <a:gd name="T63" fmla="*/ 312326 h 1376"/>
                    <a:gd name="T64" fmla="*/ 1216955 w 1140"/>
                    <a:gd name="T65" fmla="*/ 861127 h 1376"/>
                    <a:gd name="T66" fmla="*/ 935862 w 1140"/>
                    <a:gd name="T67" fmla="*/ 1322923 h 1376"/>
                    <a:gd name="T68" fmla="*/ 793084 w 1140"/>
                    <a:gd name="T69" fmla="*/ 1322923 h 137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1140" h="1376">
                      <a:moveTo>
                        <a:pt x="1140" y="775"/>
                      </a:moveTo>
                      <a:lnTo>
                        <a:pt x="859" y="227"/>
                      </a:lnTo>
                      <a:lnTo>
                        <a:pt x="711" y="227"/>
                      </a:lnTo>
                      <a:lnTo>
                        <a:pt x="711" y="0"/>
                      </a:lnTo>
                      <a:lnTo>
                        <a:pt x="386" y="0"/>
                      </a:lnTo>
                      <a:lnTo>
                        <a:pt x="0" y="822"/>
                      </a:lnTo>
                      <a:lnTo>
                        <a:pt x="0" y="1064"/>
                      </a:lnTo>
                      <a:lnTo>
                        <a:pt x="440" y="1064"/>
                      </a:lnTo>
                      <a:lnTo>
                        <a:pt x="440" y="1376"/>
                      </a:lnTo>
                      <a:lnTo>
                        <a:pt x="711" y="1376"/>
                      </a:lnTo>
                      <a:lnTo>
                        <a:pt x="711" y="1240"/>
                      </a:lnTo>
                      <a:lnTo>
                        <a:pt x="858" y="1240"/>
                      </a:lnTo>
                      <a:lnTo>
                        <a:pt x="1140" y="775"/>
                      </a:lnTo>
                      <a:close/>
                      <a:moveTo>
                        <a:pt x="659" y="1308"/>
                      </a:moveTo>
                      <a:lnTo>
                        <a:pt x="491" y="1308"/>
                      </a:lnTo>
                      <a:lnTo>
                        <a:pt x="491" y="996"/>
                      </a:lnTo>
                      <a:lnTo>
                        <a:pt x="52" y="996"/>
                      </a:lnTo>
                      <a:lnTo>
                        <a:pt x="52" y="841"/>
                      </a:lnTo>
                      <a:lnTo>
                        <a:pt x="416" y="68"/>
                      </a:lnTo>
                      <a:lnTo>
                        <a:pt x="659" y="68"/>
                      </a:lnTo>
                      <a:lnTo>
                        <a:pt x="659" y="835"/>
                      </a:lnTo>
                      <a:lnTo>
                        <a:pt x="778" y="835"/>
                      </a:lnTo>
                      <a:lnTo>
                        <a:pt x="778" y="996"/>
                      </a:lnTo>
                      <a:lnTo>
                        <a:pt x="659" y="996"/>
                      </a:lnTo>
                      <a:lnTo>
                        <a:pt x="659" y="1308"/>
                      </a:lnTo>
                      <a:close/>
                      <a:moveTo>
                        <a:pt x="711" y="1186"/>
                      </a:moveTo>
                      <a:lnTo>
                        <a:pt x="711" y="1064"/>
                      </a:lnTo>
                      <a:lnTo>
                        <a:pt x="829" y="1064"/>
                      </a:lnTo>
                      <a:lnTo>
                        <a:pt x="829" y="767"/>
                      </a:lnTo>
                      <a:lnTo>
                        <a:pt x="711" y="767"/>
                      </a:lnTo>
                      <a:lnTo>
                        <a:pt x="711" y="280"/>
                      </a:lnTo>
                      <a:lnTo>
                        <a:pt x="838" y="280"/>
                      </a:lnTo>
                      <a:lnTo>
                        <a:pt x="1091" y="772"/>
                      </a:lnTo>
                      <a:lnTo>
                        <a:pt x="839" y="1186"/>
                      </a:lnTo>
                      <a:lnTo>
                        <a:pt x="711" y="1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N" sz="1600"/>
                </a:p>
              </p:txBody>
            </p:sp>
          </p:grp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4FAF18E-1637-03F5-74DC-E15C643D0504}"/>
                  </a:ext>
                </a:extLst>
              </p:cNvPr>
              <p:cNvSpPr/>
              <p:nvPr/>
            </p:nvSpPr>
            <p:spPr>
              <a:xfrm>
                <a:off x="6846261" y="3658603"/>
                <a:ext cx="3400926" cy="2051050"/>
              </a:xfrm>
              <a:prstGeom prst="roundRect">
                <a:avLst>
                  <a:gd name="adj" fmla="val 8063"/>
                </a:avLst>
              </a:prstGeom>
              <a:solidFill>
                <a:schemeClr val="bg1"/>
              </a:solidFill>
              <a:ln w="571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CD2E109-5F56-4658-C3E4-A7F993331999}"/>
                </a:ext>
              </a:extLst>
            </p:cNvPr>
            <p:cNvSpPr txBox="1"/>
            <p:nvPr/>
          </p:nvSpPr>
          <p:spPr>
            <a:xfrm>
              <a:off x="2782888" y="1688002"/>
              <a:ext cx="2127250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Subtitle Here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1D2EFDC-226C-6296-F427-AD91302CEA60}"/>
                </a:ext>
              </a:extLst>
            </p:cNvPr>
            <p:cNvSpPr/>
            <p:nvPr/>
          </p:nvSpPr>
          <p:spPr>
            <a:xfrm>
              <a:off x="2782888" y="2069424"/>
              <a:ext cx="2398712" cy="9913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Donec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purus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risus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Lorem ipsum dolor sit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Donec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purus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risus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FB15F30-E613-9160-17E7-2E2E091D2CFE}"/>
                </a:ext>
              </a:extLst>
            </p:cNvPr>
            <p:cNvSpPr txBox="1"/>
            <p:nvPr/>
          </p:nvSpPr>
          <p:spPr>
            <a:xfrm>
              <a:off x="7328401" y="1688002"/>
              <a:ext cx="2127250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Subtitle Here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45F5437-6A9D-7814-BC1B-D41AA5205132}"/>
                </a:ext>
              </a:extLst>
            </p:cNvPr>
            <p:cNvSpPr/>
            <p:nvPr/>
          </p:nvSpPr>
          <p:spPr>
            <a:xfrm>
              <a:off x="7328400" y="2069424"/>
              <a:ext cx="2398712" cy="9913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Donec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purus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risus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Lorem ipsum dolor sit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Donec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purus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risus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C6654AF-1729-B7B2-E773-807860F0875E}"/>
                </a:ext>
              </a:extLst>
            </p:cNvPr>
            <p:cNvSpPr txBox="1"/>
            <p:nvPr/>
          </p:nvSpPr>
          <p:spPr>
            <a:xfrm>
              <a:off x="7328401" y="4025710"/>
              <a:ext cx="2127250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Subtitle Here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E7447DA-D20D-56AE-2C98-B616EF6D09B7}"/>
                </a:ext>
              </a:extLst>
            </p:cNvPr>
            <p:cNvSpPr/>
            <p:nvPr/>
          </p:nvSpPr>
          <p:spPr>
            <a:xfrm>
              <a:off x="7328400" y="4407132"/>
              <a:ext cx="2398712" cy="9913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Donec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purus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risus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Lorem ipsum dolor sit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Donec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purus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risus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623127D-B9DC-92A2-7C4B-8774FF5209FA}"/>
                </a:ext>
              </a:extLst>
            </p:cNvPr>
            <p:cNvSpPr txBox="1"/>
            <p:nvPr/>
          </p:nvSpPr>
          <p:spPr>
            <a:xfrm>
              <a:off x="2782888" y="4025710"/>
              <a:ext cx="2127250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Subtitle Here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5F39981-F34B-5943-6E7B-F8798B37EC65}"/>
                </a:ext>
              </a:extLst>
            </p:cNvPr>
            <p:cNvSpPr/>
            <p:nvPr/>
          </p:nvSpPr>
          <p:spPr>
            <a:xfrm>
              <a:off x="2782888" y="4407132"/>
              <a:ext cx="2398712" cy="9913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Donec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purus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risus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Lorem ipsum dolor sit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Donec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purus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risus</a:t>
              </a:r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DC9B880-DDB3-283D-A0CD-3CC3C0B2E2A2}"/>
              </a:ext>
            </a:extLst>
          </p:cNvPr>
          <p:cNvSpPr txBox="1"/>
          <p:nvPr/>
        </p:nvSpPr>
        <p:spPr>
          <a:xfrm>
            <a:off x="880551" y="1425306"/>
            <a:ext cx="26154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280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INFO</a:t>
            </a:r>
          </a:p>
          <a:p>
            <a:r>
              <a:rPr lang="en" sz="280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GRAPHICS</a:t>
            </a:r>
            <a:endParaRPr lang="ru-RU" sz="2800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6A5509-9294-C1C0-A437-82D5F45B1FC2}"/>
              </a:ext>
            </a:extLst>
          </p:cNvPr>
          <p:cNvSpPr txBox="1"/>
          <p:nvPr/>
        </p:nvSpPr>
        <p:spPr>
          <a:xfrm>
            <a:off x="878124" y="3286734"/>
            <a:ext cx="19773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20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Lorem ipsum dolor sit </a:t>
            </a:r>
            <a:r>
              <a:rPr lang="en" sz="12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amet</a:t>
            </a:r>
            <a:r>
              <a:rPr lang="en" sz="12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12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en" sz="12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2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adipiscing</a:t>
            </a:r>
            <a:r>
              <a:rPr lang="en" sz="12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2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elit</a:t>
            </a:r>
            <a:r>
              <a:rPr lang="en" sz="12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12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sed</a:t>
            </a:r>
            <a:r>
              <a:rPr lang="en" sz="12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do </a:t>
            </a:r>
            <a:r>
              <a:rPr lang="en" sz="12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eiusmod</a:t>
            </a:r>
            <a:r>
              <a:rPr lang="en" sz="12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2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tempor</a:t>
            </a:r>
            <a:r>
              <a:rPr lang="en" sz="12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2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incididunt</a:t>
            </a:r>
            <a:r>
              <a:rPr lang="en" sz="12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2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ut</a:t>
            </a:r>
            <a:r>
              <a:rPr lang="en" sz="12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2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labore</a:t>
            </a:r>
            <a:r>
              <a:rPr lang="en" sz="12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et </a:t>
            </a:r>
            <a:r>
              <a:rPr lang="en" sz="12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dolore</a:t>
            </a:r>
            <a:r>
              <a:rPr lang="en" sz="12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magna </a:t>
            </a:r>
            <a:r>
              <a:rPr lang="en" sz="12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aliqua</a:t>
            </a:r>
            <a:r>
              <a:rPr lang="en" sz="12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. Ut enim ad Lorem ipsum dolor sit amet, consectetur adipiscing elit, sed do eiusmod tempor incididunt ut labore et dolore magna aliqua.</a:t>
            </a:r>
            <a:endParaRPr lang="ru-RU" sz="1200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7439643-8065-646D-5EF5-6CC252D86150}"/>
              </a:ext>
            </a:extLst>
          </p:cNvPr>
          <p:cNvSpPr/>
          <p:nvPr/>
        </p:nvSpPr>
        <p:spPr>
          <a:xfrm>
            <a:off x="990418" y="2711116"/>
            <a:ext cx="437329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7297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169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29</cp:revision>
  <dcterms:created xsi:type="dcterms:W3CDTF">2022-10-20T01:52:07Z</dcterms:created>
  <dcterms:modified xsi:type="dcterms:W3CDTF">2022-11-02T11:21:54Z</dcterms:modified>
</cp:coreProperties>
</file>