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24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F0D2EF0B-B0F7-94C4-6118-5171F921CC23}"/>
              </a:ext>
            </a:extLst>
          </p:cNvPr>
          <p:cNvGrpSpPr/>
          <p:nvPr/>
        </p:nvGrpSpPr>
        <p:grpSpPr>
          <a:xfrm>
            <a:off x="878255" y="2977531"/>
            <a:ext cx="2090666" cy="1263756"/>
            <a:chOff x="878255" y="2422057"/>
            <a:chExt cx="2090666" cy="1263756"/>
          </a:xfrm>
        </p:grpSpPr>
        <p:sp>
          <p:nvSpPr>
            <p:cNvPr id="2" name="Title 01">
              <a:extLst>
                <a:ext uri="{FF2B5EF4-FFF2-40B4-BE49-F238E27FC236}">
                  <a16:creationId xmlns:a16="http://schemas.microsoft.com/office/drawing/2014/main" id="{34BBCB1A-0890-AEEE-72C3-420B3CFFECB1}"/>
                </a:ext>
              </a:extLst>
            </p:cNvPr>
            <p:cNvSpPr txBox="1"/>
            <p:nvPr/>
          </p:nvSpPr>
          <p:spPr>
            <a:xfrm>
              <a:off x="878255" y="2422057"/>
              <a:ext cx="2090666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b="1" spc="-3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 01</a:t>
              </a:r>
            </a:p>
          </p:txBody>
        </p:sp>
        <p:sp>
          <p:nvSpPr>
            <p:cNvPr id="3" name="Body 01">
              <a:extLst>
                <a:ext uri="{FF2B5EF4-FFF2-40B4-BE49-F238E27FC236}">
                  <a16:creationId xmlns:a16="http://schemas.microsoft.com/office/drawing/2014/main" id="{97D2C5D4-108B-57D7-7D8D-0E5558D97540}"/>
                </a:ext>
              </a:extLst>
            </p:cNvPr>
            <p:cNvSpPr txBox="1"/>
            <p:nvPr/>
          </p:nvSpPr>
          <p:spPr>
            <a:xfrm>
              <a:off x="878255" y="2854816"/>
              <a:ext cx="2090666" cy="83099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nibh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est. A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maecenas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quam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nec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lorem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nunc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Suspendisse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viverra</a:t>
              </a:r>
              <a:endParaRPr lang="en-US" sz="1200" spc="-3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Mountain">
            <a:extLst>
              <a:ext uri="{FF2B5EF4-FFF2-40B4-BE49-F238E27FC236}">
                <a16:creationId xmlns:a16="http://schemas.microsoft.com/office/drawing/2014/main" id="{E7205092-EAE1-86BC-DD57-E755F21FF4D0}"/>
              </a:ext>
            </a:extLst>
          </p:cNvPr>
          <p:cNvGrpSpPr/>
          <p:nvPr/>
        </p:nvGrpSpPr>
        <p:grpSpPr>
          <a:xfrm>
            <a:off x="0" y="4139736"/>
            <a:ext cx="12192000" cy="2783523"/>
            <a:chOff x="5490" y="8148842"/>
            <a:chExt cx="24372160" cy="5564343"/>
          </a:xfrm>
        </p:grpSpPr>
        <p:sp>
          <p:nvSpPr>
            <p:cNvPr id="11" name="Mountain">
              <a:extLst>
                <a:ext uri="{FF2B5EF4-FFF2-40B4-BE49-F238E27FC236}">
                  <a16:creationId xmlns:a16="http://schemas.microsoft.com/office/drawing/2014/main" id="{7B2EBB66-35AD-631F-579B-C76979E69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0" y="8148844"/>
              <a:ext cx="24372160" cy="5564341"/>
            </a:xfrm>
            <a:custGeom>
              <a:avLst/>
              <a:gdLst>
                <a:gd name="T0" fmla="*/ 12263 w 19568"/>
                <a:gd name="T1" fmla="*/ 0 h 4468"/>
                <a:gd name="T2" fmla="*/ 9674 w 19568"/>
                <a:gd name="T3" fmla="*/ 1343 h 4468"/>
                <a:gd name="T4" fmla="*/ 6961 w 19568"/>
                <a:gd name="T5" fmla="*/ 793 h 4468"/>
                <a:gd name="T6" fmla="*/ 4668 w 19568"/>
                <a:gd name="T7" fmla="*/ 3010 h 4468"/>
                <a:gd name="T8" fmla="*/ 3126 w 19568"/>
                <a:gd name="T9" fmla="*/ 2169 h 4468"/>
                <a:gd name="T10" fmla="*/ 0 w 19568"/>
                <a:gd name="T11" fmla="*/ 4467 h 4468"/>
                <a:gd name="T12" fmla="*/ 19567 w 19568"/>
                <a:gd name="T13" fmla="*/ 4467 h 4468"/>
                <a:gd name="T14" fmla="*/ 19567 w 19568"/>
                <a:gd name="T15" fmla="*/ 3985 h 4468"/>
                <a:gd name="T16" fmla="*/ 17109 w 19568"/>
                <a:gd name="T17" fmla="*/ 652 h 4468"/>
                <a:gd name="T18" fmla="*/ 15347 w 19568"/>
                <a:gd name="T19" fmla="*/ 1683 h 4468"/>
                <a:gd name="T20" fmla="*/ 12263 w 19568"/>
                <a:gd name="T21" fmla="*/ 0 h 4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68" h="4468">
                  <a:moveTo>
                    <a:pt x="12263" y="0"/>
                  </a:moveTo>
                  <a:lnTo>
                    <a:pt x="9674" y="1343"/>
                  </a:lnTo>
                  <a:lnTo>
                    <a:pt x="6961" y="793"/>
                  </a:lnTo>
                  <a:lnTo>
                    <a:pt x="4668" y="3010"/>
                  </a:lnTo>
                  <a:lnTo>
                    <a:pt x="3126" y="2169"/>
                  </a:lnTo>
                  <a:lnTo>
                    <a:pt x="0" y="4467"/>
                  </a:lnTo>
                  <a:lnTo>
                    <a:pt x="19567" y="4467"/>
                  </a:lnTo>
                  <a:lnTo>
                    <a:pt x="19567" y="3985"/>
                  </a:lnTo>
                  <a:lnTo>
                    <a:pt x="17109" y="652"/>
                  </a:lnTo>
                  <a:lnTo>
                    <a:pt x="15347" y="1683"/>
                  </a:lnTo>
                  <a:lnTo>
                    <a:pt x="12263" y="0"/>
                  </a:ln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Shadow 01">
              <a:extLst>
                <a:ext uri="{FF2B5EF4-FFF2-40B4-BE49-F238E27FC236}">
                  <a16:creationId xmlns:a16="http://schemas.microsoft.com/office/drawing/2014/main" id="{BA10F02C-D0CE-ED72-27C7-08089EF21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5054" y="10851367"/>
              <a:ext cx="1180979" cy="1757740"/>
            </a:xfrm>
            <a:custGeom>
              <a:avLst/>
              <a:gdLst>
                <a:gd name="T0" fmla="*/ 41 w 948"/>
                <a:gd name="T1" fmla="*/ 0 h 1410"/>
                <a:gd name="T2" fmla="*/ 0 w 948"/>
                <a:gd name="T3" fmla="*/ 777 h 1410"/>
                <a:gd name="T4" fmla="*/ 442 w 948"/>
                <a:gd name="T5" fmla="*/ 906 h 1410"/>
                <a:gd name="T6" fmla="*/ 315 w 948"/>
                <a:gd name="T7" fmla="*/ 1409 h 1410"/>
                <a:gd name="T8" fmla="*/ 800 w 948"/>
                <a:gd name="T9" fmla="*/ 1068 h 1410"/>
                <a:gd name="T10" fmla="*/ 947 w 948"/>
                <a:gd name="T11" fmla="*/ 713 h 1410"/>
                <a:gd name="T12" fmla="*/ 41 w 948"/>
                <a:gd name="T13" fmla="*/ 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8" h="1410">
                  <a:moveTo>
                    <a:pt x="41" y="0"/>
                  </a:moveTo>
                  <a:lnTo>
                    <a:pt x="0" y="777"/>
                  </a:lnTo>
                  <a:lnTo>
                    <a:pt x="442" y="906"/>
                  </a:lnTo>
                  <a:lnTo>
                    <a:pt x="315" y="1409"/>
                  </a:lnTo>
                  <a:lnTo>
                    <a:pt x="800" y="1068"/>
                  </a:lnTo>
                  <a:lnTo>
                    <a:pt x="947" y="713"/>
                  </a:lnTo>
                  <a:lnTo>
                    <a:pt x="41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Shadow 02">
              <a:extLst>
                <a:ext uri="{FF2B5EF4-FFF2-40B4-BE49-F238E27FC236}">
                  <a16:creationId xmlns:a16="http://schemas.microsoft.com/office/drawing/2014/main" id="{2018ECE7-C1B7-D012-ABF6-2A9511D73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0" y="9137569"/>
              <a:ext cx="2867313" cy="3207875"/>
            </a:xfrm>
            <a:custGeom>
              <a:avLst/>
              <a:gdLst>
                <a:gd name="T0" fmla="*/ 553 w 2300"/>
                <a:gd name="T1" fmla="*/ 0 h 2574"/>
                <a:gd name="T2" fmla="*/ 0 w 2300"/>
                <a:gd name="T3" fmla="*/ 971 h 2574"/>
                <a:gd name="T4" fmla="*/ 727 w 2300"/>
                <a:gd name="T5" fmla="*/ 1166 h 2574"/>
                <a:gd name="T6" fmla="*/ 727 w 2300"/>
                <a:gd name="T7" fmla="*/ 1910 h 2574"/>
                <a:gd name="T8" fmla="*/ 1920 w 2300"/>
                <a:gd name="T9" fmla="*/ 1812 h 2574"/>
                <a:gd name="T10" fmla="*/ 2269 w 2300"/>
                <a:gd name="T11" fmla="*/ 2573 h 2574"/>
                <a:gd name="T12" fmla="*/ 2299 w 2300"/>
                <a:gd name="T13" fmla="*/ 1554 h 2574"/>
                <a:gd name="T14" fmla="*/ 1309 w 2300"/>
                <a:gd name="T15" fmla="*/ 1424 h 2574"/>
                <a:gd name="T16" fmla="*/ 1309 w 2300"/>
                <a:gd name="T17" fmla="*/ 777 h 2574"/>
                <a:gd name="T18" fmla="*/ 960 w 2300"/>
                <a:gd name="T19" fmla="*/ 663 h 2574"/>
                <a:gd name="T20" fmla="*/ 1656 w 2300"/>
                <a:gd name="T21" fmla="*/ 224 h 2574"/>
                <a:gd name="T22" fmla="*/ 553 w 2300"/>
                <a:gd name="T23" fmla="*/ 0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00" h="2574">
                  <a:moveTo>
                    <a:pt x="553" y="0"/>
                  </a:moveTo>
                  <a:lnTo>
                    <a:pt x="0" y="971"/>
                  </a:lnTo>
                  <a:lnTo>
                    <a:pt x="727" y="1166"/>
                  </a:lnTo>
                  <a:lnTo>
                    <a:pt x="727" y="1910"/>
                  </a:lnTo>
                  <a:lnTo>
                    <a:pt x="1920" y="1812"/>
                  </a:lnTo>
                  <a:lnTo>
                    <a:pt x="2269" y="2573"/>
                  </a:lnTo>
                  <a:lnTo>
                    <a:pt x="2299" y="1554"/>
                  </a:lnTo>
                  <a:lnTo>
                    <a:pt x="1309" y="1424"/>
                  </a:lnTo>
                  <a:lnTo>
                    <a:pt x="1309" y="777"/>
                  </a:lnTo>
                  <a:lnTo>
                    <a:pt x="960" y="663"/>
                  </a:lnTo>
                  <a:lnTo>
                    <a:pt x="1656" y="224"/>
                  </a:lnTo>
                  <a:lnTo>
                    <a:pt x="553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Shadow 03">
              <a:extLst>
                <a:ext uri="{FF2B5EF4-FFF2-40B4-BE49-F238E27FC236}">
                  <a16:creationId xmlns:a16="http://schemas.microsoft.com/office/drawing/2014/main" id="{51EBE163-03AA-EF90-9848-311A4FA67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8670" y="8148842"/>
              <a:ext cx="2697031" cy="4196603"/>
            </a:xfrm>
            <a:custGeom>
              <a:avLst/>
              <a:gdLst>
                <a:gd name="T0" fmla="*/ 204 w 2164"/>
                <a:gd name="T1" fmla="*/ 0 h 3367"/>
                <a:gd name="T2" fmla="*/ 0 w 2164"/>
                <a:gd name="T3" fmla="*/ 1327 h 3367"/>
                <a:gd name="T4" fmla="*/ 1166 w 2164"/>
                <a:gd name="T5" fmla="*/ 1570 h 3367"/>
                <a:gd name="T6" fmla="*/ 1166 w 2164"/>
                <a:gd name="T7" fmla="*/ 2848 h 3367"/>
                <a:gd name="T8" fmla="*/ 1781 w 2164"/>
                <a:gd name="T9" fmla="*/ 2654 h 3367"/>
                <a:gd name="T10" fmla="*/ 2100 w 2164"/>
                <a:gd name="T11" fmla="*/ 3366 h 3367"/>
                <a:gd name="T12" fmla="*/ 2163 w 2164"/>
                <a:gd name="T13" fmla="*/ 2574 h 3367"/>
                <a:gd name="T14" fmla="*/ 2057 w 2164"/>
                <a:gd name="T15" fmla="*/ 1959 h 3367"/>
                <a:gd name="T16" fmla="*/ 1506 w 2164"/>
                <a:gd name="T17" fmla="*/ 2169 h 3367"/>
                <a:gd name="T18" fmla="*/ 1633 w 2164"/>
                <a:gd name="T19" fmla="*/ 1295 h 3367"/>
                <a:gd name="T20" fmla="*/ 636 w 2164"/>
                <a:gd name="T21" fmla="*/ 825 h 3367"/>
                <a:gd name="T22" fmla="*/ 204 w 2164"/>
                <a:gd name="T23" fmla="*/ 0 h 3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4" h="3367">
                  <a:moveTo>
                    <a:pt x="204" y="0"/>
                  </a:moveTo>
                  <a:lnTo>
                    <a:pt x="0" y="1327"/>
                  </a:lnTo>
                  <a:lnTo>
                    <a:pt x="1166" y="1570"/>
                  </a:lnTo>
                  <a:lnTo>
                    <a:pt x="1166" y="2848"/>
                  </a:lnTo>
                  <a:lnTo>
                    <a:pt x="1781" y="2654"/>
                  </a:lnTo>
                  <a:lnTo>
                    <a:pt x="2100" y="3366"/>
                  </a:lnTo>
                  <a:lnTo>
                    <a:pt x="2163" y="2574"/>
                  </a:lnTo>
                  <a:lnTo>
                    <a:pt x="2057" y="1959"/>
                  </a:lnTo>
                  <a:lnTo>
                    <a:pt x="1506" y="2169"/>
                  </a:lnTo>
                  <a:lnTo>
                    <a:pt x="1633" y="1295"/>
                  </a:lnTo>
                  <a:lnTo>
                    <a:pt x="636" y="825"/>
                  </a:lnTo>
                  <a:lnTo>
                    <a:pt x="204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Shadow 04">
              <a:extLst>
                <a:ext uri="{FF2B5EF4-FFF2-40B4-BE49-F238E27FC236}">
                  <a16:creationId xmlns:a16="http://schemas.microsoft.com/office/drawing/2014/main" id="{7DCA300A-BE96-4BFB-274E-9A29DC7F6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7945" y="8961799"/>
              <a:ext cx="1400700" cy="2471821"/>
            </a:xfrm>
            <a:custGeom>
              <a:avLst/>
              <a:gdLst>
                <a:gd name="T0" fmla="*/ 538 w 1126"/>
                <a:gd name="T1" fmla="*/ 0 h 1984"/>
                <a:gd name="T2" fmla="*/ 1125 w 1126"/>
                <a:gd name="T3" fmla="*/ 797 h 1984"/>
                <a:gd name="T4" fmla="*/ 556 w 1126"/>
                <a:gd name="T5" fmla="*/ 1239 h 1984"/>
                <a:gd name="T6" fmla="*/ 556 w 1126"/>
                <a:gd name="T7" fmla="*/ 1983 h 1984"/>
                <a:gd name="T8" fmla="*/ 0 w 1126"/>
                <a:gd name="T9" fmla="*/ 1196 h 1984"/>
                <a:gd name="T10" fmla="*/ 383 w 1126"/>
                <a:gd name="T11" fmla="*/ 737 h 1984"/>
                <a:gd name="T12" fmla="*/ 65 w 1126"/>
                <a:gd name="T13" fmla="*/ 389 h 1984"/>
                <a:gd name="T14" fmla="*/ 538 w 1126"/>
                <a:gd name="T15" fmla="*/ 0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6" h="1984">
                  <a:moveTo>
                    <a:pt x="538" y="0"/>
                  </a:moveTo>
                  <a:lnTo>
                    <a:pt x="1125" y="797"/>
                  </a:lnTo>
                  <a:lnTo>
                    <a:pt x="556" y="1239"/>
                  </a:lnTo>
                  <a:lnTo>
                    <a:pt x="556" y="1983"/>
                  </a:lnTo>
                  <a:lnTo>
                    <a:pt x="0" y="1196"/>
                  </a:lnTo>
                  <a:lnTo>
                    <a:pt x="383" y="737"/>
                  </a:lnTo>
                  <a:lnTo>
                    <a:pt x="65" y="389"/>
                  </a:lnTo>
                  <a:lnTo>
                    <a:pt x="538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Flag 01">
            <a:extLst>
              <a:ext uri="{FF2B5EF4-FFF2-40B4-BE49-F238E27FC236}">
                <a16:creationId xmlns:a16="http://schemas.microsoft.com/office/drawing/2014/main" id="{160DCD66-7134-13B2-048D-191FDC4EA8FF}"/>
              </a:ext>
            </a:extLst>
          </p:cNvPr>
          <p:cNvGrpSpPr/>
          <p:nvPr/>
        </p:nvGrpSpPr>
        <p:grpSpPr>
          <a:xfrm>
            <a:off x="1937203" y="4400776"/>
            <a:ext cx="359960" cy="1101870"/>
            <a:chOff x="3878014" y="8670669"/>
            <a:chExt cx="719570" cy="2202669"/>
          </a:xfrm>
        </p:grpSpPr>
        <p:sp>
          <p:nvSpPr>
            <p:cNvPr id="17" name="Freeform 355">
              <a:extLst>
                <a:ext uri="{FF2B5EF4-FFF2-40B4-BE49-F238E27FC236}">
                  <a16:creationId xmlns:a16="http://schemas.microsoft.com/office/drawing/2014/main" id="{8B7E1950-B899-2207-6A59-CFC0C6625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955" y="8698135"/>
              <a:ext cx="675629" cy="527322"/>
            </a:xfrm>
            <a:custGeom>
              <a:avLst/>
              <a:gdLst>
                <a:gd name="T0" fmla="*/ 420 w 543"/>
                <a:gd name="T1" fmla="*/ 211 h 424"/>
                <a:gd name="T2" fmla="*/ 542 w 543"/>
                <a:gd name="T3" fmla="*/ 0 h 424"/>
                <a:gd name="T4" fmla="*/ 0 w 543"/>
                <a:gd name="T5" fmla="*/ 0 h 424"/>
                <a:gd name="T6" fmla="*/ 0 w 543"/>
                <a:gd name="T7" fmla="*/ 423 h 424"/>
                <a:gd name="T8" fmla="*/ 542 w 543"/>
                <a:gd name="T9" fmla="*/ 423 h 424"/>
                <a:gd name="T10" fmla="*/ 420 w 543"/>
                <a:gd name="T11" fmla="*/ 211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" h="424">
                  <a:moveTo>
                    <a:pt x="420" y="211"/>
                  </a:moveTo>
                  <a:lnTo>
                    <a:pt x="542" y="0"/>
                  </a:lnTo>
                  <a:lnTo>
                    <a:pt x="0" y="0"/>
                  </a:lnTo>
                  <a:lnTo>
                    <a:pt x="0" y="423"/>
                  </a:lnTo>
                  <a:lnTo>
                    <a:pt x="542" y="423"/>
                  </a:lnTo>
                  <a:lnTo>
                    <a:pt x="420" y="21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356">
              <a:extLst>
                <a:ext uri="{FF2B5EF4-FFF2-40B4-BE49-F238E27FC236}">
                  <a16:creationId xmlns:a16="http://schemas.microsoft.com/office/drawing/2014/main" id="{064C7783-AE99-A007-E9F4-9EFAAC1B8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014" y="8670669"/>
              <a:ext cx="49435" cy="2202669"/>
            </a:xfrm>
            <a:custGeom>
              <a:avLst/>
              <a:gdLst>
                <a:gd name="T0" fmla="*/ 0 w 39"/>
                <a:gd name="T1" fmla="*/ 0 h 1767"/>
                <a:gd name="T2" fmla="*/ 0 w 39"/>
                <a:gd name="T3" fmla="*/ 1766 h 1767"/>
                <a:gd name="T4" fmla="*/ 38 w 39"/>
                <a:gd name="T5" fmla="*/ 1766 h 1767"/>
                <a:gd name="T6" fmla="*/ 38 w 39"/>
                <a:gd name="T7" fmla="*/ 444 h 1767"/>
                <a:gd name="T8" fmla="*/ 38 w 39"/>
                <a:gd name="T9" fmla="*/ 21 h 1767"/>
                <a:gd name="T10" fmla="*/ 38 w 39"/>
                <a:gd name="T11" fmla="*/ 0 h 1767"/>
                <a:gd name="T12" fmla="*/ 0 w 39"/>
                <a:gd name="T13" fmla="*/ 0 h 1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767">
                  <a:moveTo>
                    <a:pt x="0" y="0"/>
                  </a:moveTo>
                  <a:lnTo>
                    <a:pt x="0" y="1766"/>
                  </a:lnTo>
                  <a:lnTo>
                    <a:pt x="38" y="1766"/>
                  </a:lnTo>
                  <a:lnTo>
                    <a:pt x="38" y="444"/>
                  </a:lnTo>
                  <a:lnTo>
                    <a:pt x="38" y="21"/>
                  </a:lnTo>
                  <a:lnTo>
                    <a:pt x="38" y="0"/>
                  </a:lnTo>
                  <a:lnTo>
                    <a:pt x="0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Flag 02">
            <a:extLst>
              <a:ext uri="{FF2B5EF4-FFF2-40B4-BE49-F238E27FC236}">
                <a16:creationId xmlns:a16="http://schemas.microsoft.com/office/drawing/2014/main" id="{08078956-786F-CEBC-A24D-60A2ABF164B9}"/>
              </a:ext>
            </a:extLst>
          </p:cNvPr>
          <p:cNvGrpSpPr/>
          <p:nvPr/>
        </p:nvGrpSpPr>
        <p:grpSpPr>
          <a:xfrm>
            <a:off x="4327790" y="3546212"/>
            <a:ext cx="362710" cy="1101868"/>
            <a:chOff x="8656868" y="6962370"/>
            <a:chExt cx="725068" cy="2202665"/>
          </a:xfrm>
        </p:grpSpPr>
        <p:sp>
          <p:nvSpPr>
            <p:cNvPr id="20" name="Freeform 357">
              <a:extLst>
                <a:ext uri="{FF2B5EF4-FFF2-40B4-BE49-F238E27FC236}">
                  <a16:creationId xmlns:a16="http://schemas.microsoft.com/office/drawing/2014/main" id="{5E586CA1-A523-729B-2BD8-0F63BE6B2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6303" y="6989830"/>
              <a:ext cx="675633" cy="527322"/>
            </a:xfrm>
            <a:custGeom>
              <a:avLst/>
              <a:gdLst>
                <a:gd name="T0" fmla="*/ 419 w 542"/>
                <a:gd name="T1" fmla="*/ 213 h 425"/>
                <a:gd name="T2" fmla="*/ 541 w 542"/>
                <a:gd name="T3" fmla="*/ 0 h 425"/>
                <a:gd name="T4" fmla="*/ 0 w 542"/>
                <a:gd name="T5" fmla="*/ 0 h 425"/>
                <a:gd name="T6" fmla="*/ 0 w 542"/>
                <a:gd name="T7" fmla="*/ 424 h 425"/>
                <a:gd name="T8" fmla="*/ 541 w 542"/>
                <a:gd name="T9" fmla="*/ 424 h 425"/>
                <a:gd name="T10" fmla="*/ 419 w 542"/>
                <a:gd name="T11" fmla="*/ 21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2" h="425">
                  <a:moveTo>
                    <a:pt x="419" y="213"/>
                  </a:moveTo>
                  <a:lnTo>
                    <a:pt x="541" y="0"/>
                  </a:lnTo>
                  <a:lnTo>
                    <a:pt x="0" y="0"/>
                  </a:lnTo>
                  <a:lnTo>
                    <a:pt x="0" y="424"/>
                  </a:lnTo>
                  <a:lnTo>
                    <a:pt x="541" y="424"/>
                  </a:lnTo>
                  <a:lnTo>
                    <a:pt x="419" y="21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358">
              <a:extLst>
                <a:ext uri="{FF2B5EF4-FFF2-40B4-BE49-F238E27FC236}">
                  <a16:creationId xmlns:a16="http://schemas.microsoft.com/office/drawing/2014/main" id="{9162ABFB-A2CC-7C90-CAC8-32F6846DC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6868" y="6962370"/>
              <a:ext cx="49435" cy="2202665"/>
            </a:xfrm>
            <a:custGeom>
              <a:avLst/>
              <a:gdLst>
                <a:gd name="T0" fmla="*/ 0 w 40"/>
                <a:gd name="T1" fmla="*/ 0 h 1768"/>
                <a:gd name="T2" fmla="*/ 0 w 40"/>
                <a:gd name="T3" fmla="*/ 1767 h 1768"/>
                <a:gd name="T4" fmla="*/ 39 w 40"/>
                <a:gd name="T5" fmla="*/ 1767 h 1768"/>
                <a:gd name="T6" fmla="*/ 39 w 40"/>
                <a:gd name="T7" fmla="*/ 445 h 1768"/>
                <a:gd name="T8" fmla="*/ 39 w 40"/>
                <a:gd name="T9" fmla="*/ 21 h 1768"/>
                <a:gd name="T10" fmla="*/ 39 w 40"/>
                <a:gd name="T11" fmla="*/ 0 h 1768"/>
                <a:gd name="T12" fmla="*/ 0 w 40"/>
                <a:gd name="T13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768">
                  <a:moveTo>
                    <a:pt x="0" y="0"/>
                  </a:moveTo>
                  <a:lnTo>
                    <a:pt x="0" y="1767"/>
                  </a:lnTo>
                  <a:lnTo>
                    <a:pt x="39" y="1767"/>
                  </a:lnTo>
                  <a:lnTo>
                    <a:pt x="39" y="445"/>
                  </a:lnTo>
                  <a:lnTo>
                    <a:pt x="39" y="21"/>
                  </a:lnTo>
                  <a:lnTo>
                    <a:pt x="39" y="0"/>
                  </a:lnTo>
                  <a:lnTo>
                    <a:pt x="0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Flag 03">
            <a:extLst>
              <a:ext uri="{FF2B5EF4-FFF2-40B4-BE49-F238E27FC236}">
                <a16:creationId xmlns:a16="http://schemas.microsoft.com/office/drawing/2014/main" id="{1C281E1F-8025-F95E-D15F-DC5C19E453E8}"/>
              </a:ext>
            </a:extLst>
          </p:cNvPr>
          <p:cNvGrpSpPr/>
          <p:nvPr/>
        </p:nvGrpSpPr>
        <p:grpSpPr>
          <a:xfrm>
            <a:off x="7630648" y="3054353"/>
            <a:ext cx="362710" cy="1101870"/>
            <a:chOff x="15259376" y="5979131"/>
            <a:chExt cx="725068" cy="2202669"/>
          </a:xfrm>
        </p:grpSpPr>
        <p:sp>
          <p:nvSpPr>
            <p:cNvPr id="23" name="Freeform 359">
              <a:extLst>
                <a:ext uri="{FF2B5EF4-FFF2-40B4-BE49-F238E27FC236}">
                  <a16:creationId xmlns:a16="http://schemas.microsoft.com/office/drawing/2014/main" id="{FA5C0BD8-B136-51A3-F96F-8558A42C1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8811" y="6001102"/>
              <a:ext cx="675633" cy="527322"/>
            </a:xfrm>
            <a:custGeom>
              <a:avLst/>
              <a:gdLst>
                <a:gd name="T0" fmla="*/ 420 w 543"/>
                <a:gd name="T1" fmla="*/ 213 h 425"/>
                <a:gd name="T2" fmla="*/ 542 w 543"/>
                <a:gd name="T3" fmla="*/ 0 h 425"/>
                <a:gd name="T4" fmla="*/ 0 w 543"/>
                <a:gd name="T5" fmla="*/ 0 h 425"/>
                <a:gd name="T6" fmla="*/ 0 w 543"/>
                <a:gd name="T7" fmla="*/ 424 h 425"/>
                <a:gd name="T8" fmla="*/ 542 w 543"/>
                <a:gd name="T9" fmla="*/ 424 h 425"/>
                <a:gd name="T10" fmla="*/ 420 w 543"/>
                <a:gd name="T11" fmla="*/ 21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" h="425">
                  <a:moveTo>
                    <a:pt x="420" y="213"/>
                  </a:moveTo>
                  <a:lnTo>
                    <a:pt x="542" y="0"/>
                  </a:lnTo>
                  <a:lnTo>
                    <a:pt x="0" y="0"/>
                  </a:lnTo>
                  <a:lnTo>
                    <a:pt x="0" y="424"/>
                  </a:lnTo>
                  <a:lnTo>
                    <a:pt x="542" y="424"/>
                  </a:lnTo>
                  <a:lnTo>
                    <a:pt x="420" y="21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360">
              <a:extLst>
                <a:ext uri="{FF2B5EF4-FFF2-40B4-BE49-F238E27FC236}">
                  <a16:creationId xmlns:a16="http://schemas.microsoft.com/office/drawing/2014/main" id="{E423A3DE-1507-73F1-BA74-E1787DA0C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59376" y="5979131"/>
              <a:ext cx="49435" cy="2202669"/>
            </a:xfrm>
            <a:custGeom>
              <a:avLst/>
              <a:gdLst>
                <a:gd name="T0" fmla="*/ 0 w 39"/>
                <a:gd name="T1" fmla="*/ 0 h 1767"/>
                <a:gd name="T2" fmla="*/ 0 w 39"/>
                <a:gd name="T3" fmla="*/ 1766 h 1767"/>
                <a:gd name="T4" fmla="*/ 38 w 39"/>
                <a:gd name="T5" fmla="*/ 1766 h 1767"/>
                <a:gd name="T6" fmla="*/ 38 w 39"/>
                <a:gd name="T7" fmla="*/ 445 h 1767"/>
                <a:gd name="T8" fmla="*/ 38 w 39"/>
                <a:gd name="T9" fmla="*/ 21 h 1767"/>
                <a:gd name="T10" fmla="*/ 38 w 39"/>
                <a:gd name="T11" fmla="*/ 0 h 1767"/>
                <a:gd name="T12" fmla="*/ 0 w 39"/>
                <a:gd name="T13" fmla="*/ 0 h 1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767">
                  <a:moveTo>
                    <a:pt x="0" y="0"/>
                  </a:moveTo>
                  <a:lnTo>
                    <a:pt x="0" y="1766"/>
                  </a:lnTo>
                  <a:lnTo>
                    <a:pt x="38" y="1766"/>
                  </a:lnTo>
                  <a:lnTo>
                    <a:pt x="38" y="445"/>
                  </a:lnTo>
                  <a:lnTo>
                    <a:pt x="38" y="21"/>
                  </a:lnTo>
                  <a:lnTo>
                    <a:pt x="38" y="0"/>
                  </a:lnTo>
                  <a:lnTo>
                    <a:pt x="0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Flag 04">
            <a:extLst>
              <a:ext uri="{FF2B5EF4-FFF2-40B4-BE49-F238E27FC236}">
                <a16:creationId xmlns:a16="http://schemas.microsoft.com/office/drawing/2014/main" id="{CA07C332-FFE8-8E2B-D6E2-CAF3503B98BA}"/>
              </a:ext>
            </a:extLst>
          </p:cNvPr>
          <p:cNvGrpSpPr/>
          <p:nvPr/>
        </p:nvGrpSpPr>
        <p:grpSpPr>
          <a:xfrm>
            <a:off x="10647735" y="3463776"/>
            <a:ext cx="359961" cy="1099121"/>
            <a:chOff x="21290620" y="6797578"/>
            <a:chExt cx="719572" cy="2197174"/>
          </a:xfrm>
        </p:grpSpPr>
        <p:sp>
          <p:nvSpPr>
            <p:cNvPr id="26" name="Freeform 361">
              <a:extLst>
                <a:ext uri="{FF2B5EF4-FFF2-40B4-BE49-F238E27FC236}">
                  <a16:creationId xmlns:a16="http://schemas.microsoft.com/office/drawing/2014/main" id="{A662B2CB-6F09-9728-6C43-522B80895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4563" y="6825042"/>
              <a:ext cx="675629" cy="527322"/>
            </a:xfrm>
            <a:custGeom>
              <a:avLst/>
              <a:gdLst>
                <a:gd name="T0" fmla="*/ 421 w 544"/>
                <a:gd name="T1" fmla="*/ 210 h 423"/>
                <a:gd name="T2" fmla="*/ 543 w 544"/>
                <a:gd name="T3" fmla="*/ 0 h 423"/>
                <a:gd name="T4" fmla="*/ 0 w 544"/>
                <a:gd name="T5" fmla="*/ 0 h 423"/>
                <a:gd name="T6" fmla="*/ 0 w 544"/>
                <a:gd name="T7" fmla="*/ 422 h 423"/>
                <a:gd name="T8" fmla="*/ 543 w 544"/>
                <a:gd name="T9" fmla="*/ 422 h 423"/>
                <a:gd name="T10" fmla="*/ 421 w 544"/>
                <a:gd name="T11" fmla="*/ 21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4" h="423">
                  <a:moveTo>
                    <a:pt x="421" y="210"/>
                  </a:moveTo>
                  <a:lnTo>
                    <a:pt x="543" y="0"/>
                  </a:lnTo>
                  <a:lnTo>
                    <a:pt x="0" y="0"/>
                  </a:lnTo>
                  <a:lnTo>
                    <a:pt x="0" y="422"/>
                  </a:lnTo>
                  <a:lnTo>
                    <a:pt x="543" y="422"/>
                  </a:lnTo>
                  <a:lnTo>
                    <a:pt x="421" y="21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362">
              <a:extLst>
                <a:ext uri="{FF2B5EF4-FFF2-40B4-BE49-F238E27FC236}">
                  <a16:creationId xmlns:a16="http://schemas.microsoft.com/office/drawing/2014/main" id="{55BD717F-9601-435E-0DA9-05D85CC72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90620" y="6797578"/>
              <a:ext cx="49435" cy="2197174"/>
            </a:xfrm>
            <a:custGeom>
              <a:avLst/>
              <a:gdLst>
                <a:gd name="T0" fmla="*/ 0 w 38"/>
                <a:gd name="T1" fmla="*/ 0 h 1766"/>
                <a:gd name="T2" fmla="*/ 0 w 38"/>
                <a:gd name="T3" fmla="*/ 1765 h 1766"/>
                <a:gd name="T4" fmla="*/ 37 w 38"/>
                <a:gd name="T5" fmla="*/ 1765 h 1766"/>
                <a:gd name="T6" fmla="*/ 37 w 38"/>
                <a:gd name="T7" fmla="*/ 443 h 1766"/>
                <a:gd name="T8" fmla="*/ 37 w 38"/>
                <a:gd name="T9" fmla="*/ 21 h 1766"/>
                <a:gd name="T10" fmla="*/ 37 w 38"/>
                <a:gd name="T11" fmla="*/ 0 h 1766"/>
                <a:gd name="T12" fmla="*/ 0 w 38"/>
                <a:gd name="T13" fmla="*/ 0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766">
                  <a:moveTo>
                    <a:pt x="0" y="0"/>
                  </a:moveTo>
                  <a:lnTo>
                    <a:pt x="0" y="1765"/>
                  </a:lnTo>
                  <a:lnTo>
                    <a:pt x="37" y="1765"/>
                  </a:lnTo>
                  <a:lnTo>
                    <a:pt x="37" y="443"/>
                  </a:lnTo>
                  <a:lnTo>
                    <a:pt x="37" y="21"/>
                  </a:ln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B45CBDF-2563-39F1-411F-476A14363F7A}"/>
              </a:ext>
            </a:extLst>
          </p:cNvPr>
          <p:cNvGrpSpPr/>
          <p:nvPr/>
        </p:nvGrpSpPr>
        <p:grpSpPr>
          <a:xfrm>
            <a:off x="3307186" y="2065377"/>
            <a:ext cx="2090666" cy="1263756"/>
            <a:chOff x="878255" y="2422057"/>
            <a:chExt cx="2090666" cy="1263756"/>
          </a:xfrm>
        </p:grpSpPr>
        <p:sp>
          <p:nvSpPr>
            <p:cNvPr id="34" name="Title 01">
              <a:extLst>
                <a:ext uri="{FF2B5EF4-FFF2-40B4-BE49-F238E27FC236}">
                  <a16:creationId xmlns:a16="http://schemas.microsoft.com/office/drawing/2014/main" id="{AE916537-7256-D541-EEA1-6A12C65CFD20}"/>
                </a:ext>
              </a:extLst>
            </p:cNvPr>
            <p:cNvSpPr txBox="1"/>
            <p:nvPr/>
          </p:nvSpPr>
          <p:spPr>
            <a:xfrm>
              <a:off x="878255" y="2422057"/>
              <a:ext cx="2090666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b="1" spc="-3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 01</a:t>
              </a:r>
            </a:p>
          </p:txBody>
        </p:sp>
        <p:sp>
          <p:nvSpPr>
            <p:cNvPr id="35" name="Body 01">
              <a:extLst>
                <a:ext uri="{FF2B5EF4-FFF2-40B4-BE49-F238E27FC236}">
                  <a16:creationId xmlns:a16="http://schemas.microsoft.com/office/drawing/2014/main" id="{12474361-8C48-FB0E-0478-41C5558056F1}"/>
                </a:ext>
              </a:extLst>
            </p:cNvPr>
            <p:cNvSpPr txBox="1"/>
            <p:nvPr/>
          </p:nvSpPr>
          <p:spPr>
            <a:xfrm>
              <a:off x="878255" y="2854816"/>
              <a:ext cx="2090666" cy="83099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nibh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est. A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maecenas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quam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nec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lorem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nunc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Suspendisse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viverra</a:t>
              </a:r>
              <a:endParaRPr lang="en-US" sz="1200" spc="-3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7AA2238-C8A5-5417-EEC4-3B93579D6C9A}"/>
              </a:ext>
            </a:extLst>
          </p:cNvPr>
          <p:cNvGrpSpPr/>
          <p:nvPr/>
        </p:nvGrpSpPr>
        <p:grpSpPr>
          <a:xfrm>
            <a:off x="6597679" y="1632598"/>
            <a:ext cx="2090666" cy="1263756"/>
            <a:chOff x="878255" y="2422057"/>
            <a:chExt cx="2090666" cy="1263756"/>
          </a:xfrm>
        </p:grpSpPr>
        <p:sp>
          <p:nvSpPr>
            <p:cNvPr id="37" name="Title 01">
              <a:extLst>
                <a:ext uri="{FF2B5EF4-FFF2-40B4-BE49-F238E27FC236}">
                  <a16:creationId xmlns:a16="http://schemas.microsoft.com/office/drawing/2014/main" id="{DE6256DD-C915-7CCD-F634-ACFE84370DC5}"/>
                </a:ext>
              </a:extLst>
            </p:cNvPr>
            <p:cNvSpPr txBox="1"/>
            <p:nvPr/>
          </p:nvSpPr>
          <p:spPr>
            <a:xfrm>
              <a:off x="878255" y="2422057"/>
              <a:ext cx="2090666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b="1" spc="-30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 01</a:t>
              </a:r>
            </a:p>
          </p:txBody>
        </p:sp>
        <p:sp>
          <p:nvSpPr>
            <p:cNvPr id="38" name="Body 01">
              <a:extLst>
                <a:ext uri="{FF2B5EF4-FFF2-40B4-BE49-F238E27FC236}">
                  <a16:creationId xmlns:a16="http://schemas.microsoft.com/office/drawing/2014/main" id="{81531112-E9BF-CDDF-6D53-E346B1D747B9}"/>
                </a:ext>
              </a:extLst>
            </p:cNvPr>
            <p:cNvSpPr txBox="1"/>
            <p:nvPr/>
          </p:nvSpPr>
          <p:spPr>
            <a:xfrm>
              <a:off x="878255" y="2854816"/>
              <a:ext cx="2090666" cy="83099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nibh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est. A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maecenas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quam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nec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lorem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nunc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Suspendisse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viverra</a:t>
              </a:r>
              <a:endParaRPr lang="en-US" sz="1200" spc="-3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2031D3-2F67-A2D4-15FB-95EEA40DEFB3}"/>
              </a:ext>
            </a:extLst>
          </p:cNvPr>
          <p:cNvGrpSpPr/>
          <p:nvPr/>
        </p:nvGrpSpPr>
        <p:grpSpPr>
          <a:xfrm>
            <a:off x="9602402" y="1882540"/>
            <a:ext cx="2090666" cy="1263756"/>
            <a:chOff x="878255" y="2422057"/>
            <a:chExt cx="2090666" cy="1263756"/>
          </a:xfrm>
        </p:grpSpPr>
        <p:sp>
          <p:nvSpPr>
            <p:cNvPr id="40" name="Title 01">
              <a:extLst>
                <a:ext uri="{FF2B5EF4-FFF2-40B4-BE49-F238E27FC236}">
                  <a16:creationId xmlns:a16="http://schemas.microsoft.com/office/drawing/2014/main" id="{A0ED3BAF-34EB-1223-9302-2952C45EC6EE}"/>
                </a:ext>
              </a:extLst>
            </p:cNvPr>
            <p:cNvSpPr txBox="1"/>
            <p:nvPr/>
          </p:nvSpPr>
          <p:spPr>
            <a:xfrm>
              <a:off x="878255" y="2422057"/>
              <a:ext cx="2090666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b="1" spc="-30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 01</a:t>
              </a:r>
            </a:p>
          </p:txBody>
        </p:sp>
        <p:sp>
          <p:nvSpPr>
            <p:cNvPr id="41" name="Body 01">
              <a:extLst>
                <a:ext uri="{FF2B5EF4-FFF2-40B4-BE49-F238E27FC236}">
                  <a16:creationId xmlns:a16="http://schemas.microsoft.com/office/drawing/2014/main" id="{ACC6A9F5-DD50-7937-C813-BB99FBBE8777}"/>
                </a:ext>
              </a:extLst>
            </p:cNvPr>
            <p:cNvSpPr txBox="1"/>
            <p:nvPr/>
          </p:nvSpPr>
          <p:spPr>
            <a:xfrm>
              <a:off x="878255" y="2854816"/>
              <a:ext cx="2090666" cy="83099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nibh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est. A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maecenas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quam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magna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nec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quis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, lorem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nunc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Suspendisse</a:t>
              </a:r>
              <a:r>
                <a:rPr lang="en-US" sz="12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spc="-30" dirty="0" err="1">
                  <a:latin typeface="Arial" panose="020B0604020202020204" pitchFamily="34" charset="0"/>
                  <a:cs typeface="Arial" panose="020B0604020202020204" pitchFamily="34" charset="0"/>
                </a:rPr>
                <a:t>viverra</a:t>
              </a:r>
              <a:endParaRPr lang="en-US" sz="1200" spc="-3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F135FFF-CAC2-E724-35BD-AB449BA9A187}"/>
              </a:ext>
            </a:extLst>
          </p:cNvPr>
          <p:cNvSpPr txBox="1"/>
          <p:nvPr/>
        </p:nvSpPr>
        <p:spPr>
          <a:xfrm>
            <a:off x="3616244" y="686909"/>
            <a:ext cx="495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INFOGRAPHIC SLIDE</a:t>
            </a:r>
          </a:p>
        </p:txBody>
      </p:sp>
    </p:spTree>
    <p:extLst>
      <p:ext uri="{BB962C8B-B14F-4D97-AF65-F5344CB8AC3E}">
        <p14:creationId xmlns:p14="http://schemas.microsoft.com/office/powerpoint/2010/main" val="319189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102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30</cp:revision>
  <dcterms:created xsi:type="dcterms:W3CDTF">2022-10-20T01:52:07Z</dcterms:created>
  <dcterms:modified xsi:type="dcterms:W3CDTF">2022-11-02T11:22:08Z</dcterms:modified>
</cp:coreProperties>
</file>