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22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787A93-DC2B-39F0-9B12-7AE80E060626}"/>
              </a:ext>
            </a:extLst>
          </p:cNvPr>
          <p:cNvSpPr txBox="1"/>
          <p:nvPr/>
        </p:nvSpPr>
        <p:spPr>
          <a:xfrm>
            <a:off x="923391" y="698380"/>
            <a:ext cx="2605113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Lorem ipsum dolor sit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amet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,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consectetur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adipiscing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elit</a:t>
            </a:r>
            <a:endParaRPr lang="en-US" sz="3200" b="1" dirty="0">
              <a:solidFill>
                <a:srgbClr val="AC2857"/>
              </a:solidFill>
              <a:latin typeface="Acumin Variable Concept Black" panose="020B03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960DF03-C877-4236-F473-F06A00C05724}"/>
              </a:ext>
            </a:extLst>
          </p:cNvPr>
          <p:cNvSpPr/>
          <p:nvPr/>
        </p:nvSpPr>
        <p:spPr>
          <a:xfrm>
            <a:off x="4326194" y="0"/>
            <a:ext cx="8976852" cy="6858000"/>
          </a:xfrm>
          <a:prstGeom prst="roundRect">
            <a:avLst>
              <a:gd name="adj" fmla="val 5484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C86235F-583D-B590-6B6D-5B8A72B3680F}"/>
              </a:ext>
            </a:extLst>
          </p:cNvPr>
          <p:cNvSpPr/>
          <p:nvPr/>
        </p:nvSpPr>
        <p:spPr>
          <a:xfrm>
            <a:off x="4326194" y="519689"/>
            <a:ext cx="581505" cy="2194934"/>
          </a:xfrm>
          <a:custGeom>
            <a:avLst/>
            <a:gdLst>
              <a:gd name="connsiteX0" fmla="*/ 0 w 643778"/>
              <a:gd name="connsiteY0" fmla="*/ 0 h 2429988"/>
              <a:gd name="connsiteX1" fmla="*/ 495681 w 643778"/>
              <a:gd name="connsiteY1" fmla="*/ 0 h 2429988"/>
              <a:gd name="connsiteX2" fmla="*/ 643778 w 643778"/>
              <a:gd name="connsiteY2" fmla="*/ 148097 h 2429988"/>
              <a:gd name="connsiteX3" fmla="*/ 643778 w 643778"/>
              <a:gd name="connsiteY3" fmla="*/ 2281891 h 2429988"/>
              <a:gd name="connsiteX4" fmla="*/ 495681 w 643778"/>
              <a:gd name="connsiteY4" fmla="*/ 2429988 h 2429988"/>
              <a:gd name="connsiteX5" fmla="*/ 0 w 643778"/>
              <a:gd name="connsiteY5" fmla="*/ 2429988 h 242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778" h="2429988">
                <a:moveTo>
                  <a:pt x="0" y="0"/>
                </a:moveTo>
                <a:lnTo>
                  <a:pt x="495681" y="0"/>
                </a:lnTo>
                <a:cubicBezTo>
                  <a:pt x="577473" y="0"/>
                  <a:pt x="643778" y="66305"/>
                  <a:pt x="643778" y="148097"/>
                </a:cubicBezTo>
                <a:lnTo>
                  <a:pt x="643778" y="2281891"/>
                </a:lnTo>
                <a:cubicBezTo>
                  <a:pt x="643778" y="2363683"/>
                  <a:pt x="577473" y="2429988"/>
                  <a:pt x="495681" y="2429988"/>
                </a:cubicBezTo>
                <a:lnTo>
                  <a:pt x="0" y="2429988"/>
                </a:lnTo>
                <a:close/>
              </a:path>
            </a:pathLst>
          </a:custGeom>
          <a:gradFill flip="none" rotWithShape="1">
            <a:gsLst>
              <a:gs pos="0">
                <a:srgbClr val="C12847"/>
              </a:gs>
              <a:gs pos="100000">
                <a:srgbClr val="2C266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20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BA5F82-0A7F-20AE-BEBE-9F7AB5668620}"/>
              </a:ext>
            </a:extLst>
          </p:cNvPr>
          <p:cNvSpPr/>
          <p:nvPr/>
        </p:nvSpPr>
        <p:spPr>
          <a:xfrm rot="16200000">
            <a:off x="3466929" y="1324087"/>
            <a:ext cx="2300033" cy="4810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IN" sz="22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Heading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32E271-6903-9ADA-6EFA-7D01CEB61469}"/>
              </a:ext>
            </a:extLst>
          </p:cNvPr>
          <p:cNvGrpSpPr/>
          <p:nvPr/>
        </p:nvGrpSpPr>
        <p:grpSpPr>
          <a:xfrm>
            <a:off x="5303834" y="1155903"/>
            <a:ext cx="526726" cy="520438"/>
            <a:chOff x="5887326" y="1041203"/>
            <a:chExt cx="782710" cy="78271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69DBC1-BBC9-592E-EE0A-AA3AF9EA5C30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2847"/>
                </a:gs>
                <a:gs pos="100000">
                  <a:srgbClr val="2C2664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F646D4-82D8-C492-D5F8-E86753A5AB2C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2847"/>
                </a:gs>
                <a:gs pos="100000">
                  <a:srgbClr val="2C2664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7A3CC36-1E05-6175-FAFE-F651F107D8B6}"/>
              </a:ext>
            </a:extLst>
          </p:cNvPr>
          <p:cNvSpPr txBox="1"/>
          <p:nvPr/>
        </p:nvSpPr>
        <p:spPr>
          <a:xfrm>
            <a:off x="6091719" y="1093741"/>
            <a:ext cx="2214811" cy="1787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da-DK" sz="1400" b="1" dirty="0">
                <a:solidFill>
                  <a:srgbClr val="AC2857"/>
                </a:solidFill>
                <a:latin typeface="Acumin Variable Concept Semibol" panose="020B0304020202020204" pitchFamily="34" charset="0"/>
              </a:rPr>
              <a:t>Lorem ipsum dolor sit amet</a:t>
            </a:r>
            <a:endParaRPr lang="en-IN" sz="1400" b="1" dirty="0">
              <a:solidFill>
                <a:srgbClr val="AC2857"/>
              </a:solidFill>
              <a:latin typeface="Acumin Variable Concept Semibol" panose="020B03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C5F71E-C6C2-0A63-BDC7-00BBAEF21187}"/>
              </a:ext>
            </a:extLst>
          </p:cNvPr>
          <p:cNvSpPr txBox="1"/>
          <p:nvPr/>
        </p:nvSpPr>
        <p:spPr>
          <a:xfrm>
            <a:off x="6091719" y="1366791"/>
            <a:ext cx="2098186" cy="843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latin typeface="Acumin Variable Concept Light" panose="020B0304020202020204" pitchFamily="34" charset="0"/>
              </a:rPr>
              <a:t>Lorem ipsum dolor sit </a:t>
            </a:r>
            <a:r>
              <a:rPr lang="en-US" sz="1200" dirty="0" err="1">
                <a:latin typeface="Acumin Variable Concept Light" panose="020B0304020202020204" pitchFamily="34" charset="0"/>
              </a:rPr>
              <a:t>amet</a:t>
            </a:r>
            <a:r>
              <a:rPr lang="en-US" sz="1200" dirty="0">
                <a:latin typeface="Acumin Variable Concept Light" panose="020B0304020202020204" pitchFamily="34" charset="0"/>
              </a:rPr>
              <a:t>, </a:t>
            </a:r>
            <a:r>
              <a:rPr lang="en-US" sz="1200" dirty="0" err="1">
                <a:latin typeface="Acumin Variable Concept Light" panose="020B0304020202020204" pitchFamily="34" charset="0"/>
              </a:rPr>
              <a:t>consectetur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adipiscing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elit</a:t>
            </a:r>
            <a:r>
              <a:rPr lang="en-US" sz="1200" dirty="0">
                <a:latin typeface="Acumin Variable Concept Light" panose="020B0304020202020204" pitchFamily="34" charset="0"/>
              </a:rPr>
              <a:t>, sed do </a:t>
            </a:r>
            <a:r>
              <a:rPr lang="en-US" sz="1200" dirty="0" err="1">
                <a:latin typeface="Acumin Variable Concept Light" panose="020B0304020202020204" pitchFamily="34" charset="0"/>
              </a:rPr>
              <a:t>eiusmod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tempor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incididunt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ut</a:t>
            </a:r>
            <a:r>
              <a:rPr lang="en-US" sz="1200" dirty="0">
                <a:latin typeface="Acumin Variable Concept Light" panose="020B0304020202020204" pitchFamily="34" charset="0"/>
              </a:rPr>
              <a:t> labore et dolore magna </a:t>
            </a:r>
            <a:r>
              <a:rPr lang="en-US" sz="1200" dirty="0" err="1">
                <a:latin typeface="Acumin Variable Concept Light" panose="020B0304020202020204" pitchFamily="34" charset="0"/>
              </a:rPr>
              <a:t>aliqua</a:t>
            </a:r>
            <a:r>
              <a:rPr lang="en-US" sz="1200" dirty="0">
                <a:latin typeface="Acumin Variable Concept Light" panose="020B0304020202020204" pitchFamily="34" charset="0"/>
              </a:rPr>
              <a:t>. Ut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2E821D-6B28-FE8C-8491-28CC8F5FE135}"/>
              </a:ext>
            </a:extLst>
          </p:cNvPr>
          <p:cNvSpPr/>
          <p:nvPr/>
        </p:nvSpPr>
        <p:spPr>
          <a:xfrm>
            <a:off x="8567689" y="4226344"/>
            <a:ext cx="6953250" cy="1774406"/>
          </a:xfrm>
          <a:prstGeom prst="roundRect">
            <a:avLst/>
          </a:prstGeom>
          <a:gradFill flip="none" rotWithShape="1">
            <a:gsLst>
              <a:gs pos="0">
                <a:srgbClr val="C12847"/>
              </a:gs>
              <a:gs pos="100000">
                <a:srgbClr val="2C266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20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22625C-FA3D-6EC5-B7BB-6BFC4AAD975E}"/>
              </a:ext>
            </a:extLst>
          </p:cNvPr>
          <p:cNvGrpSpPr/>
          <p:nvPr/>
        </p:nvGrpSpPr>
        <p:grpSpPr>
          <a:xfrm>
            <a:off x="5303834" y="2780115"/>
            <a:ext cx="3002696" cy="1116115"/>
            <a:chOff x="5303833" y="1093741"/>
            <a:chExt cx="3618771" cy="13451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4434C5-5160-5E26-DFE8-83353C777414}"/>
                </a:ext>
              </a:extLst>
            </p:cNvPr>
            <p:cNvGrpSpPr/>
            <p:nvPr/>
          </p:nvGrpSpPr>
          <p:grpSpPr>
            <a:xfrm>
              <a:off x="5303833" y="1168657"/>
              <a:ext cx="634797" cy="627219"/>
              <a:chOff x="5887326" y="1041203"/>
              <a:chExt cx="782710" cy="78271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B018080-0588-9EE0-0CB2-BB06F04BB7CA}"/>
                  </a:ext>
                </a:extLst>
              </p:cNvPr>
              <p:cNvSpPr/>
              <p:nvPr/>
            </p:nvSpPr>
            <p:spPr>
              <a:xfrm>
                <a:off x="5887326" y="1041203"/>
                <a:ext cx="782710" cy="782710"/>
              </a:xfrm>
              <a:custGeom>
                <a:avLst/>
                <a:gdLst>
                  <a:gd name="connsiteX0" fmla="*/ 740650 w 782710"/>
                  <a:gd name="connsiteY0" fmla="*/ 440777 h 782710"/>
                  <a:gd name="connsiteX1" fmla="*/ 782710 w 782710"/>
                  <a:gd name="connsiteY1" fmla="*/ 391355 h 782710"/>
                  <a:gd name="connsiteX2" fmla="*/ 740650 w 782710"/>
                  <a:gd name="connsiteY2" fmla="*/ 341933 h 782710"/>
                  <a:gd name="connsiteX3" fmla="*/ 648755 w 782710"/>
                  <a:gd name="connsiteY3" fmla="*/ 150172 h 782710"/>
                  <a:gd name="connsiteX4" fmla="*/ 706296 w 782710"/>
                  <a:gd name="connsiteY4" fmla="*/ 92630 h 782710"/>
                  <a:gd name="connsiteX5" fmla="*/ 732638 w 782710"/>
                  <a:gd name="connsiteY5" fmla="*/ 100144 h 782710"/>
                  <a:gd name="connsiteX6" fmla="*/ 782710 w 782710"/>
                  <a:gd name="connsiteY6" fmla="*/ 50072 h 782710"/>
                  <a:gd name="connsiteX7" fmla="*/ 732638 w 782710"/>
                  <a:gd name="connsiteY7" fmla="*/ 0 h 782710"/>
                  <a:gd name="connsiteX8" fmla="*/ 682566 w 782710"/>
                  <a:gd name="connsiteY8" fmla="*/ 50072 h 782710"/>
                  <a:gd name="connsiteX9" fmla="*/ 690080 w 782710"/>
                  <a:gd name="connsiteY9" fmla="*/ 76414 h 782710"/>
                  <a:gd name="connsiteX10" fmla="*/ 632538 w 782710"/>
                  <a:gd name="connsiteY10" fmla="*/ 133955 h 782710"/>
                  <a:gd name="connsiteX11" fmla="*/ 440777 w 782710"/>
                  <a:gd name="connsiteY11" fmla="*/ 42060 h 782710"/>
                  <a:gd name="connsiteX12" fmla="*/ 391355 w 782710"/>
                  <a:gd name="connsiteY12" fmla="*/ 0 h 782710"/>
                  <a:gd name="connsiteX13" fmla="*/ 341933 w 782710"/>
                  <a:gd name="connsiteY13" fmla="*/ 42060 h 782710"/>
                  <a:gd name="connsiteX14" fmla="*/ 150172 w 782710"/>
                  <a:gd name="connsiteY14" fmla="*/ 133957 h 782710"/>
                  <a:gd name="connsiteX15" fmla="*/ 92630 w 782710"/>
                  <a:gd name="connsiteY15" fmla="*/ 76415 h 782710"/>
                  <a:gd name="connsiteX16" fmla="*/ 100146 w 782710"/>
                  <a:gd name="connsiteY16" fmla="*/ 50074 h 782710"/>
                  <a:gd name="connsiteX17" fmla="*/ 50072 w 782710"/>
                  <a:gd name="connsiteY17" fmla="*/ 0 h 782710"/>
                  <a:gd name="connsiteX18" fmla="*/ 0 w 782710"/>
                  <a:gd name="connsiteY18" fmla="*/ 50072 h 782710"/>
                  <a:gd name="connsiteX19" fmla="*/ 50072 w 782710"/>
                  <a:gd name="connsiteY19" fmla="*/ 100144 h 782710"/>
                  <a:gd name="connsiteX20" fmla="*/ 76415 w 782710"/>
                  <a:gd name="connsiteY20" fmla="*/ 92629 h 782710"/>
                  <a:gd name="connsiteX21" fmla="*/ 133957 w 782710"/>
                  <a:gd name="connsiteY21" fmla="*/ 150170 h 782710"/>
                  <a:gd name="connsiteX22" fmla="*/ 42061 w 782710"/>
                  <a:gd name="connsiteY22" fmla="*/ 341931 h 782710"/>
                  <a:gd name="connsiteX23" fmla="*/ 0 w 782710"/>
                  <a:gd name="connsiteY23" fmla="*/ 391355 h 782710"/>
                  <a:gd name="connsiteX24" fmla="*/ 42060 w 782710"/>
                  <a:gd name="connsiteY24" fmla="*/ 440777 h 782710"/>
                  <a:gd name="connsiteX25" fmla="*/ 133955 w 782710"/>
                  <a:gd name="connsiteY25" fmla="*/ 632538 h 782710"/>
                  <a:gd name="connsiteX26" fmla="*/ 76414 w 782710"/>
                  <a:gd name="connsiteY26" fmla="*/ 690080 h 782710"/>
                  <a:gd name="connsiteX27" fmla="*/ 50071 w 782710"/>
                  <a:gd name="connsiteY27" fmla="*/ 682564 h 782710"/>
                  <a:gd name="connsiteX28" fmla="*/ 0 w 782710"/>
                  <a:gd name="connsiteY28" fmla="*/ 732638 h 782710"/>
                  <a:gd name="connsiteX29" fmla="*/ 50072 w 782710"/>
                  <a:gd name="connsiteY29" fmla="*/ 782710 h 782710"/>
                  <a:gd name="connsiteX30" fmla="*/ 100144 w 782710"/>
                  <a:gd name="connsiteY30" fmla="*/ 732638 h 782710"/>
                  <a:gd name="connsiteX31" fmla="*/ 92629 w 782710"/>
                  <a:gd name="connsiteY31" fmla="*/ 706296 h 782710"/>
                  <a:gd name="connsiteX32" fmla="*/ 150170 w 782710"/>
                  <a:gd name="connsiteY32" fmla="*/ 648755 h 782710"/>
                  <a:gd name="connsiteX33" fmla="*/ 341931 w 782710"/>
                  <a:gd name="connsiteY33" fmla="*/ 740650 h 782710"/>
                  <a:gd name="connsiteX34" fmla="*/ 391355 w 782710"/>
                  <a:gd name="connsiteY34" fmla="*/ 782710 h 782710"/>
                  <a:gd name="connsiteX35" fmla="*/ 440777 w 782710"/>
                  <a:gd name="connsiteY35" fmla="*/ 740650 h 782710"/>
                  <a:gd name="connsiteX36" fmla="*/ 632538 w 782710"/>
                  <a:gd name="connsiteY36" fmla="*/ 648755 h 782710"/>
                  <a:gd name="connsiteX37" fmla="*/ 690080 w 782710"/>
                  <a:gd name="connsiteY37" fmla="*/ 706296 h 782710"/>
                  <a:gd name="connsiteX38" fmla="*/ 682566 w 782710"/>
                  <a:gd name="connsiteY38" fmla="*/ 732638 h 782710"/>
                  <a:gd name="connsiteX39" fmla="*/ 732638 w 782710"/>
                  <a:gd name="connsiteY39" fmla="*/ 782710 h 782710"/>
                  <a:gd name="connsiteX40" fmla="*/ 782710 w 782710"/>
                  <a:gd name="connsiteY40" fmla="*/ 732638 h 782710"/>
                  <a:gd name="connsiteX41" fmla="*/ 732638 w 782710"/>
                  <a:gd name="connsiteY41" fmla="*/ 682566 h 782710"/>
                  <a:gd name="connsiteX42" fmla="*/ 706296 w 782710"/>
                  <a:gd name="connsiteY42" fmla="*/ 690080 h 782710"/>
                  <a:gd name="connsiteX43" fmla="*/ 648755 w 782710"/>
                  <a:gd name="connsiteY43" fmla="*/ 632538 h 782710"/>
                  <a:gd name="connsiteX44" fmla="*/ 740650 w 782710"/>
                  <a:gd name="connsiteY44" fmla="*/ 440777 h 782710"/>
                  <a:gd name="connsiteX45" fmla="*/ 391355 w 782710"/>
                  <a:gd name="connsiteY45" fmla="*/ 682566 h 782710"/>
                  <a:gd name="connsiteX46" fmla="*/ 343555 w 782710"/>
                  <a:gd name="connsiteY46" fmla="*/ 717715 h 782710"/>
                  <a:gd name="connsiteX47" fmla="*/ 64996 w 782710"/>
                  <a:gd name="connsiteY47" fmla="*/ 439155 h 782710"/>
                  <a:gd name="connsiteX48" fmla="*/ 100144 w 782710"/>
                  <a:gd name="connsiteY48" fmla="*/ 391355 h 782710"/>
                  <a:gd name="connsiteX49" fmla="*/ 64996 w 782710"/>
                  <a:gd name="connsiteY49" fmla="*/ 343555 h 782710"/>
                  <a:gd name="connsiteX50" fmla="*/ 343555 w 782710"/>
                  <a:gd name="connsiteY50" fmla="*/ 64996 h 782710"/>
                  <a:gd name="connsiteX51" fmla="*/ 391355 w 782710"/>
                  <a:gd name="connsiteY51" fmla="*/ 100144 h 782710"/>
                  <a:gd name="connsiteX52" fmla="*/ 439155 w 782710"/>
                  <a:gd name="connsiteY52" fmla="*/ 64996 h 782710"/>
                  <a:gd name="connsiteX53" fmla="*/ 717715 w 782710"/>
                  <a:gd name="connsiteY53" fmla="*/ 343555 h 782710"/>
                  <a:gd name="connsiteX54" fmla="*/ 682566 w 782710"/>
                  <a:gd name="connsiteY54" fmla="*/ 391355 h 782710"/>
                  <a:gd name="connsiteX55" fmla="*/ 717715 w 782710"/>
                  <a:gd name="connsiteY55" fmla="*/ 439155 h 782710"/>
                  <a:gd name="connsiteX56" fmla="*/ 439155 w 782710"/>
                  <a:gd name="connsiteY56" fmla="*/ 717715 h 782710"/>
                  <a:gd name="connsiteX57" fmla="*/ 391355 w 782710"/>
                  <a:gd name="connsiteY57" fmla="*/ 682566 h 782710"/>
                  <a:gd name="connsiteX58" fmla="*/ 759779 w 782710"/>
                  <a:gd name="connsiteY58" fmla="*/ 391355 h 782710"/>
                  <a:gd name="connsiteX59" fmla="*/ 732638 w 782710"/>
                  <a:gd name="connsiteY59" fmla="*/ 418496 h 782710"/>
                  <a:gd name="connsiteX60" fmla="*/ 705497 w 782710"/>
                  <a:gd name="connsiteY60" fmla="*/ 391355 h 782710"/>
                  <a:gd name="connsiteX61" fmla="*/ 732638 w 782710"/>
                  <a:gd name="connsiteY61" fmla="*/ 364214 h 782710"/>
                  <a:gd name="connsiteX62" fmla="*/ 759779 w 782710"/>
                  <a:gd name="connsiteY62" fmla="*/ 391355 h 782710"/>
                  <a:gd name="connsiteX63" fmla="*/ 732638 w 782710"/>
                  <a:gd name="connsiteY63" fmla="*/ 22931 h 782710"/>
                  <a:gd name="connsiteX64" fmla="*/ 759779 w 782710"/>
                  <a:gd name="connsiteY64" fmla="*/ 50072 h 782710"/>
                  <a:gd name="connsiteX65" fmla="*/ 732638 w 782710"/>
                  <a:gd name="connsiteY65" fmla="*/ 77213 h 782710"/>
                  <a:gd name="connsiteX66" fmla="*/ 705497 w 782710"/>
                  <a:gd name="connsiteY66" fmla="*/ 50072 h 782710"/>
                  <a:gd name="connsiteX67" fmla="*/ 732638 w 782710"/>
                  <a:gd name="connsiteY67" fmla="*/ 22931 h 782710"/>
                  <a:gd name="connsiteX68" fmla="*/ 391355 w 782710"/>
                  <a:gd name="connsiteY68" fmla="*/ 22931 h 782710"/>
                  <a:gd name="connsiteX69" fmla="*/ 418496 w 782710"/>
                  <a:gd name="connsiteY69" fmla="*/ 50072 h 782710"/>
                  <a:gd name="connsiteX70" fmla="*/ 391355 w 782710"/>
                  <a:gd name="connsiteY70" fmla="*/ 77213 h 782710"/>
                  <a:gd name="connsiteX71" fmla="*/ 364214 w 782710"/>
                  <a:gd name="connsiteY71" fmla="*/ 50072 h 782710"/>
                  <a:gd name="connsiteX72" fmla="*/ 391355 w 782710"/>
                  <a:gd name="connsiteY72" fmla="*/ 22931 h 782710"/>
                  <a:gd name="connsiteX73" fmla="*/ 22931 w 782710"/>
                  <a:gd name="connsiteY73" fmla="*/ 50072 h 782710"/>
                  <a:gd name="connsiteX74" fmla="*/ 50072 w 782710"/>
                  <a:gd name="connsiteY74" fmla="*/ 22931 h 782710"/>
                  <a:gd name="connsiteX75" fmla="*/ 77213 w 782710"/>
                  <a:gd name="connsiteY75" fmla="*/ 50072 h 782710"/>
                  <a:gd name="connsiteX76" fmla="*/ 50072 w 782710"/>
                  <a:gd name="connsiteY76" fmla="*/ 77213 h 782710"/>
                  <a:gd name="connsiteX77" fmla="*/ 22931 w 782710"/>
                  <a:gd name="connsiteY77" fmla="*/ 50072 h 782710"/>
                  <a:gd name="connsiteX78" fmla="*/ 22931 w 782710"/>
                  <a:gd name="connsiteY78" fmla="*/ 391355 h 782710"/>
                  <a:gd name="connsiteX79" fmla="*/ 50072 w 782710"/>
                  <a:gd name="connsiteY79" fmla="*/ 364214 h 782710"/>
                  <a:gd name="connsiteX80" fmla="*/ 77213 w 782710"/>
                  <a:gd name="connsiteY80" fmla="*/ 391355 h 782710"/>
                  <a:gd name="connsiteX81" fmla="*/ 50072 w 782710"/>
                  <a:gd name="connsiteY81" fmla="*/ 418496 h 782710"/>
                  <a:gd name="connsiteX82" fmla="*/ 22931 w 782710"/>
                  <a:gd name="connsiteY82" fmla="*/ 391355 h 782710"/>
                  <a:gd name="connsiteX83" fmla="*/ 50072 w 782710"/>
                  <a:gd name="connsiteY83" fmla="*/ 759779 h 782710"/>
                  <a:gd name="connsiteX84" fmla="*/ 22931 w 782710"/>
                  <a:gd name="connsiteY84" fmla="*/ 732638 h 782710"/>
                  <a:gd name="connsiteX85" fmla="*/ 50072 w 782710"/>
                  <a:gd name="connsiteY85" fmla="*/ 705497 h 782710"/>
                  <a:gd name="connsiteX86" fmla="*/ 77213 w 782710"/>
                  <a:gd name="connsiteY86" fmla="*/ 732638 h 782710"/>
                  <a:gd name="connsiteX87" fmla="*/ 50072 w 782710"/>
                  <a:gd name="connsiteY87" fmla="*/ 759779 h 782710"/>
                  <a:gd name="connsiteX88" fmla="*/ 391355 w 782710"/>
                  <a:gd name="connsiteY88" fmla="*/ 759779 h 782710"/>
                  <a:gd name="connsiteX89" fmla="*/ 364214 w 782710"/>
                  <a:gd name="connsiteY89" fmla="*/ 732638 h 782710"/>
                  <a:gd name="connsiteX90" fmla="*/ 391355 w 782710"/>
                  <a:gd name="connsiteY90" fmla="*/ 705497 h 782710"/>
                  <a:gd name="connsiteX91" fmla="*/ 418496 w 782710"/>
                  <a:gd name="connsiteY91" fmla="*/ 732638 h 782710"/>
                  <a:gd name="connsiteX92" fmla="*/ 391355 w 782710"/>
                  <a:gd name="connsiteY92" fmla="*/ 759779 h 782710"/>
                  <a:gd name="connsiteX93" fmla="*/ 759779 w 782710"/>
                  <a:gd name="connsiteY93" fmla="*/ 732638 h 782710"/>
                  <a:gd name="connsiteX94" fmla="*/ 732638 w 782710"/>
                  <a:gd name="connsiteY94" fmla="*/ 759779 h 782710"/>
                  <a:gd name="connsiteX95" fmla="*/ 705497 w 782710"/>
                  <a:gd name="connsiteY95" fmla="*/ 732638 h 782710"/>
                  <a:gd name="connsiteX96" fmla="*/ 732638 w 782710"/>
                  <a:gd name="connsiteY96" fmla="*/ 705497 h 782710"/>
                  <a:gd name="connsiteX97" fmla="*/ 759779 w 782710"/>
                  <a:gd name="connsiteY97" fmla="*/ 732638 h 782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782710" h="782710">
                    <a:moveTo>
                      <a:pt x="740650" y="440777"/>
                    </a:moveTo>
                    <a:cubicBezTo>
                      <a:pt x="764463" y="436931"/>
                      <a:pt x="782710" y="416238"/>
                      <a:pt x="782710" y="391355"/>
                    </a:cubicBezTo>
                    <a:cubicBezTo>
                      <a:pt x="782710" y="366472"/>
                      <a:pt x="764463" y="345779"/>
                      <a:pt x="740650" y="341933"/>
                    </a:cubicBezTo>
                    <a:cubicBezTo>
                      <a:pt x="730580" y="270432"/>
                      <a:pt x="698283" y="203060"/>
                      <a:pt x="648755" y="150172"/>
                    </a:cubicBezTo>
                    <a:lnTo>
                      <a:pt x="706296" y="92630"/>
                    </a:lnTo>
                    <a:cubicBezTo>
                      <a:pt x="713954" y="97388"/>
                      <a:pt x="722979" y="100144"/>
                      <a:pt x="732638" y="100144"/>
                    </a:cubicBezTo>
                    <a:cubicBezTo>
                      <a:pt x="760248" y="100144"/>
                      <a:pt x="782710" y="77682"/>
                      <a:pt x="782710" y="50072"/>
                    </a:cubicBezTo>
                    <a:cubicBezTo>
                      <a:pt x="782710" y="22462"/>
                      <a:pt x="760248" y="0"/>
                      <a:pt x="732638" y="0"/>
                    </a:cubicBezTo>
                    <a:cubicBezTo>
                      <a:pt x="705028" y="0"/>
                      <a:pt x="682566" y="22462"/>
                      <a:pt x="682566" y="50072"/>
                    </a:cubicBezTo>
                    <a:cubicBezTo>
                      <a:pt x="682566" y="59732"/>
                      <a:pt x="685322" y="68756"/>
                      <a:pt x="690080" y="76414"/>
                    </a:cubicBezTo>
                    <a:lnTo>
                      <a:pt x="632538" y="133955"/>
                    </a:lnTo>
                    <a:cubicBezTo>
                      <a:pt x="579650" y="84427"/>
                      <a:pt x="512279" y="52130"/>
                      <a:pt x="440777" y="42060"/>
                    </a:cubicBezTo>
                    <a:cubicBezTo>
                      <a:pt x="436931" y="18247"/>
                      <a:pt x="416238" y="0"/>
                      <a:pt x="391355" y="0"/>
                    </a:cubicBezTo>
                    <a:cubicBezTo>
                      <a:pt x="366472" y="0"/>
                      <a:pt x="345779" y="18247"/>
                      <a:pt x="341933" y="42060"/>
                    </a:cubicBezTo>
                    <a:cubicBezTo>
                      <a:pt x="270431" y="52130"/>
                      <a:pt x="203060" y="84427"/>
                      <a:pt x="150172" y="133957"/>
                    </a:cubicBezTo>
                    <a:lnTo>
                      <a:pt x="92630" y="76415"/>
                    </a:lnTo>
                    <a:cubicBezTo>
                      <a:pt x="97388" y="68758"/>
                      <a:pt x="100146" y="59732"/>
                      <a:pt x="100146" y="50074"/>
                    </a:cubicBezTo>
                    <a:cubicBezTo>
                      <a:pt x="100144" y="22462"/>
                      <a:pt x="77682" y="0"/>
                      <a:pt x="50072" y="0"/>
                    </a:cubicBezTo>
                    <a:cubicBezTo>
                      <a:pt x="22462" y="0"/>
                      <a:pt x="0" y="22462"/>
                      <a:pt x="0" y="50072"/>
                    </a:cubicBezTo>
                    <a:cubicBezTo>
                      <a:pt x="0" y="77682"/>
                      <a:pt x="22462" y="100144"/>
                      <a:pt x="50072" y="100144"/>
                    </a:cubicBezTo>
                    <a:cubicBezTo>
                      <a:pt x="59732" y="100144"/>
                      <a:pt x="68756" y="97388"/>
                      <a:pt x="76415" y="92629"/>
                    </a:cubicBezTo>
                    <a:lnTo>
                      <a:pt x="133957" y="150170"/>
                    </a:lnTo>
                    <a:cubicBezTo>
                      <a:pt x="84429" y="203058"/>
                      <a:pt x="52130" y="270431"/>
                      <a:pt x="42061" y="341931"/>
                    </a:cubicBezTo>
                    <a:cubicBezTo>
                      <a:pt x="18247" y="345779"/>
                      <a:pt x="0" y="366472"/>
                      <a:pt x="0" y="391355"/>
                    </a:cubicBezTo>
                    <a:cubicBezTo>
                      <a:pt x="0" y="416238"/>
                      <a:pt x="18247" y="436931"/>
                      <a:pt x="42060" y="440777"/>
                    </a:cubicBezTo>
                    <a:cubicBezTo>
                      <a:pt x="52128" y="512278"/>
                      <a:pt x="84427" y="579650"/>
                      <a:pt x="133955" y="632538"/>
                    </a:cubicBezTo>
                    <a:lnTo>
                      <a:pt x="76414" y="690080"/>
                    </a:lnTo>
                    <a:cubicBezTo>
                      <a:pt x="68755" y="685322"/>
                      <a:pt x="59731" y="682564"/>
                      <a:pt x="50071" y="682564"/>
                    </a:cubicBezTo>
                    <a:cubicBezTo>
                      <a:pt x="22462" y="682566"/>
                      <a:pt x="0" y="705029"/>
                      <a:pt x="0" y="732638"/>
                    </a:cubicBezTo>
                    <a:cubicBezTo>
                      <a:pt x="0" y="760247"/>
                      <a:pt x="22462" y="782710"/>
                      <a:pt x="50072" y="782710"/>
                    </a:cubicBezTo>
                    <a:cubicBezTo>
                      <a:pt x="77682" y="782710"/>
                      <a:pt x="100144" y="760248"/>
                      <a:pt x="100144" y="732638"/>
                    </a:cubicBezTo>
                    <a:cubicBezTo>
                      <a:pt x="100144" y="722978"/>
                      <a:pt x="97388" y="713954"/>
                      <a:pt x="92629" y="706296"/>
                    </a:cubicBezTo>
                    <a:lnTo>
                      <a:pt x="150170" y="648755"/>
                    </a:lnTo>
                    <a:cubicBezTo>
                      <a:pt x="203058" y="698283"/>
                      <a:pt x="270431" y="730582"/>
                      <a:pt x="341931" y="740650"/>
                    </a:cubicBezTo>
                    <a:cubicBezTo>
                      <a:pt x="345779" y="764463"/>
                      <a:pt x="366472" y="782710"/>
                      <a:pt x="391355" y="782710"/>
                    </a:cubicBezTo>
                    <a:cubicBezTo>
                      <a:pt x="416238" y="782710"/>
                      <a:pt x="436931" y="764463"/>
                      <a:pt x="440777" y="740650"/>
                    </a:cubicBezTo>
                    <a:cubicBezTo>
                      <a:pt x="512278" y="730580"/>
                      <a:pt x="579650" y="698283"/>
                      <a:pt x="632538" y="648755"/>
                    </a:cubicBezTo>
                    <a:lnTo>
                      <a:pt x="690080" y="706296"/>
                    </a:lnTo>
                    <a:cubicBezTo>
                      <a:pt x="685322" y="713955"/>
                      <a:pt x="682566" y="722979"/>
                      <a:pt x="682566" y="732638"/>
                    </a:cubicBezTo>
                    <a:cubicBezTo>
                      <a:pt x="682566" y="760248"/>
                      <a:pt x="705028" y="782710"/>
                      <a:pt x="732638" y="782710"/>
                    </a:cubicBezTo>
                    <a:cubicBezTo>
                      <a:pt x="760248" y="782710"/>
                      <a:pt x="782710" y="760248"/>
                      <a:pt x="782710" y="732638"/>
                    </a:cubicBezTo>
                    <a:cubicBezTo>
                      <a:pt x="782710" y="705028"/>
                      <a:pt x="760248" y="682566"/>
                      <a:pt x="732638" y="682566"/>
                    </a:cubicBezTo>
                    <a:cubicBezTo>
                      <a:pt x="722978" y="682566"/>
                      <a:pt x="713954" y="685322"/>
                      <a:pt x="706296" y="690080"/>
                    </a:cubicBezTo>
                    <a:lnTo>
                      <a:pt x="648755" y="632538"/>
                    </a:lnTo>
                    <a:cubicBezTo>
                      <a:pt x="698283" y="579650"/>
                      <a:pt x="730580" y="512279"/>
                      <a:pt x="740650" y="440777"/>
                    </a:cubicBezTo>
                    <a:close/>
                    <a:moveTo>
                      <a:pt x="391355" y="682566"/>
                    </a:moveTo>
                    <a:cubicBezTo>
                      <a:pt x="368941" y="682566"/>
                      <a:pt x="349920" y="697370"/>
                      <a:pt x="343555" y="717715"/>
                    </a:cubicBezTo>
                    <a:cubicBezTo>
                      <a:pt x="200638" y="696867"/>
                      <a:pt x="85843" y="582070"/>
                      <a:pt x="64996" y="439155"/>
                    </a:cubicBezTo>
                    <a:cubicBezTo>
                      <a:pt x="85340" y="432790"/>
                      <a:pt x="100144" y="413769"/>
                      <a:pt x="100144" y="391355"/>
                    </a:cubicBezTo>
                    <a:cubicBezTo>
                      <a:pt x="100144" y="368941"/>
                      <a:pt x="85340" y="349920"/>
                      <a:pt x="64996" y="343555"/>
                    </a:cubicBezTo>
                    <a:cubicBezTo>
                      <a:pt x="85843" y="200640"/>
                      <a:pt x="200640" y="85843"/>
                      <a:pt x="343555" y="64996"/>
                    </a:cubicBezTo>
                    <a:cubicBezTo>
                      <a:pt x="349920" y="85340"/>
                      <a:pt x="368941" y="100144"/>
                      <a:pt x="391355" y="100144"/>
                    </a:cubicBezTo>
                    <a:cubicBezTo>
                      <a:pt x="413769" y="100144"/>
                      <a:pt x="432790" y="85340"/>
                      <a:pt x="439155" y="64996"/>
                    </a:cubicBezTo>
                    <a:cubicBezTo>
                      <a:pt x="582070" y="85841"/>
                      <a:pt x="696869" y="200640"/>
                      <a:pt x="717715" y="343555"/>
                    </a:cubicBezTo>
                    <a:cubicBezTo>
                      <a:pt x="697370" y="349920"/>
                      <a:pt x="682566" y="368941"/>
                      <a:pt x="682566" y="391355"/>
                    </a:cubicBezTo>
                    <a:cubicBezTo>
                      <a:pt x="682566" y="413769"/>
                      <a:pt x="697370" y="432790"/>
                      <a:pt x="717715" y="439155"/>
                    </a:cubicBezTo>
                    <a:cubicBezTo>
                      <a:pt x="696869" y="582070"/>
                      <a:pt x="582070" y="696869"/>
                      <a:pt x="439155" y="717715"/>
                    </a:cubicBezTo>
                    <a:cubicBezTo>
                      <a:pt x="432790" y="697370"/>
                      <a:pt x="413769" y="682566"/>
                      <a:pt x="391355" y="682566"/>
                    </a:cubicBezTo>
                    <a:close/>
                    <a:moveTo>
                      <a:pt x="759779" y="391355"/>
                    </a:moveTo>
                    <a:cubicBezTo>
                      <a:pt x="759779" y="406320"/>
                      <a:pt x="747603" y="418496"/>
                      <a:pt x="732638" y="418496"/>
                    </a:cubicBezTo>
                    <a:cubicBezTo>
                      <a:pt x="717673" y="418496"/>
                      <a:pt x="705497" y="406320"/>
                      <a:pt x="705497" y="391355"/>
                    </a:cubicBezTo>
                    <a:cubicBezTo>
                      <a:pt x="705497" y="376390"/>
                      <a:pt x="717673" y="364214"/>
                      <a:pt x="732638" y="364214"/>
                    </a:cubicBezTo>
                    <a:cubicBezTo>
                      <a:pt x="747603" y="364214"/>
                      <a:pt x="759779" y="376390"/>
                      <a:pt x="759779" y="391355"/>
                    </a:cubicBezTo>
                    <a:close/>
                    <a:moveTo>
                      <a:pt x="732638" y="22931"/>
                    </a:moveTo>
                    <a:cubicBezTo>
                      <a:pt x="747603" y="22931"/>
                      <a:pt x="759779" y="35107"/>
                      <a:pt x="759779" y="50072"/>
                    </a:cubicBezTo>
                    <a:cubicBezTo>
                      <a:pt x="759779" y="65037"/>
                      <a:pt x="747603" y="77213"/>
                      <a:pt x="732638" y="77213"/>
                    </a:cubicBezTo>
                    <a:cubicBezTo>
                      <a:pt x="717673" y="77213"/>
                      <a:pt x="705497" y="65037"/>
                      <a:pt x="705497" y="50072"/>
                    </a:cubicBezTo>
                    <a:cubicBezTo>
                      <a:pt x="705497" y="35107"/>
                      <a:pt x="717673" y="22931"/>
                      <a:pt x="732638" y="22931"/>
                    </a:cubicBezTo>
                    <a:close/>
                    <a:moveTo>
                      <a:pt x="391355" y="22931"/>
                    </a:moveTo>
                    <a:cubicBezTo>
                      <a:pt x="406320" y="22931"/>
                      <a:pt x="418496" y="35107"/>
                      <a:pt x="418496" y="50072"/>
                    </a:cubicBezTo>
                    <a:cubicBezTo>
                      <a:pt x="418496" y="65037"/>
                      <a:pt x="406320" y="77213"/>
                      <a:pt x="391355" y="77213"/>
                    </a:cubicBezTo>
                    <a:cubicBezTo>
                      <a:pt x="376389" y="77213"/>
                      <a:pt x="364214" y="65037"/>
                      <a:pt x="364214" y="50072"/>
                    </a:cubicBezTo>
                    <a:cubicBezTo>
                      <a:pt x="364214" y="35107"/>
                      <a:pt x="376389" y="22931"/>
                      <a:pt x="391355" y="22931"/>
                    </a:cubicBezTo>
                    <a:close/>
                    <a:moveTo>
                      <a:pt x="22931" y="50072"/>
                    </a:moveTo>
                    <a:cubicBezTo>
                      <a:pt x="22931" y="35107"/>
                      <a:pt x="35106" y="22931"/>
                      <a:pt x="50072" y="22931"/>
                    </a:cubicBezTo>
                    <a:cubicBezTo>
                      <a:pt x="65038" y="22931"/>
                      <a:pt x="77213" y="35107"/>
                      <a:pt x="77213" y="50072"/>
                    </a:cubicBezTo>
                    <a:cubicBezTo>
                      <a:pt x="77213" y="65037"/>
                      <a:pt x="65038" y="77213"/>
                      <a:pt x="50072" y="77213"/>
                    </a:cubicBezTo>
                    <a:cubicBezTo>
                      <a:pt x="35106" y="77213"/>
                      <a:pt x="22931" y="65037"/>
                      <a:pt x="22931" y="50072"/>
                    </a:cubicBezTo>
                    <a:close/>
                    <a:moveTo>
                      <a:pt x="22931" y="391355"/>
                    </a:moveTo>
                    <a:cubicBezTo>
                      <a:pt x="22931" y="376390"/>
                      <a:pt x="35106" y="364214"/>
                      <a:pt x="50072" y="364214"/>
                    </a:cubicBezTo>
                    <a:cubicBezTo>
                      <a:pt x="65038" y="364214"/>
                      <a:pt x="77213" y="376390"/>
                      <a:pt x="77213" y="391355"/>
                    </a:cubicBezTo>
                    <a:cubicBezTo>
                      <a:pt x="77213" y="406320"/>
                      <a:pt x="65038" y="418496"/>
                      <a:pt x="50072" y="418496"/>
                    </a:cubicBezTo>
                    <a:cubicBezTo>
                      <a:pt x="35106" y="418496"/>
                      <a:pt x="22931" y="406320"/>
                      <a:pt x="22931" y="391355"/>
                    </a:cubicBezTo>
                    <a:close/>
                    <a:moveTo>
                      <a:pt x="50072" y="759779"/>
                    </a:moveTo>
                    <a:cubicBezTo>
                      <a:pt x="35106" y="759779"/>
                      <a:pt x="22931" y="747603"/>
                      <a:pt x="22931" y="732638"/>
                    </a:cubicBezTo>
                    <a:cubicBezTo>
                      <a:pt x="22931" y="717673"/>
                      <a:pt x="35106" y="705497"/>
                      <a:pt x="50072" y="705497"/>
                    </a:cubicBezTo>
                    <a:cubicBezTo>
                      <a:pt x="65038" y="705497"/>
                      <a:pt x="77213" y="717673"/>
                      <a:pt x="77213" y="732638"/>
                    </a:cubicBezTo>
                    <a:cubicBezTo>
                      <a:pt x="77213" y="747603"/>
                      <a:pt x="65038" y="759779"/>
                      <a:pt x="50072" y="759779"/>
                    </a:cubicBezTo>
                    <a:close/>
                    <a:moveTo>
                      <a:pt x="391355" y="759779"/>
                    </a:moveTo>
                    <a:cubicBezTo>
                      <a:pt x="376389" y="759779"/>
                      <a:pt x="364214" y="747603"/>
                      <a:pt x="364214" y="732638"/>
                    </a:cubicBezTo>
                    <a:cubicBezTo>
                      <a:pt x="364214" y="717673"/>
                      <a:pt x="376389" y="705497"/>
                      <a:pt x="391355" y="705497"/>
                    </a:cubicBezTo>
                    <a:cubicBezTo>
                      <a:pt x="406320" y="705497"/>
                      <a:pt x="418496" y="717673"/>
                      <a:pt x="418496" y="732638"/>
                    </a:cubicBezTo>
                    <a:cubicBezTo>
                      <a:pt x="418496" y="747603"/>
                      <a:pt x="406320" y="759779"/>
                      <a:pt x="391355" y="759779"/>
                    </a:cubicBezTo>
                    <a:close/>
                    <a:moveTo>
                      <a:pt x="759779" y="732638"/>
                    </a:moveTo>
                    <a:cubicBezTo>
                      <a:pt x="759779" y="747603"/>
                      <a:pt x="747603" y="759779"/>
                      <a:pt x="732638" y="759779"/>
                    </a:cubicBezTo>
                    <a:cubicBezTo>
                      <a:pt x="717673" y="759779"/>
                      <a:pt x="705497" y="747603"/>
                      <a:pt x="705497" y="732638"/>
                    </a:cubicBezTo>
                    <a:cubicBezTo>
                      <a:pt x="705497" y="717673"/>
                      <a:pt x="717673" y="705497"/>
                      <a:pt x="732638" y="705497"/>
                    </a:cubicBezTo>
                    <a:cubicBezTo>
                      <a:pt x="747603" y="705497"/>
                      <a:pt x="759779" y="717673"/>
                      <a:pt x="759779" y="7326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12847"/>
                  </a:gs>
                  <a:gs pos="100000">
                    <a:srgbClr val="2C266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5D306D2-AE93-6BE3-01AA-E207AF57C3DA}"/>
                  </a:ext>
                </a:extLst>
              </p:cNvPr>
              <p:cNvSpPr/>
              <p:nvPr/>
            </p:nvSpPr>
            <p:spPr>
              <a:xfrm>
                <a:off x="6027853" y="1181731"/>
                <a:ext cx="501652" cy="501654"/>
              </a:xfrm>
              <a:custGeom>
                <a:avLst/>
                <a:gdLst>
                  <a:gd name="connsiteX0" fmla="*/ 475879 w 501652"/>
                  <a:gd name="connsiteY0" fmla="*/ 333346 h 501654"/>
                  <a:gd name="connsiteX1" fmla="*/ 460854 w 501652"/>
                  <a:gd name="connsiteY1" fmla="*/ 339445 h 501654"/>
                  <a:gd name="connsiteX2" fmla="*/ 432733 w 501652"/>
                  <a:gd name="connsiteY2" fmla="*/ 388197 h 501654"/>
                  <a:gd name="connsiteX3" fmla="*/ 373266 w 501652"/>
                  <a:gd name="connsiteY3" fmla="*/ 357639 h 501654"/>
                  <a:gd name="connsiteX4" fmla="*/ 385694 w 501652"/>
                  <a:gd name="connsiteY4" fmla="*/ 262292 h 501654"/>
                  <a:gd name="connsiteX5" fmla="*/ 478425 w 501652"/>
                  <a:gd name="connsiteY5" fmla="*/ 262292 h 501654"/>
                  <a:gd name="connsiteX6" fmla="*/ 475343 w 501652"/>
                  <a:gd name="connsiteY6" fmla="*/ 290153 h 501654"/>
                  <a:gd name="connsiteX7" fmla="*/ 484676 w 501652"/>
                  <a:gd name="connsiteY7" fmla="*/ 303413 h 501654"/>
                  <a:gd name="connsiteX8" fmla="*/ 486653 w 501652"/>
                  <a:gd name="connsiteY8" fmla="*/ 303583 h 501654"/>
                  <a:gd name="connsiteX9" fmla="*/ 497937 w 501652"/>
                  <a:gd name="connsiteY9" fmla="*/ 294079 h 501654"/>
                  <a:gd name="connsiteX10" fmla="*/ 501653 w 501652"/>
                  <a:gd name="connsiteY10" fmla="*/ 250826 h 501654"/>
                  <a:gd name="connsiteX11" fmla="*/ 444729 w 501652"/>
                  <a:gd name="connsiteY11" fmla="*/ 91897 h 501654"/>
                  <a:gd name="connsiteX12" fmla="*/ 444332 w 501652"/>
                  <a:gd name="connsiteY12" fmla="*/ 91280 h 501654"/>
                  <a:gd name="connsiteX13" fmla="*/ 442661 w 501652"/>
                  <a:gd name="connsiteY13" fmla="*/ 89428 h 501654"/>
                  <a:gd name="connsiteX14" fmla="*/ 250828 w 501652"/>
                  <a:gd name="connsiteY14" fmla="*/ 0 h 501654"/>
                  <a:gd name="connsiteX15" fmla="*/ 38113 w 501652"/>
                  <a:gd name="connsiteY15" fmla="*/ 117853 h 501654"/>
                  <a:gd name="connsiteX16" fmla="*/ 41744 w 501652"/>
                  <a:gd name="connsiteY16" fmla="*/ 133657 h 501654"/>
                  <a:gd name="connsiteX17" fmla="*/ 57546 w 501652"/>
                  <a:gd name="connsiteY17" fmla="*/ 130026 h 501654"/>
                  <a:gd name="connsiteX18" fmla="*/ 68956 w 501652"/>
                  <a:gd name="connsiteY18" fmla="*/ 113479 h 501654"/>
                  <a:gd name="connsiteX19" fmla="*/ 128389 w 501652"/>
                  <a:gd name="connsiteY19" fmla="*/ 144014 h 501654"/>
                  <a:gd name="connsiteX20" fmla="*/ 115960 w 501652"/>
                  <a:gd name="connsiteY20" fmla="*/ 239361 h 501654"/>
                  <a:gd name="connsiteX21" fmla="*/ 23226 w 501652"/>
                  <a:gd name="connsiteY21" fmla="*/ 239361 h 501654"/>
                  <a:gd name="connsiteX22" fmla="*/ 35493 w 501652"/>
                  <a:gd name="connsiteY22" fmla="*/ 176010 h 501654"/>
                  <a:gd name="connsiteX23" fmla="*/ 28424 w 501652"/>
                  <a:gd name="connsiteY23" fmla="*/ 161417 h 501654"/>
                  <a:gd name="connsiteX24" fmla="*/ 13832 w 501652"/>
                  <a:gd name="connsiteY24" fmla="*/ 168486 h 501654"/>
                  <a:gd name="connsiteX25" fmla="*/ 0 w 501652"/>
                  <a:gd name="connsiteY25" fmla="*/ 250826 h 501654"/>
                  <a:gd name="connsiteX26" fmla="*/ 56925 w 501652"/>
                  <a:gd name="connsiteY26" fmla="*/ 409759 h 501654"/>
                  <a:gd name="connsiteX27" fmla="*/ 57321 w 501652"/>
                  <a:gd name="connsiteY27" fmla="*/ 410374 h 501654"/>
                  <a:gd name="connsiteX28" fmla="*/ 58991 w 501652"/>
                  <a:gd name="connsiteY28" fmla="*/ 412227 h 501654"/>
                  <a:gd name="connsiteX29" fmla="*/ 250826 w 501652"/>
                  <a:gd name="connsiteY29" fmla="*/ 501654 h 501654"/>
                  <a:gd name="connsiteX30" fmla="*/ 481977 w 501652"/>
                  <a:gd name="connsiteY30" fmla="*/ 348370 h 501654"/>
                  <a:gd name="connsiteX31" fmla="*/ 475879 w 501652"/>
                  <a:gd name="connsiteY31" fmla="*/ 333346 h 501654"/>
                  <a:gd name="connsiteX32" fmla="*/ 351533 w 501652"/>
                  <a:gd name="connsiteY32" fmla="*/ 350118 h 501654"/>
                  <a:gd name="connsiteX33" fmla="*/ 262293 w 501652"/>
                  <a:gd name="connsiteY33" fmla="*/ 335306 h 501654"/>
                  <a:gd name="connsiteX34" fmla="*/ 262293 w 501652"/>
                  <a:gd name="connsiteY34" fmla="*/ 262292 h 501654"/>
                  <a:gd name="connsiteX35" fmla="*/ 362762 w 501652"/>
                  <a:gd name="connsiteY35" fmla="*/ 262292 h 501654"/>
                  <a:gd name="connsiteX36" fmla="*/ 351533 w 501652"/>
                  <a:gd name="connsiteY36" fmla="*/ 350118 h 501654"/>
                  <a:gd name="connsiteX37" fmla="*/ 23220 w 501652"/>
                  <a:gd name="connsiteY37" fmla="*/ 262292 h 501654"/>
                  <a:gd name="connsiteX38" fmla="*/ 115960 w 501652"/>
                  <a:gd name="connsiteY38" fmla="*/ 262292 h 501654"/>
                  <a:gd name="connsiteX39" fmla="*/ 128389 w 501652"/>
                  <a:gd name="connsiteY39" fmla="*/ 357639 h 501654"/>
                  <a:gd name="connsiteX40" fmla="*/ 69047 w 501652"/>
                  <a:gd name="connsiteY40" fmla="*/ 388113 h 501654"/>
                  <a:gd name="connsiteX41" fmla="*/ 23220 w 501652"/>
                  <a:gd name="connsiteY41" fmla="*/ 262292 h 501654"/>
                  <a:gd name="connsiteX42" fmla="*/ 138896 w 501652"/>
                  <a:gd name="connsiteY42" fmla="*/ 262292 h 501654"/>
                  <a:gd name="connsiteX43" fmla="*/ 239363 w 501652"/>
                  <a:gd name="connsiteY43" fmla="*/ 262292 h 501654"/>
                  <a:gd name="connsiteX44" fmla="*/ 239363 w 501652"/>
                  <a:gd name="connsiteY44" fmla="*/ 335306 h 501654"/>
                  <a:gd name="connsiteX45" fmla="*/ 150123 w 501652"/>
                  <a:gd name="connsiteY45" fmla="*/ 350118 h 501654"/>
                  <a:gd name="connsiteX46" fmla="*/ 138896 w 501652"/>
                  <a:gd name="connsiteY46" fmla="*/ 262292 h 501654"/>
                  <a:gd name="connsiteX47" fmla="*/ 239363 w 501652"/>
                  <a:gd name="connsiteY47" fmla="*/ 358244 h 501654"/>
                  <a:gd name="connsiteX48" fmla="*/ 239363 w 501652"/>
                  <a:gd name="connsiteY48" fmla="*/ 477478 h 501654"/>
                  <a:gd name="connsiteX49" fmla="*/ 173659 w 501652"/>
                  <a:gd name="connsiteY49" fmla="*/ 414821 h 501654"/>
                  <a:gd name="connsiteX50" fmla="*/ 156310 w 501652"/>
                  <a:gd name="connsiteY50" fmla="*/ 372186 h 501654"/>
                  <a:gd name="connsiteX51" fmla="*/ 239363 w 501652"/>
                  <a:gd name="connsiteY51" fmla="*/ 358244 h 501654"/>
                  <a:gd name="connsiteX52" fmla="*/ 262293 w 501652"/>
                  <a:gd name="connsiteY52" fmla="*/ 477478 h 501654"/>
                  <a:gd name="connsiteX53" fmla="*/ 262293 w 501652"/>
                  <a:gd name="connsiteY53" fmla="*/ 358244 h 501654"/>
                  <a:gd name="connsiteX54" fmla="*/ 345346 w 501652"/>
                  <a:gd name="connsiteY54" fmla="*/ 372188 h 501654"/>
                  <a:gd name="connsiteX55" fmla="*/ 327997 w 501652"/>
                  <a:gd name="connsiteY55" fmla="*/ 414823 h 501654"/>
                  <a:gd name="connsiteX56" fmla="*/ 262293 w 501652"/>
                  <a:gd name="connsiteY56" fmla="*/ 477478 h 501654"/>
                  <a:gd name="connsiteX57" fmla="*/ 327997 w 501652"/>
                  <a:gd name="connsiteY57" fmla="*/ 86832 h 501654"/>
                  <a:gd name="connsiteX58" fmla="*/ 345346 w 501652"/>
                  <a:gd name="connsiteY58" fmla="*/ 129465 h 501654"/>
                  <a:gd name="connsiteX59" fmla="*/ 262293 w 501652"/>
                  <a:gd name="connsiteY59" fmla="*/ 143409 h 501654"/>
                  <a:gd name="connsiteX60" fmla="*/ 262293 w 501652"/>
                  <a:gd name="connsiteY60" fmla="*/ 24175 h 501654"/>
                  <a:gd name="connsiteX61" fmla="*/ 327997 w 501652"/>
                  <a:gd name="connsiteY61" fmla="*/ 86832 h 501654"/>
                  <a:gd name="connsiteX62" fmla="*/ 239363 w 501652"/>
                  <a:gd name="connsiteY62" fmla="*/ 24175 h 501654"/>
                  <a:gd name="connsiteX63" fmla="*/ 239363 w 501652"/>
                  <a:gd name="connsiteY63" fmla="*/ 143409 h 501654"/>
                  <a:gd name="connsiteX64" fmla="*/ 156310 w 501652"/>
                  <a:gd name="connsiteY64" fmla="*/ 129465 h 501654"/>
                  <a:gd name="connsiteX65" fmla="*/ 173659 w 501652"/>
                  <a:gd name="connsiteY65" fmla="*/ 86830 h 501654"/>
                  <a:gd name="connsiteX66" fmla="*/ 239363 w 501652"/>
                  <a:gd name="connsiteY66" fmla="*/ 24175 h 501654"/>
                  <a:gd name="connsiteX67" fmla="*/ 262293 w 501652"/>
                  <a:gd name="connsiteY67" fmla="*/ 166347 h 501654"/>
                  <a:gd name="connsiteX68" fmla="*/ 351533 w 501652"/>
                  <a:gd name="connsiteY68" fmla="*/ 151535 h 501654"/>
                  <a:gd name="connsiteX69" fmla="*/ 362762 w 501652"/>
                  <a:gd name="connsiteY69" fmla="*/ 239361 h 501654"/>
                  <a:gd name="connsiteX70" fmla="*/ 262293 w 501652"/>
                  <a:gd name="connsiteY70" fmla="*/ 239361 h 501654"/>
                  <a:gd name="connsiteX71" fmla="*/ 478436 w 501652"/>
                  <a:gd name="connsiteY71" fmla="*/ 239361 h 501654"/>
                  <a:gd name="connsiteX72" fmla="*/ 385696 w 501652"/>
                  <a:gd name="connsiteY72" fmla="*/ 239361 h 501654"/>
                  <a:gd name="connsiteX73" fmla="*/ 373267 w 501652"/>
                  <a:gd name="connsiteY73" fmla="*/ 144013 h 501654"/>
                  <a:gd name="connsiteX74" fmla="*/ 432609 w 501652"/>
                  <a:gd name="connsiteY74" fmla="*/ 113540 h 501654"/>
                  <a:gd name="connsiteX75" fmla="*/ 478436 w 501652"/>
                  <a:gd name="connsiteY75" fmla="*/ 239361 h 501654"/>
                  <a:gd name="connsiteX76" fmla="*/ 417756 w 501652"/>
                  <a:gd name="connsiteY76" fmla="*/ 95856 h 501654"/>
                  <a:gd name="connsiteX77" fmla="*/ 366993 w 501652"/>
                  <a:gd name="connsiteY77" fmla="*/ 121867 h 501654"/>
                  <a:gd name="connsiteX78" fmla="*/ 348373 w 501652"/>
                  <a:gd name="connsiteY78" fmla="*/ 76314 h 501654"/>
                  <a:gd name="connsiteX79" fmla="*/ 318881 w 501652"/>
                  <a:gd name="connsiteY79" fmla="*/ 33311 h 501654"/>
                  <a:gd name="connsiteX80" fmla="*/ 417756 w 501652"/>
                  <a:gd name="connsiteY80" fmla="*/ 95856 h 501654"/>
                  <a:gd name="connsiteX81" fmla="*/ 83744 w 501652"/>
                  <a:gd name="connsiteY81" fmla="*/ 95757 h 501654"/>
                  <a:gd name="connsiteX82" fmla="*/ 182884 w 501652"/>
                  <a:gd name="connsiteY82" fmla="*/ 33196 h 501654"/>
                  <a:gd name="connsiteX83" fmla="*/ 153283 w 501652"/>
                  <a:gd name="connsiteY83" fmla="*/ 76314 h 501654"/>
                  <a:gd name="connsiteX84" fmla="*/ 134663 w 501652"/>
                  <a:gd name="connsiteY84" fmla="*/ 121869 h 501654"/>
                  <a:gd name="connsiteX85" fmla="*/ 83744 w 501652"/>
                  <a:gd name="connsiteY85" fmla="*/ 95757 h 501654"/>
                  <a:gd name="connsiteX86" fmla="*/ 150123 w 501652"/>
                  <a:gd name="connsiteY86" fmla="*/ 151535 h 501654"/>
                  <a:gd name="connsiteX87" fmla="*/ 239363 w 501652"/>
                  <a:gd name="connsiteY87" fmla="*/ 166347 h 501654"/>
                  <a:gd name="connsiteX88" fmla="*/ 239363 w 501652"/>
                  <a:gd name="connsiteY88" fmla="*/ 239361 h 501654"/>
                  <a:gd name="connsiteX89" fmla="*/ 138896 w 501652"/>
                  <a:gd name="connsiteY89" fmla="*/ 239361 h 501654"/>
                  <a:gd name="connsiteX90" fmla="*/ 150123 w 501652"/>
                  <a:gd name="connsiteY90" fmla="*/ 151535 h 501654"/>
                  <a:gd name="connsiteX91" fmla="*/ 83900 w 501652"/>
                  <a:gd name="connsiteY91" fmla="*/ 405797 h 501654"/>
                  <a:gd name="connsiteX92" fmla="*/ 134663 w 501652"/>
                  <a:gd name="connsiteY92" fmla="*/ 379784 h 501654"/>
                  <a:gd name="connsiteX93" fmla="*/ 153283 w 501652"/>
                  <a:gd name="connsiteY93" fmla="*/ 425339 h 501654"/>
                  <a:gd name="connsiteX94" fmla="*/ 182773 w 501652"/>
                  <a:gd name="connsiteY94" fmla="*/ 468342 h 501654"/>
                  <a:gd name="connsiteX95" fmla="*/ 83900 w 501652"/>
                  <a:gd name="connsiteY95" fmla="*/ 405797 h 501654"/>
                  <a:gd name="connsiteX96" fmla="*/ 318849 w 501652"/>
                  <a:gd name="connsiteY96" fmla="*/ 468377 h 501654"/>
                  <a:gd name="connsiteX97" fmla="*/ 348373 w 501652"/>
                  <a:gd name="connsiteY97" fmla="*/ 425340 h 501654"/>
                  <a:gd name="connsiteX98" fmla="*/ 366993 w 501652"/>
                  <a:gd name="connsiteY98" fmla="*/ 379786 h 501654"/>
                  <a:gd name="connsiteX99" fmla="*/ 417912 w 501652"/>
                  <a:gd name="connsiteY99" fmla="*/ 405898 h 501654"/>
                  <a:gd name="connsiteX100" fmla="*/ 318849 w 501652"/>
                  <a:gd name="connsiteY100" fmla="*/ 468377 h 501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501652" h="501654">
                    <a:moveTo>
                      <a:pt x="475879" y="333346"/>
                    </a:moveTo>
                    <a:cubicBezTo>
                      <a:pt x="470046" y="330885"/>
                      <a:pt x="463320" y="333613"/>
                      <a:pt x="460854" y="339445"/>
                    </a:cubicBezTo>
                    <a:cubicBezTo>
                      <a:pt x="453405" y="357078"/>
                      <a:pt x="443902" y="373388"/>
                      <a:pt x="432733" y="388197"/>
                    </a:cubicBezTo>
                    <a:cubicBezTo>
                      <a:pt x="414318" y="375997"/>
                      <a:pt x="394338" y="365766"/>
                      <a:pt x="373266" y="357639"/>
                    </a:cubicBezTo>
                    <a:cubicBezTo>
                      <a:pt x="380648" y="328043"/>
                      <a:pt x="384902" y="295751"/>
                      <a:pt x="385694" y="262292"/>
                    </a:cubicBezTo>
                    <a:lnTo>
                      <a:pt x="478425" y="262292"/>
                    </a:lnTo>
                    <a:cubicBezTo>
                      <a:pt x="477959" y="271662"/>
                      <a:pt x="476936" y="280993"/>
                      <a:pt x="475343" y="290153"/>
                    </a:cubicBezTo>
                    <a:cubicBezTo>
                      <a:pt x="474260" y="296390"/>
                      <a:pt x="478438" y="302328"/>
                      <a:pt x="484676" y="303413"/>
                    </a:cubicBezTo>
                    <a:cubicBezTo>
                      <a:pt x="485341" y="303528"/>
                      <a:pt x="486000" y="303583"/>
                      <a:pt x="486653" y="303583"/>
                    </a:cubicBezTo>
                    <a:cubicBezTo>
                      <a:pt x="492123" y="303583"/>
                      <a:pt x="496966" y="299654"/>
                      <a:pt x="497937" y="294079"/>
                    </a:cubicBezTo>
                    <a:cubicBezTo>
                      <a:pt x="500401" y="279894"/>
                      <a:pt x="501653" y="265342"/>
                      <a:pt x="501653" y="250826"/>
                    </a:cubicBezTo>
                    <a:cubicBezTo>
                      <a:pt x="501653" y="190559"/>
                      <a:pt x="480283" y="135195"/>
                      <a:pt x="444729" y="91897"/>
                    </a:cubicBezTo>
                    <a:cubicBezTo>
                      <a:pt x="444601" y="91690"/>
                      <a:pt x="444477" y="91481"/>
                      <a:pt x="444332" y="91280"/>
                    </a:cubicBezTo>
                    <a:cubicBezTo>
                      <a:pt x="443835" y="90588"/>
                      <a:pt x="443271" y="89973"/>
                      <a:pt x="442661" y="89428"/>
                    </a:cubicBezTo>
                    <a:cubicBezTo>
                      <a:pt x="396615" y="34783"/>
                      <a:pt x="327712" y="0"/>
                      <a:pt x="250828" y="0"/>
                    </a:cubicBezTo>
                    <a:cubicBezTo>
                      <a:pt x="163855" y="0"/>
                      <a:pt x="84337" y="44056"/>
                      <a:pt x="38113" y="117853"/>
                    </a:cubicBezTo>
                    <a:cubicBezTo>
                      <a:pt x="34751" y="123220"/>
                      <a:pt x="36376" y="130295"/>
                      <a:pt x="41744" y="133657"/>
                    </a:cubicBezTo>
                    <a:cubicBezTo>
                      <a:pt x="47112" y="137016"/>
                      <a:pt x="54187" y="135392"/>
                      <a:pt x="57546" y="130026"/>
                    </a:cubicBezTo>
                    <a:cubicBezTo>
                      <a:pt x="61129" y="124306"/>
                      <a:pt x="64948" y="118799"/>
                      <a:pt x="68956" y="113479"/>
                    </a:cubicBezTo>
                    <a:cubicBezTo>
                      <a:pt x="87362" y="125668"/>
                      <a:pt x="107331" y="135892"/>
                      <a:pt x="128389" y="144014"/>
                    </a:cubicBezTo>
                    <a:cubicBezTo>
                      <a:pt x="121007" y="173610"/>
                      <a:pt x="116752" y="205902"/>
                      <a:pt x="115960" y="239361"/>
                    </a:cubicBezTo>
                    <a:lnTo>
                      <a:pt x="23226" y="239361"/>
                    </a:lnTo>
                    <a:cubicBezTo>
                      <a:pt x="24298" y="217679"/>
                      <a:pt x="28404" y="196417"/>
                      <a:pt x="35493" y="176010"/>
                    </a:cubicBezTo>
                    <a:cubicBezTo>
                      <a:pt x="37570" y="170030"/>
                      <a:pt x="34407" y="163495"/>
                      <a:pt x="28424" y="161417"/>
                    </a:cubicBezTo>
                    <a:cubicBezTo>
                      <a:pt x="22448" y="159338"/>
                      <a:pt x="15909" y="162503"/>
                      <a:pt x="13832" y="168486"/>
                    </a:cubicBezTo>
                    <a:cubicBezTo>
                      <a:pt x="4653" y="194904"/>
                      <a:pt x="0" y="222608"/>
                      <a:pt x="0" y="250826"/>
                    </a:cubicBezTo>
                    <a:cubicBezTo>
                      <a:pt x="0" y="311094"/>
                      <a:pt x="21370" y="366461"/>
                      <a:pt x="56925" y="409759"/>
                    </a:cubicBezTo>
                    <a:cubicBezTo>
                      <a:pt x="57054" y="409966"/>
                      <a:pt x="57178" y="410174"/>
                      <a:pt x="57321" y="410374"/>
                    </a:cubicBezTo>
                    <a:cubicBezTo>
                      <a:pt x="57818" y="411066"/>
                      <a:pt x="58382" y="411679"/>
                      <a:pt x="58991" y="412227"/>
                    </a:cubicBezTo>
                    <a:cubicBezTo>
                      <a:pt x="105039" y="466871"/>
                      <a:pt x="173942" y="501654"/>
                      <a:pt x="250826" y="501654"/>
                    </a:cubicBezTo>
                    <a:cubicBezTo>
                      <a:pt x="351906" y="501654"/>
                      <a:pt x="442638" y="441488"/>
                      <a:pt x="481977" y="348370"/>
                    </a:cubicBezTo>
                    <a:cubicBezTo>
                      <a:pt x="484441" y="342537"/>
                      <a:pt x="481711" y="335810"/>
                      <a:pt x="475879" y="333346"/>
                    </a:cubicBezTo>
                    <a:close/>
                    <a:moveTo>
                      <a:pt x="351533" y="350118"/>
                    </a:moveTo>
                    <a:cubicBezTo>
                      <a:pt x="323028" y="341361"/>
                      <a:pt x="292928" y="336316"/>
                      <a:pt x="262293" y="335306"/>
                    </a:cubicBezTo>
                    <a:lnTo>
                      <a:pt x="262293" y="262292"/>
                    </a:lnTo>
                    <a:lnTo>
                      <a:pt x="362762" y="262292"/>
                    </a:lnTo>
                    <a:cubicBezTo>
                      <a:pt x="361999" y="293162"/>
                      <a:pt x="358162" y="322886"/>
                      <a:pt x="351533" y="350118"/>
                    </a:cubicBezTo>
                    <a:close/>
                    <a:moveTo>
                      <a:pt x="23220" y="262292"/>
                    </a:moveTo>
                    <a:lnTo>
                      <a:pt x="115960" y="262292"/>
                    </a:lnTo>
                    <a:cubicBezTo>
                      <a:pt x="116752" y="295751"/>
                      <a:pt x="121007" y="328044"/>
                      <a:pt x="128389" y="357639"/>
                    </a:cubicBezTo>
                    <a:cubicBezTo>
                      <a:pt x="107366" y="365747"/>
                      <a:pt x="87428" y="375950"/>
                      <a:pt x="69047" y="388113"/>
                    </a:cubicBezTo>
                    <a:cubicBezTo>
                      <a:pt x="42279" y="352756"/>
                      <a:pt x="25565" y="309386"/>
                      <a:pt x="23220" y="262292"/>
                    </a:cubicBezTo>
                    <a:close/>
                    <a:moveTo>
                      <a:pt x="138896" y="262292"/>
                    </a:moveTo>
                    <a:lnTo>
                      <a:pt x="239363" y="262292"/>
                    </a:lnTo>
                    <a:lnTo>
                      <a:pt x="239363" y="335306"/>
                    </a:lnTo>
                    <a:cubicBezTo>
                      <a:pt x="208728" y="336316"/>
                      <a:pt x="178628" y="341361"/>
                      <a:pt x="150123" y="350118"/>
                    </a:cubicBezTo>
                    <a:cubicBezTo>
                      <a:pt x="143496" y="322886"/>
                      <a:pt x="139659" y="293162"/>
                      <a:pt x="138896" y="262292"/>
                    </a:cubicBezTo>
                    <a:close/>
                    <a:moveTo>
                      <a:pt x="239363" y="358244"/>
                    </a:moveTo>
                    <a:lnTo>
                      <a:pt x="239363" y="477478"/>
                    </a:lnTo>
                    <a:cubicBezTo>
                      <a:pt x="215048" y="472245"/>
                      <a:pt x="192057" y="450466"/>
                      <a:pt x="173659" y="414821"/>
                    </a:cubicBezTo>
                    <a:cubicBezTo>
                      <a:pt x="166950" y="401822"/>
                      <a:pt x="161162" y="387500"/>
                      <a:pt x="156310" y="372186"/>
                    </a:cubicBezTo>
                    <a:cubicBezTo>
                      <a:pt x="182801" y="363997"/>
                      <a:pt x="210817" y="359250"/>
                      <a:pt x="239363" y="358244"/>
                    </a:cubicBezTo>
                    <a:close/>
                    <a:moveTo>
                      <a:pt x="262293" y="477478"/>
                    </a:moveTo>
                    <a:lnTo>
                      <a:pt x="262293" y="358244"/>
                    </a:lnTo>
                    <a:cubicBezTo>
                      <a:pt x="290839" y="359250"/>
                      <a:pt x="318855" y="363997"/>
                      <a:pt x="345346" y="372188"/>
                    </a:cubicBezTo>
                    <a:cubicBezTo>
                      <a:pt x="340494" y="387501"/>
                      <a:pt x="334706" y="401824"/>
                      <a:pt x="327997" y="414823"/>
                    </a:cubicBezTo>
                    <a:cubicBezTo>
                      <a:pt x="309599" y="450466"/>
                      <a:pt x="286608" y="472245"/>
                      <a:pt x="262293" y="477478"/>
                    </a:cubicBezTo>
                    <a:close/>
                    <a:moveTo>
                      <a:pt x="327997" y="86832"/>
                    </a:moveTo>
                    <a:cubicBezTo>
                      <a:pt x="334706" y="99831"/>
                      <a:pt x="340494" y="114152"/>
                      <a:pt x="345346" y="129465"/>
                    </a:cubicBezTo>
                    <a:cubicBezTo>
                      <a:pt x="318855" y="137656"/>
                      <a:pt x="290839" y="142403"/>
                      <a:pt x="262293" y="143409"/>
                    </a:cubicBezTo>
                    <a:lnTo>
                      <a:pt x="262293" y="24175"/>
                    </a:lnTo>
                    <a:cubicBezTo>
                      <a:pt x="286608" y="29408"/>
                      <a:pt x="309599" y="51186"/>
                      <a:pt x="327997" y="86832"/>
                    </a:cubicBezTo>
                    <a:close/>
                    <a:moveTo>
                      <a:pt x="239363" y="24175"/>
                    </a:moveTo>
                    <a:lnTo>
                      <a:pt x="239363" y="143409"/>
                    </a:lnTo>
                    <a:cubicBezTo>
                      <a:pt x="210817" y="142403"/>
                      <a:pt x="182801" y="137656"/>
                      <a:pt x="156310" y="129465"/>
                    </a:cubicBezTo>
                    <a:cubicBezTo>
                      <a:pt x="161162" y="114152"/>
                      <a:pt x="166950" y="99829"/>
                      <a:pt x="173659" y="86830"/>
                    </a:cubicBezTo>
                    <a:cubicBezTo>
                      <a:pt x="192057" y="51186"/>
                      <a:pt x="215048" y="29408"/>
                      <a:pt x="239363" y="24175"/>
                    </a:cubicBezTo>
                    <a:close/>
                    <a:moveTo>
                      <a:pt x="262293" y="166347"/>
                    </a:moveTo>
                    <a:cubicBezTo>
                      <a:pt x="292928" y="165337"/>
                      <a:pt x="323028" y="160292"/>
                      <a:pt x="351533" y="151535"/>
                    </a:cubicBezTo>
                    <a:cubicBezTo>
                      <a:pt x="358160" y="178767"/>
                      <a:pt x="361999" y="208491"/>
                      <a:pt x="362762" y="239361"/>
                    </a:cubicBezTo>
                    <a:lnTo>
                      <a:pt x="262293" y="239361"/>
                    </a:lnTo>
                    <a:close/>
                    <a:moveTo>
                      <a:pt x="478436" y="239361"/>
                    </a:moveTo>
                    <a:lnTo>
                      <a:pt x="385696" y="239361"/>
                    </a:lnTo>
                    <a:cubicBezTo>
                      <a:pt x="384904" y="205902"/>
                      <a:pt x="380649" y="173609"/>
                      <a:pt x="373267" y="144013"/>
                    </a:cubicBezTo>
                    <a:cubicBezTo>
                      <a:pt x="394290" y="135904"/>
                      <a:pt x="414228" y="125701"/>
                      <a:pt x="432609" y="113540"/>
                    </a:cubicBezTo>
                    <a:cubicBezTo>
                      <a:pt x="459377" y="148897"/>
                      <a:pt x="476091" y="192267"/>
                      <a:pt x="478436" y="239361"/>
                    </a:cubicBezTo>
                    <a:close/>
                    <a:moveTo>
                      <a:pt x="417756" y="95856"/>
                    </a:moveTo>
                    <a:cubicBezTo>
                      <a:pt x="401945" y="106102"/>
                      <a:pt x="384913" y="114809"/>
                      <a:pt x="366993" y="121867"/>
                    </a:cubicBezTo>
                    <a:cubicBezTo>
                      <a:pt x="361789" y="105542"/>
                      <a:pt x="355567" y="90250"/>
                      <a:pt x="348373" y="76314"/>
                    </a:cubicBezTo>
                    <a:cubicBezTo>
                      <a:pt x="339566" y="59251"/>
                      <a:pt x="329645" y="44850"/>
                      <a:pt x="318881" y="33311"/>
                    </a:cubicBezTo>
                    <a:cubicBezTo>
                      <a:pt x="357148" y="45309"/>
                      <a:pt x="391094" y="67154"/>
                      <a:pt x="417756" y="95856"/>
                    </a:cubicBezTo>
                    <a:close/>
                    <a:moveTo>
                      <a:pt x="83744" y="95757"/>
                    </a:moveTo>
                    <a:cubicBezTo>
                      <a:pt x="110908" y="66374"/>
                      <a:pt x="145049" y="44928"/>
                      <a:pt x="182884" y="33196"/>
                    </a:cubicBezTo>
                    <a:cubicBezTo>
                      <a:pt x="172077" y="44755"/>
                      <a:pt x="162119" y="59192"/>
                      <a:pt x="153283" y="76314"/>
                    </a:cubicBezTo>
                    <a:cubicBezTo>
                      <a:pt x="146090" y="90252"/>
                      <a:pt x="139867" y="105542"/>
                      <a:pt x="134663" y="121869"/>
                    </a:cubicBezTo>
                    <a:cubicBezTo>
                      <a:pt x="116685" y="114786"/>
                      <a:pt x="99600" y="106045"/>
                      <a:pt x="83744" y="95757"/>
                    </a:cubicBezTo>
                    <a:close/>
                    <a:moveTo>
                      <a:pt x="150123" y="151535"/>
                    </a:moveTo>
                    <a:cubicBezTo>
                      <a:pt x="178628" y="160292"/>
                      <a:pt x="208727" y="165337"/>
                      <a:pt x="239363" y="166347"/>
                    </a:cubicBezTo>
                    <a:lnTo>
                      <a:pt x="239363" y="239361"/>
                    </a:lnTo>
                    <a:lnTo>
                      <a:pt x="138896" y="239361"/>
                    </a:lnTo>
                    <a:cubicBezTo>
                      <a:pt x="139659" y="208491"/>
                      <a:pt x="143496" y="178767"/>
                      <a:pt x="150123" y="151535"/>
                    </a:cubicBezTo>
                    <a:close/>
                    <a:moveTo>
                      <a:pt x="83900" y="405797"/>
                    </a:moveTo>
                    <a:cubicBezTo>
                      <a:pt x="99711" y="395551"/>
                      <a:pt x="116743" y="386842"/>
                      <a:pt x="134663" y="379784"/>
                    </a:cubicBezTo>
                    <a:cubicBezTo>
                      <a:pt x="139867" y="396109"/>
                      <a:pt x="146089" y="411401"/>
                      <a:pt x="153283" y="425339"/>
                    </a:cubicBezTo>
                    <a:cubicBezTo>
                      <a:pt x="162090" y="442402"/>
                      <a:pt x="172010" y="456803"/>
                      <a:pt x="182773" y="468342"/>
                    </a:cubicBezTo>
                    <a:cubicBezTo>
                      <a:pt x="144508" y="456344"/>
                      <a:pt x="110564" y="434499"/>
                      <a:pt x="83900" y="405797"/>
                    </a:cubicBezTo>
                    <a:close/>
                    <a:moveTo>
                      <a:pt x="318849" y="468377"/>
                    </a:moveTo>
                    <a:cubicBezTo>
                      <a:pt x="329625" y="456832"/>
                      <a:pt x="339557" y="442421"/>
                      <a:pt x="348373" y="425340"/>
                    </a:cubicBezTo>
                    <a:cubicBezTo>
                      <a:pt x="355566" y="411403"/>
                      <a:pt x="361789" y="396112"/>
                      <a:pt x="366993" y="379786"/>
                    </a:cubicBezTo>
                    <a:cubicBezTo>
                      <a:pt x="384971" y="386867"/>
                      <a:pt x="402056" y="395608"/>
                      <a:pt x="417912" y="405898"/>
                    </a:cubicBezTo>
                    <a:cubicBezTo>
                      <a:pt x="390951" y="434970"/>
                      <a:pt x="356816" y="456546"/>
                      <a:pt x="318849" y="4683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12847"/>
                  </a:gs>
                  <a:gs pos="100000">
                    <a:srgbClr val="2C266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6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5313345-12E0-EF71-E76F-62C6BBE53168}"/>
                </a:ext>
              </a:extLst>
            </p:cNvPr>
            <p:cNvSpPr txBox="1"/>
            <p:nvPr/>
          </p:nvSpPr>
          <p:spPr>
            <a:xfrm>
              <a:off x="6253371" y="1093741"/>
              <a:ext cx="266923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spcBef>
                  <a:spcPts val="300"/>
                </a:spcBef>
                <a:spcAft>
                  <a:spcPts val="300"/>
                </a:spcAft>
              </a:pPr>
              <a:r>
                <a:rPr lang="da-DK" sz="1400" b="1" dirty="0">
                  <a:solidFill>
                    <a:srgbClr val="AC2857"/>
                  </a:solidFill>
                  <a:latin typeface="Acumin Variable Concept Semibol" panose="020B0304020202020204" pitchFamily="34" charset="0"/>
                </a:rPr>
                <a:t>Lorem ipsum dolor sit amet</a:t>
              </a:r>
              <a:endParaRPr lang="en-IN" sz="1400" b="1" dirty="0">
                <a:solidFill>
                  <a:srgbClr val="AC2857"/>
                </a:solidFill>
                <a:latin typeface="Acumin Variable Concept Semibol" panose="020B03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326E54-FB10-FA2F-E1B1-6469818BFE56}"/>
                </a:ext>
              </a:extLst>
            </p:cNvPr>
            <p:cNvSpPr txBox="1"/>
            <p:nvPr/>
          </p:nvSpPr>
          <p:spPr>
            <a:xfrm>
              <a:off x="6253371" y="1422814"/>
              <a:ext cx="2528679" cy="10160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US" sz="1200" dirty="0">
                  <a:latin typeface="Acumin Variable Concept Light" panose="020B0304020202020204" pitchFamily="34" charset="0"/>
                </a:rPr>
                <a:t>Lorem ipsum dolor sit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amet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,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consectetur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adipiscing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elit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, sed do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eiusmod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tempor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incididunt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ut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labore et dolore magna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aliqua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. Ut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4A6C9C-4730-1D01-CDC5-A95FE267BA75}"/>
              </a:ext>
            </a:extLst>
          </p:cNvPr>
          <p:cNvGrpSpPr/>
          <p:nvPr/>
        </p:nvGrpSpPr>
        <p:grpSpPr>
          <a:xfrm>
            <a:off x="5303834" y="4466490"/>
            <a:ext cx="3002696" cy="1116115"/>
            <a:chOff x="5303833" y="1093741"/>
            <a:chExt cx="3618771" cy="134511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658AF4B-98C8-7A1B-313C-AD8BE5A35124}"/>
                </a:ext>
              </a:extLst>
            </p:cNvPr>
            <p:cNvGrpSpPr/>
            <p:nvPr/>
          </p:nvGrpSpPr>
          <p:grpSpPr>
            <a:xfrm>
              <a:off x="5303833" y="1168657"/>
              <a:ext cx="634797" cy="627219"/>
              <a:chOff x="5887326" y="1041203"/>
              <a:chExt cx="782710" cy="782710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F988629-67EF-BE83-BB3F-EDCC5D417AC9}"/>
                  </a:ext>
                </a:extLst>
              </p:cNvPr>
              <p:cNvSpPr/>
              <p:nvPr/>
            </p:nvSpPr>
            <p:spPr>
              <a:xfrm>
                <a:off x="5887326" y="1041203"/>
                <a:ext cx="782710" cy="782710"/>
              </a:xfrm>
              <a:custGeom>
                <a:avLst/>
                <a:gdLst>
                  <a:gd name="connsiteX0" fmla="*/ 740650 w 782710"/>
                  <a:gd name="connsiteY0" fmla="*/ 440777 h 782710"/>
                  <a:gd name="connsiteX1" fmla="*/ 782710 w 782710"/>
                  <a:gd name="connsiteY1" fmla="*/ 391355 h 782710"/>
                  <a:gd name="connsiteX2" fmla="*/ 740650 w 782710"/>
                  <a:gd name="connsiteY2" fmla="*/ 341933 h 782710"/>
                  <a:gd name="connsiteX3" fmla="*/ 648755 w 782710"/>
                  <a:gd name="connsiteY3" fmla="*/ 150172 h 782710"/>
                  <a:gd name="connsiteX4" fmla="*/ 706296 w 782710"/>
                  <a:gd name="connsiteY4" fmla="*/ 92630 h 782710"/>
                  <a:gd name="connsiteX5" fmla="*/ 732638 w 782710"/>
                  <a:gd name="connsiteY5" fmla="*/ 100144 h 782710"/>
                  <a:gd name="connsiteX6" fmla="*/ 782710 w 782710"/>
                  <a:gd name="connsiteY6" fmla="*/ 50072 h 782710"/>
                  <a:gd name="connsiteX7" fmla="*/ 732638 w 782710"/>
                  <a:gd name="connsiteY7" fmla="*/ 0 h 782710"/>
                  <a:gd name="connsiteX8" fmla="*/ 682566 w 782710"/>
                  <a:gd name="connsiteY8" fmla="*/ 50072 h 782710"/>
                  <a:gd name="connsiteX9" fmla="*/ 690080 w 782710"/>
                  <a:gd name="connsiteY9" fmla="*/ 76414 h 782710"/>
                  <a:gd name="connsiteX10" fmla="*/ 632538 w 782710"/>
                  <a:gd name="connsiteY10" fmla="*/ 133955 h 782710"/>
                  <a:gd name="connsiteX11" fmla="*/ 440777 w 782710"/>
                  <a:gd name="connsiteY11" fmla="*/ 42060 h 782710"/>
                  <a:gd name="connsiteX12" fmla="*/ 391355 w 782710"/>
                  <a:gd name="connsiteY12" fmla="*/ 0 h 782710"/>
                  <a:gd name="connsiteX13" fmla="*/ 341933 w 782710"/>
                  <a:gd name="connsiteY13" fmla="*/ 42060 h 782710"/>
                  <a:gd name="connsiteX14" fmla="*/ 150172 w 782710"/>
                  <a:gd name="connsiteY14" fmla="*/ 133957 h 782710"/>
                  <a:gd name="connsiteX15" fmla="*/ 92630 w 782710"/>
                  <a:gd name="connsiteY15" fmla="*/ 76415 h 782710"/>
                  <a:gd name="connsiteX16" fmla="*/ 100146 w 782710"/>
                  <a:gd name="connsiteY16" fmla="*/ 50074 h 782710"/>
                  <a:gd name="connsiteX17" fmla="*/ 50072 w 782710"/>
                  <a:gd name="connsiteY17" fmla="*/ 0 h 782710"/>
                  <a:gd name="connsiteX18" fmla="*/ 0 w 782710"/>
                  <a:gd name="connsiteY18" fmla="*/ 50072 h 782710"/>
                  <a:gd name="connsiteX19" fmla="*/ 50072 w 782710"/>
                  <a:gd name="connsiteY19" fmla="*/ 100144 h 782710"/>
                  <a:gd name="connsiteX20" fmla="*/ 76415 w 782710"/>
                  <a:gd name="connsiteY20" fmla="*/ 92629 h 782710"/>
                  <a:gd name="connsiteX21" fmla="*/ 133957 w 782710"/>
                  <a:gd name="connsiteY21" fmla="*/ 150170 h 782710"/>
                  <a:gd name="connsiteX22" fmla="*/ 42061 w 782710"/>
                  <a:gd name="connsiteY22" fmla="*/ 341931 h 782710"/>
                  <a:gd name="connsiteX23" fmla="*/ 0 w 782710"/>
                  <a:gd name="connsiteY23" fmla="*/ 391355 h 782710"/>
                  <a:gd name="connsiteX24" fmla="*/ 42060 w 782710"/>
                  <a:gd name="connsiteY24" fmla="*/ 440777 h 782710"/>
                  <a:gd name="connsiteX25" fmla="*/ 133955 w 782710"/>
                  <a:gd name="connsiteY25" fmla="*/ 632538 h 782710"/>
                  <a:gd name="connsiteX26" fmla="*/ 76414 w 782710"/>
                  <a:gd name="connsiteY26" fmla="*/ 690080 h 782710"/>
                  <a:gd name="connsiteX27" fmla="*/ 50071 w 782710"/>
                  <a:gd name="connsiteY27" fmla="*/ 682564 h 782710"/>
                  <a:gd name="connsiteX28" fmla="*/ 0 w 782710"/>
                  <a:gd name="connsiteY28" fmla="*/ 732638 h 782710"/>
                  <a:gd name="connsiteX29" fmla="*/ 50072 w 782710"/>
                  <a:gd name="connsiteY29" fmla="*/ 782710 h 782710"/>
                  <a:gd name="connsiteX30" fmla="*/ 100144 w 782710"/>
                  <a:gd name="connsiteY30" fmla="*/ 732638 h 782710"/>
                  <a:gd name="connsiteX31" fmla="*/ 92629 w 782710"/>
                  <a:gd name="connsiteY31" fmla="*/ 706296 h 782710"/>
                  <a:gd name="connsiteX32" fmla="*/ 150170 w 782710"/>
                  <a:gd name="connsiteY32" fmla="*/ 648755 h 782710"/>
                  <a:gd name="connsiteX33" fmla="*/ 341931 w 782710"/>
                  <a:gd name="connsiteY33" fmla="*/ 740650 h 782710"/>
                  <a:gd name="connsiteX34" fmla="*/ 391355 w 782710"/>
                  <a:gd name="connsiteY34" fmla="*/ 782710 h 782710"/>
                  <a:gd name="connsiteX35" fmla="*/ 440777 w 782710"/>
                  <a:gd name="connsiteY35" fmla="*/ 740650 h 782710"/>
                  <a:gd name="connsiteX36" fmla="*/ 632538 w 782710"/>
                  <a:gd name="connsiteY36" fmla="*/ 648755 h 782710"/>
                  <a:gd name="connsiteX37" fmla="*/ 690080 w 782710"/>
                  <a:gd name="connsiteY37" fmla="*/ 706296 h 782710"/>
                  <a:gd name="connsiteX38" fmla="*/ 682566 w 782710"/>
                  <a:gd name="connsiteY38" fmla="*/ 732638 h 782710"/>
                  <a:gd name="connsiteX39" fmla="*/ 732638 w 782710"/>
                  <a:gd name="connsiteY39" fmla="*/ 782710 h 782710"/>
                  <a:gd name="connsiteX40" fmla="*/ 782710 w 782710"/>
                  <a:gd name="connsiteY40" fmla="*/ 732638 h 782710"/>
                  <a:gd name="connsiteX41" fmla="*/ 732638 w 782710"/>
                  <a:gd name="connsiteY41" fmla="*/ 682566 h 782710"/>
                  <a:gd name="connsiteX42" fmla="*/ 706296 w 782710"/>
                  <a:gd name="connsiteY42" fmla="*/ 690080 h 782710"/>
                  <a:gd name="connsiteX43" fmla="*/ 648755 w 782710"/>
                  <a:gd name="connsiteY43" fmla="*/ 632538 h 782710"/>
                  <a:gd name="connsiteX44" fmla="*/ 740650 w 782710"/>
                  <a:gd name="connsiteY44" fmla="*/ 440777 h 782710"/>
                  <a:gd name="connsiteX45" fmla="*/ 391355 w 782710"/>
                  <a:gd name="connsiteY45" fmla="*/ 682566 h 782710"/>
                  <a:gd name="connsiteX46" fmla="*/ 343555 w 782710"/>
                  <a:gd name="connsiteY46" fmla="*/ 717715 h 782710"/>
                  <a:gd name="connsiteX47" fmla="*/ 64996 w 782710"/>
                  <a:gd name="connsiteY47" fmla="*/ 439155 h 782710"/>
                  <a:gd name="connsiteX48" fmla="*/ 100144 w 782710"/>
                  <a:gd name="connsiteY48" fmla="*/ 391355 h 782710"/>
                  <a:gd name="connsiteX49" fmla="*/ 64996 w 782710"/>
                  <a:gd name="connsiteY49" fmla="*/ 343555 h 782710"/>
                  <a:gd name="connsiteX50" fmla="*/ 343555 w 782710"/>
                  <a:gd name="connsiteY50" fmla="*/ 64996 h 782710"/>
                  <a:gd name="connsiteX51" fmla="*/ 391355 w 782710"/>
                  <a:gd name="connsiteY51" fmla="*/ 100144 h 782710"/>
                  <a:gd name="connsiteX52" fmla="*/ 439155 w 782710"/>
                  <a:gd name="connsiteY52" fmla="*/ 64996 h 782710"/>
                  <a:gd name="connsiteX53" fmla="*/ 717715 w 782710"/>
                  <a:gd name="connsiteY53" fmla="*/ 343555 h 782710"/>
                  <a:gd name="connsiteX54" fmla="*/ 682566 w 782710"/>
                  <a:gd name="connsiteY54" fmla="*/ 391355 h 782710"/>
                  <a:gd name="connsiteX55" fmla="*/ 717715 w 782710"/>
                  <a:gd name="connsiteY55" fmla="*/ 439155 h 782710"/>
                  <a:gd name="connsiteX56" fmla="*/ 439155 w 782710"/>
                  <a:gd name="connsiteY56" fmla="*/ 717715 h 782710"/>
                  <a:gd name="connsiteX57" fmla="*/ 391355 w 782710"/>
                  <a:gd name="connsiteY57" fmla="*/ 682566 h 782710"/>
                  <a:gd name="connsiteX58" fmla="*/ 759779 w 782710"/>
                  <a:gd name="connsiteY58" fmla="*/ 391355 h 782710"/>
                  <a:gd name="connsiteX59" fmla="*/ 732638 w 782710"/>
                  <a:gd name="connsiteY59" fmla="*/ 418496 h 782710"/>
                  <a:gd name="connsiteX60" fmla="*/ 705497 w 782710"/>
                  <a:gd name="connsiteY60" fmla="*/ 391355 h 782710"/>
                  <a:gd name="connsiteX61" fmla="*/ 732638 w 782710"/>
                  <a:gd name="connsiteY61" fmla="*/ 364214 h 782710"/>
                  <a:gd name="connsiteX62" fmla="*/ 759779 w 782710"/>
                  <a:gd name="connsiteY62" fmla="*/ 391355 h 782710"/>
                  <a:gd name="connsiteX63" fmla="*/ 732638 w 782710"/>
                  <a:gd name="connsiteY63" fmla="*/ 22931 h 782710"/>
                  <a:gd name="connsiteX64" fmla="*/ 759779 w 782710"/>
                  <a:gd name="connsiteY64" fmla="*/ 50072 h 782710"/>
                  <a:gd name="connsiteX65" fmla="*/ 732638 w 782710"/>
                  <a:gd name="connsiteY65" fmla="*/ 77213 h 782710"/>
                  <a:gd name="connsiteX66" fmla="*/ 705497 w 782710"/>
                  <a:gd name="connsiteY66" fmla="*/ 50072 h 782710"/>
                  <a:gd name="connsiteX67" fmla="*/ 732638 w 782710"/>
                  <a:gd name="connsiteY67" fmla="*/ 22931 h 782710"/>
                  <a:gd name="connsiteX68" fmla="*/ 391355 w 782710"/>
                  <a:gd name="connsiteY68" fmla="*/ 22931 h 782710"/>
                  <a:gd name="connsiteX69" fmla="*/ 418496 w 782710"/>
                  <a:gd name="connsiteY69" fmla="*/ 50072 h 782710"/>
                  <a:gd name="connsiteX70" fmla="*/ 391355 w 782710"/>
                  <a:gd name="connsiteY70" fmla="*/ 77213 h 782710"/>
                  <a:gd name="connsiteX71" fmla="*/ 364214 w 782710"/>
                  <a:gd name="connsiteY71" fmla="*/ 50072 h 782710"/>
                  <a:gd name="connsiteX72" fmla="*/ 391355 w 782710"/>
                  <a:gd name="connsiteY72" fmla="*/ 22931 h 782710"/>
                  <a:gd name="connsiteX73" fmla="*/ 22931 w 782710"/>
                  <a:gd name="connsiteY73" fmla="*/ 50072 h 782710"/>
                  <a:gd name="connsiteX74" fmla="*/ 50072 w 782710"/>
                  <a:gd name="connsiteY74" fmla="*/ 22931 h 782710"/>
                  <a:gd name="connsiteX75" fmla="*/ 77213 w 782710"/>
                  <a:gd name="connsiteY75" fmla="*/ 50072 h 782710"/>
                  <a:gd name="connsiteX76" fmla="*/ 50072 w 782710"/>
                  <a:gd name="connsiteY76" fmla="*/ 77213 h 782710"/>
                  <a:gd name="connsiteX77" fmla="*/ 22931 w 782710"/>
                  <a:gd name="connsiteY77" fmla="*/ 50072 h 782710"/>
                  <a:gd name="connsiteX78" fmla="*/ 22931 w 782710"/>
                  <a:gd name="connsiteY78" fmla="*/ 391355 h 782710"/>
                  <a:gd name="connsiteX79" fmla="*/ 50072 w 782710"/>
                  <a:gd name="connsiteY79" fmla="*/ 364214 h 782710"/>
                  <a:gd name="connsiteX80" fmla="*/ 77213 w 782710"/>
                  <a:gd name="connsiteY80" fmla="*/ 391355 h 782710"/>
                  <a:gd name="connsiteX81" fmla="*/ 50072 w 782710"/>
                  <a:gd name="connsiteY81" fmla="*/ 418496 h 782710"/>
                  <a:gd name="connsiteX82" fmla="*/ 22931 w 782710"/>
                  <a:gd name="connsiteY82" fmla="*/ 391355 h 782710"/>
                  <a:gd name="connsiteX83" fmla="*/ 50072 w 782710"/>
                  <a:gd name="connsiteY83" fmla="*/ 759779 h 782710"/>
                  <a:gd name="connsiteX84" fmla="*/ 22931 w 782710"/>
                  <a:gd name="connsiteY84" fmla="*/ 732638 h 782710"/>
                  <a:gd name="connsiteX85" fmla="*/ 50072 w 782710"/>
                  <a:gd name="connsiteY85" fmla="*/ 705497 h 782710"/>
                  <a:gd name="connsiteX86" fmla="*/ 77213 w 782710"/>
                  <a:gd name="connsiteY86" fmla="*/ 732638 h 782710"/>
                  <a:gd name="connsiteX87" fmla="*/ 50072 w 782710"/>
                  <a:gd name="connsiteY87" fmla="*/ 759779 h 782710"/>
                  <a:gd name="connsiteX88" fmla="*/ 391355 w 782710"/>
                  <a:gd name="connsiteY88" fmla="*/ 759779 h 782710"/>
                  <a:gd name="connsiteX89" fmla="*/ 364214 w 782710"/>
                  <a:gd name="connsiteY89" fmla="*/ 732638 h 782710"/>
                  <a:gd name="connsiteX90" fmla="*/ 391355 w 782710"/>
                  <a:gd name="connsiteY90" fmla="*/ 705497 h 782710"/>
                  <a:gd name="connsiteX91" fmla="*/ 418496 w 782710"/>
                  <a:gd name="connsiteY91" fmla="*/ 732638 h 782710"/>
                  <a:gd name="connsiteX92" fmla="*/ 391355 w 782710"/>
                  <a:gd name="connsiteY92" fmla="*/ 759779 h 782710"/>
                  <a:gd name="connsiteX93" fmla="*/ 759779 w 782710"/>
                  <a:gd name="connsiteY93" fmla="*/ 732638 h 782710"/>
                  <a:gd name="connsiteX94" fmla="*/ 732638 w 782710"/>
                  <a:gd name="connsiteY94" fmla="*/ 759779 h 782710"/>
                  <a:gd name="connsiteX95" fmla="*/ 705497 w 782710"/>
                  <a:gd name="connsiteY95" fmla="*/ 732638 h 782710"/>
                  <a:gd name="connsiteX96" fmla="*/ 732638 w 782710"/>
                  <a:gd name="connsiteY96" fmla="*/ 705497 h 782710"/>
                  <a:gd name="connsiteX97" fmla="*/ 759779 w 782710"/>
                  <a:gd name="connsiteY97" fmla="*/ 732638 h 782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782710" h="782710">
                    <a:moveTo>
                      <a:pt x="740650" y="440777"/>
                    </a:moveTo>
                    <a:cubicBezTo>
                      <a:pt x="764463" y="436931"/>
                      <a:pt x="782710" y="416238"/>
                      <a:pt x="782710" y="391355"/>
                    </a:cubicBezTo>
                    <a:cubicBezTo>
                      <a:pt x="782710" y="366472"/>
                      <a:pt x="764463" y="345779"/>
                      <a:pt x="740650" y="341933"/>
                    </a:cubicBezTo>
                    <a:cubicBezTo>
                      <a:pt x="730580" y="270432"/>
                      <a:pt x="698283" y="203060"/>
                      <a:pt x="648755" y="150172"/>
                    </a:cubicBezTo>
                    <a:lnTo>
                      <a:pt x="706296" y="92630"/>
                    </a:lnTo>
                    <a:cubicBezTo>
                      <a:pt x="713954" y="97388"/>
                      <a:pt x="722979" y="100144"/>
                      <a:pt x="732638" y="100144"/>
                    </a:cubicBezTo>
                    <a:cubicBezTo>
                      <a:pt x="760248" y="100144"/>
                      <a:pt x="782710" y="77682"/>
                      <a:pt x="782710" y="50072"/>
                    </a:cubicBezTo>
                    <a:cubicBezTo>
                      <a:pt x="782710" y="22462"/>
                      <a:pt x="760248" y="0"/>
                      <a:pt x="732638" y="0"/>
                    </a:cubicBezTo>
                    <a:cubicBezTo>
                      <a:pt x="705028" y="0"/>
                      <a:pt x="682566" y="22462"/>
                      <a:pt x="682566" y="50072"/>
                    </a:cubicBezTo>
                    <a:cubicBezTo>
                      <a:pt x="682566" y="59732"/>
                      <a:pt x="685322" y="68756"/>
                      <a:pt x="690080" y="76414"/>
                    </a:cubicBezTo>
                    <a:lnTo>
                      <a:pt x="632538" y="133955"/>
                    </a:lnTo>
                    <a:cubicBezTo>
                      <a:pt x="579650" y="84427"/>
                      <a:pt x="512279" y="52130"/>
                      <a:pt x="440777" y="42060"/>
                    </a:cubicBezTo>
                    <a:cubicBezTo>
                      <a:pt x="436931" y="18247"/>
                      <a:pt x="416238" y="0"/>
                      <a:pt x="391355" y="0"/>
                    </a:cubicBezTo>
                    <a:cubicBezTo>
                      <a:pt x="366472" y="0"/>
                      <a:pt x="345779" y="18247"/>
                      <a:pt x="341933" y="42060"/>
                    </a:cubicBezTo>
                    <a:cubicBezTo>
                      <a:pt x="270431" y="52130"/>
                      <a:pt x="203060" y="84427"/>
                      <a:pt x="150172" y="133957"/>
                    </a:cubicBezTo>
                    <a:lnTo>
                      <a:pt x="92630" y="76415"/>
                    </a:lnTo>
                    <a:cubicBezTo>
                      <a:pt x="97388" y="68758"/>
                      <a:pt x="100146" y="59732"/>
                      <a:pt x="100146" y="50074"/>
                    </a:cubicBezTo>
                    <a:cubicBezTo>
                      <a:pt x="100144" y="22462"/>
                      <a:pt x="77682" y="0"/>
                      <a:pt x="50072" y="0"/>
                    </a:cubicBezTo>
                    <a:cubicBezTo>
                      <a:pt x="22462" y="0"/>
                      <a:pt x="0" y="22462"/>
                      <a:pt x="0" y="50072"/>
                    </a:cubicBezTo>
                    <a:cubicBezTo>
                      <a:pt x="0" y="77682"/>
                      <a:pt x="22462" y="100144"/>
                      <a:pt x="50072" y="100144"/>
                    </a:cubicBezTo>
                    <a:cubicBezTo>
                      <a:pt x="59732" y="100144"/>
                      <a:pt x="68756" y="97388"/>
                      <a:pt x="76415" y="92629"/>
                    </a:cubicBezTo>
                    <a:lnTo>
                      <a:pt x="133957" y="150170"/>
                    </a:lnTo>
                    <a:cubicBezTo>
                      <a:pt x="84429" y="203058"/>
                      <a:pt x="52130" y="270431"/>
                      <a:pt x="42061" y="341931"/>
                    </a:cubicBezTo>
                    <a:cubicBezTo>
                      <a:pt x="18247" y="345779"/>
                      <a:pt x="0" y="366472"/>
                      <a:pt x="0" y="391355"/>
                    </a:cubicBezTo>
                    <a:cubicBezTo>
                      <a:pt x="0" y="416238"/>
                      <a:pt x="18247" y="436931"/>
                      <a:pt x="42060" y="440777"/>
                    </a:cubicBezTo>
                    <a:cubicBezTo>
                      <a:pt x="52128" y="512278"/>
                      <a:pt x="84427" y="579650"/>
                      <a:pt x="133955" y="632538"/>
                    </a:cubicBezTo>
                    <a:lnTo>
                      <a:pt x="76414" y="690080"/>
                    </a:lnTo>
                    <a:cubicBezTo>
                      <a:pt x="68755" y="685322"/>
                      <a:pt x="59731" y="682564"/>
                      <a:pt x="50071" y="682564"/>
                    </a:cubicBezTo>
                    <a:cubicBezTo>
                      <a:pt x="22462" y="682566"/>
                      <a:pt x="0" y="705029"/>
                      <a:pt x="0" y="732638"/>
                    </a:cubicBezTo>
                    <a:cubicBezTo>
                      <a:pt x="0" y="760247"/>
                      <a:pt x="22462" y="782710"/>
                      <a:pt x="50072" y="782710"/>
                    </a:cubicBezTo>
                    <a:cubicBezTo>
                      <a:pt x="77682" y="782710"/>
                      <a:pt x="100144" y="760248"/>
                      <a:pt x="100144" y="732638"/>
                    </a:cubicBezTo>
                    <a:cubicBezTo>
                      <a:pt x="100144" y="722978"/>
                      <a:pt x="97388" y="713954"/>
                      <a:pt x="92629" y="706296"/>
                    </a:cubicBezTo>
                    <a:lnTo>
                      <a:pt x="150170" y="648755"/>
                    </a:lnTo>
                    <a:cubicBezTo>
                      <a:pt x="203058" y="698283"/>
                      <a:pt x="270431" y="730582"/>
                      <a:pt x="341931" y="740650"/>
                    </a:cubicBezTo>
                    <a:cubicBezTo>
                      <a:pt x="345779" y="764463"/>
                      <a:pt x="366472" y="782710"/>
                      <a:pt x="391355" y="782710"/>
                    </a:cubicBezTo>
                    <a:cubicBezTo>
                      <a:pt x="416238" y="782710"/>
                      <a:pt x="436931" y="764463"/>
                      <a:pt x="440777" y="740650"/>
                    </a:cubicBezTo>
                    <a:cubicBezTo>
                      <a:pt x="512278" y="730580"/>
                      <a:pt x="579650" y="698283"/>
                      <a:pt x="632538" y="648755"/>
                    </a:cubicBezTo>
                    <a:lnTo>
                      <a:pt x="690080" y="706296"/>
                    </a:lnTo>
                    <a:cubicBezTo>
                      <a:pt x="685322" y="713955"/>
                      <a:pt x="682566" y="722979"/>
                      <a:pt x="682566" y="732638"/>
                    </a:cubicBezTo>
                    <a:cubicBezTo>
                      <a:pt x="682566" y="760248"/>
                      <a:pt x="705028" y="782710"/>
                      <a:pt x="732638" y="782710"/>
                    </a:cubicBezTo>
                    <a:cubicBezTo>
                      <a:pt x="760248" y="782710"/>
                      <a:pt x="782710" y="760248"/>
                      <a:pt x="782710" y="732638"/>
                    </a:cubicBezTo>
                    <a:cubicBezTo>
                      <a:pt x="782710" y="705028"/>
                      <a:pt x="760248" y="682566"/>
                      <a:pt x="732638" y="682566"/>
                    </a:cubicBezTo>
                    <a:cubicBezTo>
                      <a:pt x="722978" y="682566"/>
                      <a:pt x="713954" y="685322"/>
                      <a:pt x="706296" y="690080"/>
                    </a:cubicBezTo>
                    <a:lnTo>
                      <a:pt x="648755" y="632538"/>
                    </a:lnTo>
                    <a:cubicBezTo>
                      <a:pt x="698283" y="579650"/>
                      <a:pt x="730580" y="512279"/>
                      <a:pt x="740650" y="440777"/>
                    </a:cubicBezTo>
                    <a:close/>
                    <a:moveTo>
                      <a:pt x="391355" y="682566"/>
                    </a:moveTo>
                    <a:cubicBezTo>
                      <a:pt x="368941" y="682566"/>
                      <a:pt x="349920" y="697370"/>
                      <a:pt x="343555" y="717715"/>
                    </a:cubicBezTo>
                    <a:cubicBezTo>
                      <a:pt x="200638" y="696867"/>
                      <a:pt x="85843" y="582070"/>
                      <a:pt x="64996" y="439155"/>
                    </a:cubicBezTo>
                    <a:cubicBezTo>
                      <a:pt x="85340" y="432790"/>
                      <a:pt x="100144" y="413769"/>
                      <a:pt x="100144" y="391355"/>
                    </a:cubicBezTo>
                    <a:cubicBezTo>
                      <a:pt x="100144" y="368941"/>
                      <a:pt x="85340" y="349920"/>
                      <a:pt x="64996" y="343555"/>
                    </a:cubicBezTo>
                    <a:cubicBezTo>
                      <a:pt x="85843" y="200640"/>
                      <a:pt x="200640" y="85843"/>
                      <a:pt x="343555" y="64996"/>
                    </a:cubicBezTo>
                    <a:cubicBezTo>
                      <a:pt x="349920" y="85340"/>
                      <a:pt x="368941" y="100144"/>
                      <a:pt x="391355" y="100144"/>
                    </a:cubicBezTo>
                    <a:cubicBezTo>
                      <a:pt x="413769" y="100144"/>
                      <a:pt x="432790" y="85340"/>
                      <a:pt x="439155" y="64996"/>
                    </a:cubicBezTo>
                    <a:cubicBezTo>
                      <a:pt x="582070" y="85841"/>
                      <a:pt x="696869" y="200640"/>
                      <a:pt x="717715" y="343555"/>
                    </a:cubicBezTo>
                    <a:cubicBezTo>
                      <a:pt x="697370" y="349920"/>
                      <a:pt x="682566" y="368941"/>
                      <a:pt x="682566" y="391355"/>
                    </a:cubicBezTo>
                    <a:cubicBezTo>
                      <a:pt x="682566" y="413769"/>
                      <a:pt x="697370" y="432790"/>
                      <a:pt x="717715" y="439155"/>
                    </a:cubicBezTo>
                    <a:cubicBezTo>
                      <a:pt x="696869" y="582070"/>
                      <a:pt x="582070" y="696869"/>
                      <a:pt x="439155" y="717715"/>
                    </a:cubicBezTo>
                    <a:cubicBezTo>
                      <a:pt x="432790" y="697370"/>
                      <a:pt x="413769" y="682566"/>
                      <a:pt x="391355" y="682566"/>
                    </a:cubicBezTo>
                    <a:close/>
                    <a:moveTo>
                      <a:pt x="759779" y="391355"/>
                    </a:moveTo>
                    <a:cubicBezTo>
                      <a:pt x="759779" y="406320"/>
                      <a:pt x="747603" y="418496"/>
                      <a:pt x="732638" y="418496"/>
                    </a:cubicBezTo>
                    <a:cubicBezTo>
                      <a:pt x="717673" y="418496"/>
                      <a:pt x="705497" y="406320"/>
                      <a:pt x="705497" y="391355"/>
                    </a:cubicBezTo>
                    <a:cubicBezTo>
                      <a:pt x="705497" y="376390"/>
                      <a:pt x="717673" y="364214"/>
                      <a:pt x="732638" y="364214"/>
                    </a:cubicBezTo>
                    <a:cubicBezTo>
                      <a:pt x="747603" y="364214"/>
                      <a:pt x="759779" y="376390"/>
                      <a:pt x="759779" y="391355"/>
                    </a:cubicBezTo>
                    <a:close/>
                    <a:moveTo>
                      <a:pt x="732638" y="22931"/>
                    </a:moveTo>
                    <a:cubicBezTo>
                      <a:pt x="747603" y="22931"/>
                      <a:pt x="759779" y="35107"/>
                      <a:pt x="759779" y="50072"/>
                    </a:cubicBezTo>
                    <a:cubicBezTo>
                      <a:pt x="759779" y="65037"/>
                      <a:pt x="747603" y="77213"/>
                      <a:pt x="732638" y="77213"/>
                    </a:cubicBezTo>
                    <a:cubicBezTo>
                      <a:pt x="717673" y="77213"/>
                      <a:pt x="705497" y="65037"/>
                      <a:pt x="705497" y="50072"/>
                    </a:cubicBezTo>
                    <a:cubicBezTo>
                      <a:pt x="705497" y="35107"/>
                      <a:pt x="717673" y="22931"/>
                      <a:pt x="732638" y="22931"/>
                    </a:cubicBezTo>
                    <a:close/>
                    <a:moveTo>
                      <a:pt x="391355" y="22931"/>
                    </a:moveTo>
                    <a:cubicBezTo>
                      <a:pt x="406320" y="22931"/>
                      <a:pt x="418496" y="35107"/>
                      <a:pt x="418496" y="50072"/>
                    </a:cubicBezTo>
                    <a:cubicBezTo>
                      <a:pt x="418496" y="65037"/>
                      <a:pt x="406320" y="77213"/>
                      <a:pt x="391355" y="77213"/>
                    </a:cubicBezTo>
                    <a:cubicBezTo>
                      <a:pt x="376389" y="77213"/>
                      <a:pt x="364214" y="65037"/>
                      <a:pt x="364214" y="50072"/>
                    </a:cubicBezTo>
                    <a:cubicBezTo>
                      <a:pt x="364214" y="35107"/>
                      <a:pt x="376389" y="22931"/>
                      <a:pt x="391355" y="22931"/>
                    </a:cubicBezTo>
                    <a:close/>
                    <a:moveTo>
                      <a:pt x="22931" y="50072"/>
                    </a:moveTo>
                    <a:cubicBezTo>
                      <a:pt x="22931" y="35107"/>
                      <a:pt x="35106" y="22931"/>
                      <a:pt x="50072" y="22931"/>
                    </a:cubicBezTo>
                    <a:cubicBezTo>
                      <a:pt x="65038" y="22931"/>
                      <a:pt x="77213" y="35107"/>
                      <a:pt x="77213" y="50072"/>
                    </a:cubicBezTo>
                    <a:cubicBezTo>
                      <a:pt x="77213" y="65037"/>
                      <a:pt x="65038" y="77213"/>
                      <a:pt x="50072" y="77213"/>
                    </a:cubicBezTo>
                    <a:cubicBezTo>
                      <a:pt x="35106" y="77213"/>
                      <a:pt x="22931" y="65037"/>
                      <a:pt x="22931" y="50072"/>
                    </a:cubicBezTo>
                    <a:close/>
                    <a:moveTo>
                      <a:pt x="22931" y="391355"/>
                    </a:moveTo>
                    <a:cubicBezTo>
                      <a:pt x="22931" y="376390"/>
                      <a:pt x="35106" y="364214"/>
                      <a:pt x="50072" y="364214"/>
                    </a:cubicBezTo>
                    <a:cubicBezTo>
                      <a:pt x="65038" y="364214"/>
                      <a:pt x="77213" y="376390"/>
                      <a:pt x="77213" y="391355"/>
                    </a:cubicBezTo>
                    <a:cubicBezTo>
                      <a:pt x="77213" y="406320"/>
                      <a:pt x="65038" y="418496"/>
                      <a:pt x="50072" y="418496"/>
                    </a:cubicBezTo>
                    <a:cubicBezTo>
                      <a:pt x="35106" y="418496"/>
                      <a:pt x="22931" y="406320"/>
                      <a:pt x="22931" y="391355"/>
                    </a:cubicBezTo>
                    <a:close/>
                    <a:moveTo>
                      <a:pt x="50072" y="759779"/>
                    </a:moveTo>
                    <a:cubicBezTo>
                      <a:pt x="35106" y="759779"/>
                      <a:pt x="22931" y="747603"/>
                      <a:pt x="22931" y="732638"/>
                    </a:cubicBezTo>
                    <a:cubicBezTo>
                      <a:pt x="22931" y="717673"/>
                      <a:pt x="35106" y="705497"/>
                      <a:pt x="50072" y="705497"/>
                    </a:cubicBezTo>
                    <a:cubicBezTo>
                      <a:pt x="65038" y="705497"/>
                      <a:pt x="77213" y="717673"/>
                      <a:pt x="77213" y="732638"/>
                    </a:cubicBezTo>
                    <a:cubicBezTo>
                      <a:pt x="77213" y="747603"/>
                      <a:pt x="65038" y="759779"/>
                      <a:pt x="50072" y="759779"/>
                    </a:cubicBezTo>
                    <a:close/>
                    <a:moveTo>
                      <a:pt x="391355" y="759779"/>
                    </a:moveTo>
                    <a:cubicBezTo>
                      <a:pt x="376389" y="759779"/>
                      <a:pt x="364214" y="747603"/>
                      <a:pt x="364214" y="732638"/>
                    </a:cubicBezTo>
                    <a:cubicBezTo>
                      <a:pt x="364214" y="717673"/>
                      <a:pt x="376389" y="705497"/>
                      <a:pt x="391355" y="705497"/>
                    </a:cubicBezTo>
                    <a:cubicBezTo>
                      <a:pt x="406320" y="705497"/>
                      <a:pt x="418496" y="717673"/>
                      <a:pt x="418496" y="732638"/>
                    </a:cubicBezTo>
                    <a:cubicBezTo>
                      <a:pt x="418496" y="747603"/>
                      <a:pt x="406320" y="759779"/>
                      <a:pt x="391355" y="759779"/>
                    </a:cubicBezTo>
                    <a:close/>
                    <a:moveTo>
                      <a:pt x="759779" y="732638"/>
                    </a:moveTo>
                    <a:cubicBezTo>
                      <a:pt x="759779" y="747603"/>
                      <a:pt x="747603" y="759779"/>
                      <a:pt x="732638" y="759779"/>
                    </a:cubicBezTo>
                    <a:cubicBezTo>
                      <a:pt x="717673" y="759779"/>
                      <a:pt x="705497" y="747603"/>
                      <a:pt x="705497" y="732638"/>
                    </a:cubicBezTo>
                    <a:cubicBezTo>
                      <a:pt x="705497" y="717673"/>
                      <a:pt x="717673" y="705497"/>
                      <a:pt x="732638" y="705497"/>
                    </a:cubicBezTo>
                    <a:cubicBezTo>
                      <a:pt x="747603" y="705497"/>
                      <a:pt x="759779" y="717673"/>
                      <a:pt x="759779" y="7326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12847"/>
                  </a:gs>
                  <a:gs pos="100000">
                    <a:srgbClr val="2C266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FC22E1A-933E-E135-2265-DC9F5C4A8BBD}"/>
                  </a:ext>
                </a:extLst>
              </p:cNvPr>
              <p:cNvSpPr/>
              <p:nvPr/>
            </p:nvSpPr>
            <p:spPr>
              <a:xfrm>
                <a:off x="6027853" y="1181731"/>
                <a:ext cx="501652" cy="501654"/>
              </a:xfrm>
              <a:custGeom>
                <a:avLst/>
                <a:gdLst>
                  <a:gd name="connsiteX0" fmla="*/ 475879 w 501652"/>
                  <a:gd name="connsiteY0" fmla="*/ 333346 h 501654"/>
                  <a:gd name="connsiteX1" fmla="*/ 460854 w 501652"/>
                  <a:gd name="connsiteY1" fmla="*/ 339445 h 501654"/>
                  <a:gd name="connsiteX2" fmla="*/ 432733 w 501652"/>
                  <a:gd name="connsiteY2" fmla="*/ 388197 h 501654"/>
                  <a:gd name="connsiteX3" fmla="*/ 373266 w 501652"/>
                  <a:gd name="connsiteY3" fmla="*/ 357639 h 501654"/>
                  <a:gd name="connsiteX4" fmla="*/ 385694 w 501652"/>
                  <a:gd name="connsiteY4" fmla="*/ 262292 h 501654"/>
                  <a:gd name="connsiteX5" fmla="*/ 478425 w 501652"/>
                  <a:gd name="connsiteY5" fmla="*/ 262292 h 501654"/>
                  <a:gd name="connsiteX6" fmla="*/ 475343 w 501652"/>
                  <a:gd name="connsiteY6" fmla="*/ 290153 h 501654"/>
                  <a:gd name="connsiteX7" fmla="*/ 484676 w 501652"/>
                  <a:gd name="connsiteY7" fmla="*/ 303413 h 501654"/>
                  <a:gd name="connsiteX8" fmla="*/ 486653 w 501652"/>
                  <a:gd name="connsiteY8" fmla="*/ 303583 h 501654"/>
                  <a:gd name="connsiteX9" fmla="*/ 497937 w 501652"/>
                  <a:gd name="connsiteY9" fmla="*/ 294079 h 501654"/>
                  <a:gd name="connsiteX10" fmla="*/ 501653 w 501652"/>
                  <a:gd name="connsiteY10" fmla="*/ 250826 h 501654"/>
                  <a:gd name="connsiteX11" fmla="*/ 444729 w 501652"/>
                  <a:gd name="connsiteY11" fmla="*/ 91897 h 501654"/>
                  <a:gd name="connsiteX12" fmla="*/ 444332 w 501652"/>
                  <a:gd name="connsiteY12" fmla="*/ 91280 h 501654"/>
                  <a:gd name="connsiteX13" fmla="*/ 442661 w 501652"/>
                  <a:gd name="connsiteY13" fmla="*/ 89428 h 501654"/>
                  <a:gd name="connsiteX14" fmla="*/ 250828 w 501652"/>
                  <a:gd name="connsiteY14" fmla="*/ 0 h 501654"/>
                  <a:gd name="connsiteX15" fmla="*/ 38113 w 501652"/>
                  <a:gd name="connsiteY15" fmla="*/ 117853 h 501654"/>
                  <a:gd name="connsiteX16" fmla="*/ 41744 w 501652"/>
                  <a:gd name="connsiteY16" fmla="*/ 133657 h 501654"/>
                  <a:gd name="connsiteX17" fmla="*/ 57546 w 501652"/>
                  <a:gd name="connsiteY17" fmla="*/ 130026 h 501654"/>
                  <a:gd name="connsiteX18" fmla="*/ 68956 w 501652"/>
                  <a:gd name="connsiteY18" fmla="*/ 113479 h 501654"/>
                  <a:gd name="connsiteX19" fmla="*/ 128389 w 501652"/>
                  <a:gd name="connsiteY19" fmla="*/ 144014 h 501654"/>
                  <a:gd name="connsiteX20" fmla="*/ 115960 w 501652"/>
                  <a:gd name="connsiteY20" fmla="*/ 239361 h 501654"/>
                  <a:gd name="connsiteX21" fmla="*/ 23226 w 501652"/>
                  <a:gd name="connsiteY21" fmla="*/ 239361 h 501654"/>
                  <a:gd name="connsiteX22" fmla="*/ 35493 w 501652"/>
                  <a:gd name="connsiteY22" fmla="*/ 176010 h 501654"/>
                  <a:gd name="connsiteX23" fmla="*/ 28424 w 501652"/>
                  <a:gd name="connsiteY23" fmla="*/ 161417 h 501654"/>
                  <a:gd name="connsiteX24" fmla="*/ 13832 w 501652"/>
                  <a:gd name="connsiteY24" fmla="*/ 168486 h 501654"/>
                  <a:gd name="connsiteX25" fmla="*/ 0 w 501652"/>
                  <a:gd name="connsiteY25" fmla="*/ 250826 h 501654"/>
                  <a:gd name="connsiteX26" fmla="*/ 56925 w 501652"/>
                  <a:gd name="connsiteY26" fmla="*/ 409759 h 501654"/>
                  <a:gd name="connsiteX27" fmla="*/ 57321 w 501652"/>
                  <a:gd name="connsiteY27" fmla="*/ 410374 h 501654"/>
                  <a:gd name="connsiteX28" fmla="*/ 58991 w 501652"/>
                  <a:gd name="connsiteY28" fmla="*/ 412227 h 501654"/>
                  <a:gd name="connsiteX29" fmla="*/ 250826 w 501652"/>
                  <a:gd name="connsiteY29" fmla="*/ 501654 h 501654"/>
                  <a:gd name="connsiteX30" fmla="*/ 481977 w 501652"/>
                  <a:gd name="connsiteY30" fmla="*/ 348370 h 501654"/>
                  <a:gd name="connsiteX31" fmla="*/ 475879 w 501652"/>
                  <a:gd name="connsiteY31" fmla="*/ 333346 h 501654"/>
                  <a:gd name="connsiteX32" fmla="*/ 351533 w 501652"/>
                  <a:gd name="connsiteY32" fmla="*/ 350118 h 501654"/>
                  <a:gd name="connsiteX33" fmla="*/ 262293 w 501652"/>
                  <a:gd name="connsiteY33" fmla="*/ 335306 h 501654"/>
                  <a:gd name="connsiteX34" fmla="*/ 262293 w 501652"/>
                  <a:gd name="connsiteY34" fmla="*/ 262292 h 501654"/>
                  <a:gd name="connsiteX35" fmla="*/ 362762 w 501652"/>
                  <a:gd name="connsiteY35" fmla="*/ 262292 h 501654"/>
                  <a:gd name="connsiteX36" fmla="*/ 351533 w 501652"/>
                  <a:gd name="connsiteY36" fmla="*/ 350118 h 501654"/>
                  <a:gd name="connsiteX37" fmla="*/ 23220 w 501652"/>
                  <a:gd name="connsiteY37" fmla="*/ 262292 h 501654"/>
                  <a:gd name="connsiteX38" fmla="*/ 115960 w 501652"/>
                  <a:gd name="connsiteY38" fmla="*/ 262292 h 501654"/>
                  <a:gd name="connsiteX39" fmla="*/ 128389 w 501652"/>
                  <a:gd name="connsiteY39" fmla="*/ 357639 h 501654"/>
                  <a:gd name="connsiteX40" fmla="*/ 69047 w 501652"/>
                  <a:gd name="connsiteY40" fmla="*/ 388113 h 501654"/>
                  <a:gd name="connsiteX41" fmla="*/ 23220 w 501652"/>
                  <a:gd name="connsiteY41" fmla="*/ 262292 h 501654"/>
                  <a:gd name="connsiteX42" fmla="*/ 138896 w 501652"/>
                  <a:gd name="connsiteY42" fmla="*/ 262292 h 501654"/>
                  <a:gd name="connsiteX43" fmla="*/ 239363 w 501652"/>
                  <a:gd name="connsiteY43" fmla="*/ 262292 h 501654"/>
                  <a:gd name="connsiteX44" fmla="*/ 239363 w 501652"/>
                  <a:gd name="connsiteY44" fmla="*/ 335306 h 501654"/>
                  <a:gd name="connsiteX45" fmla="*/ 150123 w 501652"/>
                  <a:gd name="connsiteY45" fmla="*/ 350118 h 501654"/>
                  <a:gd name="connsiteX46" fmla="*/ 138896 w 501652"/>
                  <a:gd name="connsiteY46" fmla="*/ 262292 h 501654"/>
                  <a:gd name="connsiteX47" fmla="*/ 239363 w 501652"/>
                  <a:gd name="connsiteY47" fmla="*/ 358244 h 501654"/>
                  <a:gd name="connsiteX48" fmla="*/ 239363 w 501652"/>
                  <a:gd name="connsiteY48" fmla="*/ 477478 h 501654"/>
                  <a:gd name="connsiteX49" fmla="*/ 173659 w 501652"/>
                  <a:gd name="connsiteY49" fmla="*/ 414821 h 501654"/>
                  <a:gd name="connsiteX50" fmla="*/ 156310 w 501652"/>
                  <a:gd name="connsiteY50" fmla="*/ 372186 h 501654"/>
                  <a:gd name="connsiteX51" fmla="*/ 239363 w 501652"/>
                  <a:gd name="connsiteY51" fmla="*/ 358244 h 501654"/>
                  <a:gd name="connsiteX52" fmla="*/ 262293 w 501652"/>
                  <a:gd name="connsiteY52" fmla="*/ 477478 h 501654"/>
                  <a:gd name="connsiteX53" fmla="*/ 262293 w 501652"/>
                  <a:gd name="connsiteY53" fmla="*/ 358244 h 501654"/>
                  <a:gd name="connsiteX54" fmla="*/ 345346 w 501652"/>
                  <a:gd name="connsiteY54" fmla="*/ 372188 h 501654"/>
                  <a:gd name="connsiteX55" fmla="*/ 327997 w 501652"/>
                  <a:gd name="connsiteY55" fmla="*/ 414823 h 501654"/>
                  <a:gd name="connsiteX56" fmla="*/ 262293 w 501652"/>
                  <a:gd name="connsiteY56" fmla="*/ 477478 h 501654"/>
                  <a:gd name="connsiteX57" fmla="*/ 327997 w 501652"/>
                  <a:gd name="connsiteY57" fmla="*/ 86832 h 501654"/>
                  <a:gd name="connsiteX58" fmla="*/ 345346 w 501652"/>
                  <a:gd name="connsiteY58" fmla="*/ 129465 h 501654"/>
                  <a:gd name="connsiteX59" fmla="*/ 262293 w 501652"/>
                  <a:gd name="connsiteY59" fmla="*/ 143409 h 501654"/>
                  <a:gd name="connsiteX60" fmla="*/ 262293 w 501652"/>
                  <a:gd name="connsiteY60" fmla="*/ 24175 h 501654"/>
                  <a:gd name="connsiteX61" fmla="*/ 327997 w 501652"/>
                  <a:gd name="connsiteY61" fmla="*/ 86832 h 501654"/>
                  <a:gd name="connsiteX62" fmla="*/ 239363 w 501652"/>
                  <a:gd name="connsiteY62" fmla="*/ 24175 h 501654"/>
                  <a:gd name="connsiteX63" fmla="*/ 239363 w 501652"/>
                  <a:gd name="connsiteY63" fmla="*/ 143409 h 501654"/>
                  <a:gd name="connsiteX64" fmla="*/ 156310 w 501652"/>
                  <a:gd name="connsiteY64" fmla="*/ 129465 h 501654"/>
                  <a:gd name="connsiteX65" fmla="*/ 173659 w 501652"/>
                  <a:gd name="connsiteY65" fmla="*/ 86830 h 501654"/>
                  <a:gd name="connsiteX66" fmla="*/ 239363 w 501652"/>
                  <a:gd name="connsiteY66" fmla="*/ 24175 h 501654"/>
                  <a:gd name="connsiteX67" fmla="*/ 262293 w 501652"/>
                  <a:gd name="connsiteY67" fmla="*/ 166347 h 501654"/>
                  <a:gd name="connsiteX68" fmla="*/ 351533 w 501652"/>
                  <a:gd name="connsiteY68" fmla="*/ 151535 h 501654"/>
                  <a:gd name="connsiteX69" fmla="*/ 362762 w 501652"/>
                  <a:gd name="connsiteY69" fmla="*/ 239361 h 501654"/>
                  <a:gd name="connsiteX70" fmla="*/ 262293 w 501652"/>
                  <a:gd name="connsiteY70" fmla="*/ 239361 h 501654"/>
                  <a:gd name="connsiteX71" fmla="*/ 478436 w 501652"/>
                  <a:gd name="connsiteY71" fmla="*/ 239361 h 501654"/>
                  <a:gd name="connsiteX72" fmla="*/ 385696 w 501652"/>
                  <a:gd name="connsiteY72" fmla="*/ 239361 h 501654"/>
                  <a:gd name="connsiteX73" fmla="*/ 373267 w 501652"/>
                  <a:gd name="connsiteY73" fmla="*/ 144013 h 501654"/>
                  <a:gd name="connsiteX74" fmla="*/ 432609 w 501652"/>
                  <a:gd name="connsiteY74" fmla="*/ 113540 h 501654"/>
                  <a:gd name="connsiteX75" fmla="*/ 478436 w 501652"/>
                  <a:gd name="connsiteY75" fmla="*/ 239361 h 501654"/>
                  <a:gd name="connsiteX76" fmla="*/ 417756 w 501652"/>
                  <a:gd name="connsiteY76" fmla="*/ 95856 h 501654"/>
                  <a:gd name="connsiteX77" fmla="*/ 366993 w 501652"/>
                  <a:gd name="connsiteY77" fmla="*/ 121867 h 501654"/>
                  <a:gd name="connsiteX78" fmla="*/ 348373 w 501652"/>
                  <a:gd name="connsiteY78" fmla="*/ 76314 h 501654"/>
                  <a:gd name="connsiteX79" fmla="*/ 318881 w 501652"/>
                  <a:gd name="connsiteY79" fmla="*/ 33311 h 501654"/>
                  <a:gd name="connsiteX80" fmla="*/ 417756 w 501652"/>
                  <a:gd name="connsiteY80" fmla="*/ 95856 h 501654"/>
                  <a:gd name="connsiteX81" fmla="*/ 83744 w 501652"/>
                  <a:gd name="connsiteY81" fmla="*/ 95757 h 501654"/>
                  <a:gd name="connsiteX82" fmla="*/ 182884 w 501652"/>
                  <a:gd name="connsiteY82" fmla="*/ 33196 h 501654"/>
                  <a:gd name="connsiteX83" fmla="*/ 153283 w 501652"/>
                  <a:gd name="connsiteY83" fmla="*/ 76314 h 501654"/>
                  <a:gd name="connsiteX84" fmla="*/ 134663 w 501652"/>
                  <a:gd name="connsiteY84" fmla="*/ 121869 h 501654"/>
                  <a:gd name="connsiteX85" fmla="*/ 83744 w 501652"/>
                  <a:gd name="connsiteY85" fmla="*/ 95757 h 501654"/>
                  <a:gd name="connsiteX86" fmla="*/ 150123 w 501652"/>
                  <a:gd name="connsiteY86" fmla="*/ 151535 h 501654"/>
                  <a:gd name="connsiteX87" fmla="*/ 239363 w 501652"/>
                  <a:gd name="connsiteY87" fmla="*/ 166347 h 501654"/>
                  <a:gd name="connsiteX88" fmla="*/ 239363 w 501652"/>
                  <a:gd name="connsiteY88" fmla="*/ 239361 h 501654"/>
                  <a:gd name="connsiteX89" fmla="*/ 138896 w 501652"/>
                  <a:gd name="connsiteY89" fmla="*/ 239361 h 501654"/>
                  <a:gd name="connsiteX90" fmla="*/ 150123 w 501652"/>
                  <a:gd name="connsiteY90" fmla="*/ 151535 h 501654"/>
                  <a:gd name="connsiteX91" fmla="*/ 83900 w 501652"/>
                  <a:gd name="connsiteY91" fmla="*/ 405797 h 501654"/>
                  <a:gd name="connsiteX92" fmla="*/ 134663 w 501652"/>
                  <a:gd name="connsiteY92" fmla="*/ 379784 h 501654"/>
                  <a:gd name="connsiteX93" fmla="*/ 153283 w 501652"/>
                  <a:gd name="connsiteY93" fmla="*/ 425339 h 501654"/>
                  <a:gd name="connsiteX94" fmla="*/ 182773 w 501652"/>
                  <a:gd name="connsiteY94" fmla="*/ 468342 h 501654"/>
                  <a:gd name="connsiteX95" fmla="*/ 83900 w 501652"/>
                  <a:gd name="connsiteY95" fmla="*/ 405797 h 501654"/>
                  <a:gd name="connsiteX96" fmla="*/ 318849 w 501652"/>
                  <a:gd name="connsiteY96" fmla="*/ 468377 h 501654"/>
                  <a:gd name="connsiteX97" fmla="*/ 348373 w 501652"/>
                  <a:gd name="connsiteY97" fmla="*/ 425340 h 501654"/>
                  <a:gd name="connsiteX98" fmla="*/ 366993 w 501652"/>
                  <a:gd name="connsiteY98" fmla="*/ 379786 h 501654"/>
                  <a:gd name="connsiteX99" fmla="*/ 417912 w 501652"/>
                  <a:gd name="connsiteY99" fmla="*/ 405898 h 501654"/>
                  <a:gd name="connsiteX100" fmla="*/ 318849 w 501652"/>
                  <a:gd name="connsiteY100" fmla="*/ 468377 h 501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501652" h="501654">
                    <a:moveTo>
                      <a:pt x="475879" y="333346"/>
                    </a:moveTo>
                    <a:cubicBezTo>
                      <a:pt x="470046" y="330885"/>
                      <a:pt x="463320" y="333613"/>
                      <a:pt x="460854" y="339445"/>
                    </a:cubicBezTo>
                    <a:cubicBezTo>
                      <a:pt x="453405" y="357078"/>
                      <a:pt x="443902" y="373388"/>
                      <a:pt x="432733" y="388197"/>
                    </a:cubicBezTo>
                    <a:cubicBezTo>
                      <a:pt x="414318" y="375997"/>
                      <a:pt x="394338" y="365766"/>
                      <a:pt x="373266" y="357639"/>
                    </a:cubicBezTo>
                    <a:cubicBezTo>
                      <a:pt x="380648" y="328043"/>
                      <a:pt x="384902" y="295751"/>
                      <a:pt x="385694" y="262292"/>
                    </a:cubicBezTo>
                    <a:lnTo>
                      <a:pt x="478425" y="262292"/>
                    </a:lnTo>
                    <a:cubicBezTo>
                      <a:pt x="477959" y="271662"/>
                      <a:pt x="476936" y="280993"/>
                      <a:pt x="475343" y="290153"/>
                    </a:cubicBezTo>
                    <a:cubicBezTo>
                      <a:pt x="474260" y="296390"/>
                      <a:pt x="478438" y="302328"/>
                      <a:pt x="484676" y="303413"/>
                    </a:cubicBezTo>
                    <a:cubicBezTo>
                      <a:pt x="485341" y="303528"/>
                      <a:pt x="486000" y="303583"/>
                      <a:pt x="486653" y="303583"/>
                    </a:cubicBezTo>
                    <a:cubicBezTo>
                      <a:pt x="492123" y="303583"/>
                      <a:pt x="496966" y="299654"/>
                      <a:pt x="497937" y="294079"/>
                    </a:cubicBezTo>
                    <a:cubicBezTo>
                      <a:pt x="500401" y="279894"/>
                      <a:pt x="501653" y="265342"/>
                      <a:pt x="501653" y="250826"/>
                    </a:cubicBezTo>
                    <a:cubicBezTo>
                      <a:pt x="501653" y="190559"/>
                      <a:pt x="480283" y="135195"/>
                      <a:pt x="444729" y="91897"/>
                    </a:cubicBezTo>
                    <a:cubicBezTo>
                      <a:pt x="444601" y="91690"/>
                      <a:pt x="444477" y="91481"/>
                      <a:pt x="444332" y="91280"/>
                    </a:cubicBezTo>
                    <a:cubicBezTo>
                      <a:pt x="443835" y="90588"/>
                      <a:pt x="443271" y="89973"/>
                      <a:pt x="442661" y="89428"/>
                    </a:cubicBezTo>
                    <a:cubicBezTo>
                      <a:pt x="396615" y="34783"/>
                      <a:pt x="327712" y="0"/>
                      <a:pt x="250828" y="0"/>
                    </a:cubicBezTo>
                    <a:cubicBezTo>
                      <a:pt x="163855" y="0"/>
                      <a:pt x="84337" y="44056"/>
                      <a:pt x="38113" y="117853"/>
                    </a:cubicBezTo>
                    <a:cubicBezTo>
                      <a:pt x="34751" y="123220"/>
                      <a:pt x="36376" y="130295"/>
                      <a:pt x="41744" y="133657"/>
                    </a:cubicBezTo>
                    <a:cubicBezTo>
                      <a:pt x="47112" y="137016"/>
                      <a:pt x="54187" y="135392"/>
                      <a:pt x="57546" y="130026"/>
                    </a:cubicBezTo>
                    <a:cubicBezTo>
                      <a:pt x="61129" y="124306"/>
                      <a:pt x="64948" y="118799"/>
                      <a:pt x="68956" y="113479"/>
                    </a:cubicBezTo>
                    <a:cubicBezTo>
                      <a:pt x="87362" y="125668"/>
                      <a:pt x="107331" y="135892"/>
                      <a:pt x="128389" y="144014"/>
                    </a:cubicBezTo>
                    <a:cubicBezTo>
                      <a:pt x="121007" y="173610"/>
                      <a:pt x="116752" y="205902"/>
                      <a:pt x="115960" y="239361"/>
                    </a:cubicBezTo>
                    <a:lnTo>
                      <a:pt x="23226" y="239361"/>
                    </a:lnTo>
                    <a:cubicBezTo>
                      <a:pt x="24298" y="217679"/>
                      <a:pt x="28404" y="196417"/>
                      <a:pt x="35493" y="176010"/>
                    </a:cubicBezTo>
                    <a:cubicBezTo>
                      <a:pt x="37570" y="170030"/>
                      <a:pt x="34407" y="163495"/>
                      <a:pt x="28424" y="161417"/>
                    </a:cubicBezTo>
                    <a:cubicBezTo>
                      <a:pt x="22448" y="159338"/>
                      <a:pt x="15909" y="162503"/>
                      <a:pt x="13832" y="168486"/>
                    </a:cubicBezTo>
                    <a:cubicBezTo>
                      <a:pt x="4653" y="194904"/>
                      <a:pt x="0" y="222608"/>
                      <a:pt x="0" y="250826"/>
                    </a:cubicBezTo>
                    <a:cubicBezTo>
                      <a:pt x="0" y="311094"/>
                      <a:pt x="21370" y="366461"/>
                      <a:pt x="56925" y="409759"/>
                    </a:cubicBezTo>
                    <a:cubicBezTo>
                      <a:pt x="57054" y="409966"/>
                      <a:pt x="57178" y="410174"/>
                      <a:pt x="57321" y="410374"/>
                    </a:cubicBezTo>
                    <a:cubicBezTo>
                      <a:pt x="57818" y="411066"/>
                      <a:pt x="58382" y="411679"/>
                      <a:pt x="58991" y="412227"/>
                    </a:cubicBezTo>
                    <a:cubicBezTo>
                      <a:pt x="105039" y="466871"/>
                      <a:pt x="173942" y="501654"/>
                      <a:pt x="250826" y="501654"/>
                    </a:cubicBezTo>
                    <a:cubicBezTo>
                      <a:pt x="351906" y="501654"/>
                      <a:pt x="442638" y="441488"/>
                      <a:pt x="481977" y="348370"/>
                    </a:cubicBezTo>
                    <a:cubicBezTo>
                      <a:pt x="484441" y="342537"/>
                      <a:pt x="481711" y="335810"/>
                      <a:pt x="475879" y="333346"/>
                    </a:cubicBezTo>
                    <a:close/>
                    <a:moveTo>
                      <a:pt x="351533" y="350118"/>
                    </a:moveTo>
                    <a:cubicBezTo>
                      <a:pt x="323028" y="341361"/>
                      <a:pt x="292928" y="336316"/>
                      <a:pt x="262293" y="335306"/>
                    </a:cubicBezTo>
                    <a:lnTo>
                      <a:pt x="262293" y="262292"/>
                    </a:lnTo>
                    <a:lnTo>
                      <a:pt x="362762" y="262292"/>
                    </a:lnTo>
                    <a:cubicBezTo>
                      <a:pt x="361999" y="293162"/>
                      <a:pt x="358162" y="322886"/>
                      <a:pt x="351533" y="350118"/>
                    </a:cubicBezTo>
                    <a:close/>
                    <a:moveTo>
                      <a:pt x="23220" y="262292"/>
                    </a:moveTo>
                    <a:lnTo>
                      <a:pt x="115960" y="262292"/>
                    </a:lnTo>
                    <a:cubicBezTo>
                      <a:pt x="116752" y="295751"/>
                      <a:pt x="121007" y="328044"/>
                      <a:pt x="128389" y="357639"/>
                    </a:cubicBezTo>
                    <a:cubicBezTo>
                      <a:pt x="107366" y="365747"/>
                      <a:pt x="87428" y="375950"/>
                      <a:pt x="69047" y="388113"/>
                    </a:cubicBezTo>
                    <a:cubicBezTo>
                      <a:pt x="42279" y="352756"/>
                      <a:pt x="25565" y="309386"/>
                      <a:pt x="23220" y="262292"/>
                    </a:cubicBezTo>
                    <a:close/>
                    <a:moveTo>
                      <a:pt x="138896" y="262292"/>
                    </a:moveTo>
                    <a:lnTo>
                      <a:pt x="239363" y="262292"/>
                    </a:lnTo>
                    <a:lnTo>
                      <a:pt x="239363" y="335306"/>
                    </a:lnTo>
                    <a:cubicBezTo>
                      <a:pt x="208728" y="336316"/>
                      <a:pt x="178628" y="341361"/>
                      <a:pt x="150123" y="350118"/>
                    </a:cubicBezTo>
                    <a:cubicBezTo>
                      <a:pt x="143496" y="322886"/>
                      <a:pt x="139659" y="293162"/>
                      <a:pt x="138896" y="262292"/>
                    </a:cubicBezTo>
                    <a:close/>
                    <a:moveTo>
                      <a:pt x="239363" y="358244"/>
                    </a:moveTo>
                    <a:lnTo>
                      <a:pt x="239363" y="477478"/>
                    </a:lnTo>
                    <a:cubicBezTo>
                      <a:pt x="215048" y="472245"/>
                      <a:pt x="192057" y="450466"/>
                      <a:pt x="173659" y="414821"/>
                    </a:cubicBezTo>
                    <a:cubicBezTo>
                      <a:pt x="166950" y="401822"/>
                      <a:pt x="161162" y="387500"/>
                      <a:pt x="156310" y="372186"/>
                    </a:cubicBezTo>
                    <a:cubicBezTo>
                      <a:pt x="182801" y="363997"/>
                      <a:pt x="210817" y="359250"/>
                      <a:pt x="239363" y="358244"/>
                    </a:cubicBezTo>
                    <a:close/>
                    <a:moveTo>
                      <a:pt x="262293" y="477478"/>
                    </a:moveTo>
                    <a:lnTo>
                      <a:pt x="262293" y="358244"/>
                    </a:lnTo>
                    <a:cubicBezTo>
                      <a:pt x="290839" y="359250"/>
                      <a:pt x="318855" y="363997"/>
                      <a:pt x="345346" y="372188"/>
                    </a:cubicBezTo>
                    <a:cubicBezTo>
                      <a:pt x="340494" y="387501"/>
                      <a:pt x="334706" y="401824"/>
                      <a:pt x="327997" y="414823"/>
                    </a:cubicBezTo>
                    <a:cubicBezTo>
                      <a:pt x="309599" y="450466"/>
                      <a:pt x="286608" y="472245"/>
                      <a:pt x="262293" y="477478"/>
                    </a:cubicBezTo>
                    <a:close/>
                    <a:moveTo>
                      <a:pt x="327997" y="86832"/>
                    </a:moveTo>
                    <a:cubicBezTo>
                      <a:pt x="334706" y="99831"/>
                      <a:pt x="340494" y="114152"/>
                      <a:pt x="345346" y="129465"/>
                    </a:cubicBezTo>
                    <a:cubicBezTo>
                      <a:pt x="318855" y="137656"/>
                      <a:pt x="290839" y="142403"/>
                      <a:pt x="262293" y="143409"/>
                    </a:cubicBezTo>
                    <a:lnTo>
                      <a:pt x="262293" y="24175"/>
                    </a:lnTo>
                    <a:cubicBezTo>
                      <a:pt x="286608" y="29408"/>
                      <a:pt x="309599" y="51186"/>
                      <a:pt x="327997" y="86832"/>
                    </a:cubicBezTo>
                    <a:close/>
                    <a:moveTo>
                      <a:pt x="239363" y="24175"/>
                    </a:moveTo>
                    <a:lnTo>
                      <a:pt x="239363" y="143409"/>
                    </a:lnTo>
                    <a:cubicBezTo>
                      <a:pt x="210817" y="142403"/>
                      <a:pt x="182801" y="137656"/>
                      <a:pt x="156310" y="129465"/>
                    </a:cubicBezTo>
                    <a:cubicBezTo>
                      <a:pt x="161162" y="114152"/>
                      <a:pt x="166950" y="99829"/>
                      <a:pt x="173659" y="86830"/>
                    </a:cubicBezTo>
                    <a:cubicBezTo>
                      <a:pt x="192057" y="51186"/>
                      <a:pt x="215048" y="29408"/>
                      <a:pt x="239363" y="24175"/>
                    </a:cubicBezTo>
                    <a:close/>
                    <a:moveTo>
                      <a:pt x="262293" y="166347"/>
                    </a:moveTo>
                    <a:cubicBezTo>
                      <a:pt x="292928" y="165337"/>
                      <a:pt x="323028" y="160292"/>
                      <a:pt x="351533" y="151535"/>
                    </a:cubicBezTo>
                    <a:cubicBezTo>
                      <a:pt x="358160" y="178767"/>
                      <a:pt x="361999" y="208491"/>
                      <a:pt x="362762" y="239361"/>
                    </a:cubicBezTo>
                    <a:lnTo>
                      <a:pt x="262293" y="239361"/>
                    </a:lnTo>
                    <a:close/>
                    <a:moveTo>
                      <a:pt x="478436" y="239361"/>
                    </a:moveTo>
                    <a:lnTo>
                      <a:pt x="385696" y="239361"/>
                    </a:lnTo>
                    <a:cubicBezTo>
                      <a:pt x="384904" y="205902"/>
                      <a:pt x="380649" y="173609"/>
                      <a:pt x="373267" y="144013"/>
                    </a:cubicBezTo>
                    <a:cubicBezTo>
                      <a:pt x="394290" y="135904"/>
                      <a:pt x="414228" y="125701"/>
                      <a:pt x="432609" y="113540"/>
                    </a:cubicBezTo>
                    <a:cubicBezTo>
                      <a:pt x="459377" y="148897"/>
                      <a:pt x="476091" y="192267"/>
                      <a:pt x="478436" y="239361"/>
                    </a:cubicBezTo>
                    <a:close/>
                    <a:moveTo>
                      <a:pt x="417756" y="95856"/>
                    </a:moveTo>
                    <a:cubicBezTo>
                      <a:pt x="401945" y="106102"/>
                      <a:pt x="384913" y="114809"/>
                      <a:pt x="366993" y="121867"/>
                    </a:cubicBezTo>
                    <a:cubicBezTo>
                      <a:pt x="361789" y="105542"/>
                      <a:pt x="355567" y="90250"/>
                      <a:pt x="348373" y="76314"/>
                    </a:cubicBezTo>
                    <a:cubicBezTo>
                      <a:pt x="339566" y="59251"/>
                      <a:pt x="329645" y="44850"/>
                      <a:pt x="318881" y="33311"/>
                    </a:cubicBezTo>
                    <a:cubicBezTo>
                      <a:pt x="357148" y="45309"/>
                      <a:pt x="391094" y="67154"/>
                      <a:pt x="417756" y="95856"/>
                    </a:cubicBezTo>
                    <a:close/>
                    <a:moveTo>
                      <a:pt x="83744" y="95757"/>
                    </a:moveTo>
                    <a:cubicBezTo>
                      <a:pt x="110908" y="66374"/>
                      <a:pt x="145049" y="44928"/>
                      <a:pt x="182884" y="33196"/>
                    </a:cubicBezTo>
                    <a:cubicBezTo>
                      <a:pt x="172077" y="44755"/>
                      <a:pt x="162119" y="59192"/>
                      <a:pt x="153283" y="76314"/>
                    </a:cubicBezTo>
                    <a:cubicBezTo>
                      <a:pt x="146090" y="90252"/>
                      <a:pt x="139867" y="105542"/>
                      <a:pt x="134663" y="121869"/>
                    </a:cubicBezTo>
                    <a:cubicBezTo>
                      <a:pt x="116685" y="114786"/>
                      <a:pt x="99600" y="106045"/>
                      <a:pt x="83744" y="95757"/>
                    </a:cubicBezTo>
                    <a:close/>
                    <a:moveTo>
                      <a:pt x="150123" y="151535"/>
                    </a:moveTo>
                    <a:cubicBezTo>
                      <a:pt x="178628" y="160292"/>
                      <a:pt x="208727" y="165337"/>
                      <a:pt x="239363" y="166347"/>
                    </a:cubicBezTo>
                    <a:lnTo>
                      <a:pt x="239363" y="239361"/>
                    </a:lnTo>
                    <a:lnTo>
                      <a:pt x="138896" y="239361"/>
                    </a:lnTo>
                    <a:cubicBezTo>
                      <a:pt x="139659" y="208491"/>
                      <a:pt x="143496" y="178767"/>
                      <a:pt x="150123" y="151535"/>
                    </a:cubicBezTo>
                    <a:close/>
                    <a:moveTo>
                      <a:pt x="83900" y="405797"/>
                    </a:moveTo>
                    <a:cubicBezTo>
                      <a:pt x="99711" y="395551"/>
                      <a:pt x="116743" y="386842"/>
                      <a:pt x="134663" y="379784"/>
                    </a:cubicBezTo>
                    <a:cubicBezTo>
                      <a:pt x="139867" y="396109"/>
                      <a:pt x="146089" y="411401"/>
                      <a:pt x="153283" y="425339"/>
                    </a:cubicBezTo>
                    <a:cubicBezTo>
                      <a:pt x="162090" y="442402"/>
                      <a:pt x="172010" y="456803"/>
                      <a:pt x="182773" y="468342"/>
                    </a:cubicBezTo>
                    <a:cubicBezTo>
                      <a:pt x="144508" y="456344"/>
                      <a:pt x="110564" y="434499"/>
                      <a:pt x="83900" y="405797"/>
                    </a:cubicBezTo>
                    <a:close/>
                    <a:moveTo>
                      <a:pt x="318849" y="468377"/>
                    </a:moveTo>
                    <a:cubicBezTo>
                      <a:pt x="329625" y="456832"/>
                      <a:pt x="339557" y="442421"/>
                      <a:pt x="348373" y="425340"/>
                    </a:cubicBezTo>
                    <a:cubicBezTo>
                      <a:pt x="355566" y="411403"/>
                      <a:pt x="361789" y="396112"/>
                      <a:pt x="366993" y="379786"/>
                    </a:cubicBezTo>
                    <a:cubicBezTo>
                      <a:pt x="384971" y="386867"/>
                      <a:pt x="402056" y="395608"/>
                      <a:pt x="417912" y="405898"/>
                    </a:cubicBezTo>
                    <a:cubicBezTo>
                      <a:pt x="390951" y="434970"/>
                      <a:pt x="356816" y="456546"/>
                      <a:pt x="318849" y="4683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12847"/>
                  </a:gs>
                  <a:gs pos="100000">
                    <a:srgbClr val="2C266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6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A51D0B-A656-4A69-FF5A-498B1D5A5C57}"/>
                </a:ext>
              </a:extLst>
            </p:cNvPr>
            <p:cNvSpPr txBox="1"/>
            <p:nvPr/>
          </p:nvSpPr>
          <p:spPr>
            <a:xfrm>
              <a:off x="6253371" y="1093741"/>
              <a:ext cx="266923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spcBef>
                  <a:spcPts val="300"/>
                </a:spcBef>
                <a:spcAft>
                  <a:spcPts val="300"/>
                </a:spcAft>
              </a:pPr>
              <a:r>
                <a:rPr lang="da-DK" sz="1400" b="1" dirty="0">
                  <a:solidFill>
                    <a:srgbClr val="AC2857"/>
                  </a:solidFill>
                  <a:latin typeface="Acumin Variable Concept Semibol" panose="020B0304020202020204" pitchFamily="34" charset="0"/>
                </a:rPr>
                <a:t>Lorem ipsum dolor sit amet</a:t>
              </a:r>
              <a:endParaRPr lang="en-IN" sz="1400" b="1" dirty="0">
                <a:solidFill>
                  <a:srgbClr val="AC2857"/>
                </a:solidFill>
                <a:latin typeface="Acumin Variable Concept Semibol" panose="020B03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B9BC71F-AF71-C44B-794E-48829F506320}"/>
                </a:ext>
              </a:extLst>
            </p:cNvPr>
            <p:cNvSpPr txBox="1"/>
            <p:nvPr/>
          </p:nvSpPr>
          <p:spPr>
            <a:xfrm>
              <a:off x="6253371" y="1422814"/>
              <a:ext cx="2528679" cy="10160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US" sz="1200" dirty="0">
                  <a:latin typeface="Acumin Variable Concept Light" panose="020B0304020202020204" pitchFamily="34" charset="0"/>
                </a:rPr>
                <a:t>Lorem ipsum dolor sit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amet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,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consectetur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adipiscing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elit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, sed do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eiusmod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tempor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incididunt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ut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 labore et dolore magna </a:t>
              </a:r>
              <a:r>
                <a:rPr lang="en-US" sz="1200" dirty="0" err="1">
                  <a:latin typeface="Acumin Variable Concept Light" panose="020B0304020202020204" pitchFamily="34" charset="0"/>
                </a:rPr>
                <a:t>aliqua</a:t>
              </a:r>
              <a:r>
                <a:rPr lang="en-US" sz="1200" dirty="0">
                  <a:latin typeface="Acumin Variable Concept Light" panose="020B0304020202020204" pitchFamily="34" charset="0"/>
                </a:rPr>
                <a:t>. Ut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09685DE-372D-0269-4B1E-239A137F4967}"/>
              </a:ext>
            </a:extLst>
          </p:cNvPr>
          <p:cNvGrpSpPr/>
          <p:nvPr/>
        </p:nvGrpSpPr>
        <p:grpSpPr>
          <a:xfrm>
            <a:off x="8570707" y="1155903"/>
            <a:ext cx="526726" cy="520438"/>
            <a:chOff x="5887326" y="1041203"/>
            <a:chExt cx="782710" cy="78271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8C56FEC-ADCD-A017-B98D-06DE36D08455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2847"/>
                </a:gs>
                <a:gs pos="100000">
                  <a:srgbClr val="2C2664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10D1F63-3429-DF27-842A-5AE67E6AB7C4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2847"/>
                </a:gs>
                <a:gs pos="100000">
                  <a:srgbClr val="2C2664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6D04A21-371F-055D-F95E-8B8CB9FA41BC}"/>
              </a:ext>
            </a:extLst>
          </p:cNvPr>
          <p:cNvSpPr txBox="1"/>
          <p:nvPr/>
        </p:nvSpPr>
        <p:spPr>
          <a:xfrm>
            <a:off x="9358592" y="1093741"/>
            <a:ext cx="2214811" cy="1787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da-DK" sz="1400" b="1" dirty="0">
                <a:solidFill>
                  <a:srgbClr val="AC2857"/>
                </a:solidFill>
                <a:latin typeface="Acumin Variable Concept Semibol" panose="020B0304020202020204" pitchFamily="34" charset="0"/>
              </a:rPr>
              <a:t>Lorem ipsum dolor sit amet</a:t>
            </a:r>
            <a:endParaRPr lang="en-IN" sz="1400" b="1" dirty="0">
              <a:solidFill>
                <a:srgbClr val="AC2857"/>
              </a:solidFill>
              <a:latin typeface="Acumin Variable Concept Semibol" panose="020B03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2D3555-177E-4E43-D77E-4ED99946F9A9}"/>
              </a:ext>
            </a:extLst>
          </p:cNvPr>
          <p:cNvSpPr txBox="1"/>
          <p:nvPr/>
        </p:nvSpPr>
        <p:spPr>
          <a:xfrm>
            <a:off x="9358592" y="1366791"/>
            <a:ext cx="2098186" cy="843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latin typeface="Acumin Variable Concept Light" panose="020B0304020202020204" pitchFamily="34" charset="0"/>
              </a:rPr>
              <a:t>Lorem ipsum dolor sit </a:t>
            </a:r>
            <a:r>
              <a:rPr lang="en-US" sz="1200" dirty="0" err="1">
                <a:latin typeface="Acumin Variable Concept Light" panose="020B0304020202020204" pitchFamily="34" charset="0"/>
              </a:rPr>
              <a:t>amet</a:t>
            </a:r>
            <a:r>
              <a:rPr lang="en-US" sz="1200" dirty="0">
                <a:latin typeface="Acumin Variable Concept Light" panose="020B0304020202020204" pitchFamily="34" charset="0"/>
              </a:rPr>
              <a:t>, </a:t>
            </a:r>
            <a:r>
              <a:rPr lang="en-US" sz="1200" dirty="0" err="1">
                <a:latin typeface="Acumin Variable Concept Light" panose="020B0304020202020204" pitchFamily="34" charset="0"/>
              </a:rPr>
              <a:t>consectetur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adipiscing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elit</a:t>
            </a:r>
            <a:r>
              <a:rPr lang="en-US" sz="1200" dirty="0">
                <a:latin typeface="Acumin Variable Concept Light" panose="020B0304020202020204" pitchFamily="34" charset="0"/>
              </a:rPr>
              <a:t>, sed do </a:t>
            </a:r>
            <a:r>
              <a:rPr lang="en-US" sz="1200" dirty="0" err="1">
                <a:latin typeface="Acumin Variable Concept Light" panose="020B0304020202020204" pitchFamily="34" charset="0"/>
              </a:rPr>
              <a:t>eiusmod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tempor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incididunt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ut</a:t>
            </a:r>
            <a:r>
              <a:rPr lang="en-US" sz="1200" dirty="0">
                <a:latin typeface="Acumin Variable Concept Light" panose="020B0304020202020204" pitchFamily="34" charset="0"/>
              </a:rPr>
              <a:t> labore et dolore magna </a:t>
            </a:r>
            <a:r>
              <a:rPr lang="en-US" sz="1200" dirty="0" err="1">
                <a:latin typeface="Acumin Variable Concept Light" panose="020B0304020202020204" pitchFamily="34" charset="0"/>
              </a:rPr>
              <a:t>aliqua</a:t>
            </a:r>
            <a:r>
              <a:rPr lang="en-US" sz="1200" dirty="0">
                <a:latin typeface="Acumin Variable Concept Light" panose="020B0304020202020204" pitchFamily="34" charset="0"/>
              </a:rPr>
              <a:t>. Ut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E8B8443-0B38-091E-26A5-7122284FB9A7}"/>
              </a:ext>
            </a:extLst>
          </p:cNvPr>
          <p:cNvGrpSpPr/>
          <p:nvPr/>
        </p:nvGrpSpPr>
        <p:grpSpPr>
          <a:xfrm>
            <a:off x="8570707" y="2842277"/>
            <a:ext cx="526726" cy="520438"/>
            <a:chOff x="5887326" y="1041203"/>
            <a:chExt cx="782710" cy="78271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18A6F6A-EAAC-4B2B-6D2A-050F0B17EF88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2847"/>
                </a:gs>
                <a:gs pos="100000">
                  <a:srgbClr val="2C2664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504975E-1FC7-2AE1-BAC5-651D6036B2C2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2847"/>
                </a:gs>
                <a:gs pos="100000">
                  <a:srgbClr val="2C2664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F1917E27-62EE-8B75-175B-3F842E2B4530}"/>
              </a:ext>
            </a:extLst>
          </p:cNvPr>
          <p:cNvSpPr txBox="1"/>
          <p:nvPr/>
        </p:nvSpPr>
        <p:spPr>
          <a:xfrm>
            <a:off x="9358592" y="2780115"/>
            <a:ext cx="2214811" cy="1787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da-DK" sz="1400" b="1" dirty="0">
                <a:solidFill>
                  <a:srgbClr val="AC2857"/>
                </a:solidFill>
                <a:latin typeface="Acumin Variable Concept Semibol" panose="020B0304020202020204" pitchFamily="34" charset="0"/>
              </a:rPr>
              <a:t>Lorem ipsum dolor sit amet</a:t>
            </a:r>
            <a:endParaRPr lang="en-IN" sz="1400" b="1" dirty="0">
              <a:solidFill>
                <a:srgbClr val="AC2857"/>
              </a:solidFill>
              <a:latin typeface="Acumin Variable Concept Semibol" panose="020B03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A3CD514-A603-B807-01FB-EC7DF7065A46}"/>
              </a:ext>
            </a:extLst>
          </p:cNvPr>
          <p:cNvSpPr txBox="1"/>
          <p:nvPr/>
        </p:nvSpPr>
        <p:spPr>
          <a:xfrm>
            <a:off x="9358592" y="3053165"/>
            <a:ext cx="2098186" cy="843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latin typeface="Acumin Variable Concept Light" panose="020B0304020202020204" pitchFamily="34" charset="0"/>
              </a:rPr>
              <a:t>Lorem ipsum dolor sit </a:t>
            </a:r>
            <a:r>
              <a:rPr lang="en-US" sz="1200" dirty="0" err="1">
                <a:latin typeface="Acumin Variable Concept Light" panose="020B0304020202020204" pitchFamily="34" charset="0"/>
              </a:rPr>
              <a:t>amet</a:t>
            </a:r>
            <a:r>
              <a:rPr lang="en-US" sz="1200" dirty="0">
                <a:latin typeface="Acumin Variable Concept Light" panose="020B0304020202020204" pitchFamily="34" charset="0"/>
              </a:rPr>
              <a:t>, </a:t>
            </a:r>
            <a:r>
              <a:rPr lang="en-US" sz="1200" dirty="0" err="1">
                <a:latin typeface="Acumin Variable Concept Light" panose="020B0304020202020204" pitchFamily="34" charset="0"/>
              </a:rPr>
              <a:t>consectetur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adipiscing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elit</a:t>
            </a:r>
            <a:r>
              <a:rPr lang="en-US" sz="1200" dirty="0">
                <a:latin typeface="Acumin Variable Concept Light" panose="020B0304020202020204" pitchFamily="34" charset="0"/>
              </a:rPr>
              <a:t>, sed do </a:t>
            </a:r>
            <a:r>
              <a:rPr lang="en-US" sz="1200" dirty="0" err="1">
                <a:latin typeface="Acumin Variable Concept Light" panose="020B0304020202020204" pitchFamily="34" charset="0"/>
              </a:rPr>
              <a:t>eiusmod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tempor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incididunt</a:t>
            </a:r>
            <a:r>
              <a:rPr lang="en-US" sz="1200" dirty="0"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latin typeface="Acumin Variable Concept Light" panose="020B0304020202020204" pitchFamily="34" charset="0"/>
              </a:rPr>
              <a:t>ut</a:t>
            </a:r>
            <a:r>
              <a:rPr lang="en-US" sz="1200" dirty="0">
                <a:latin typeface="Acumin Variable Concept Light" panose="020B0304020202020204" pitchFamily="34" charset="0"/>
              </a:rPr>
              <a:t> labore et dolore magna </a:t>
            </a:r>
            <a:r>
              <a:rPr lang="en-US" sz="1200" dirty="0" err="1">
                <a:latin typeface="Acumin Variable Concept Light" panose="020B0304020202020204" pitchFamily="34" charset="0"/>
              </a:rPr>
              <a:t>aliqua</a:t>
            </a:r>
            <a:r>
              <a:rPr lang="en-US" sz="1200" dirty="0">
                <a:latin typeface="Acumin Variable Concept Light" panose="020B0304020202020204" pitchFamily="34" charset="0"/>
              </a:rPr>
              <a:t>. Ut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E08073D-05DC-2B25-2FB6-BA471DACE304}"/>
              </a:ext>
            </a:extLst>
          </p:cNvPr>
          <p:cNvSpPr txBox="1"/>
          <p:nvPr/>
        </p:nvSpPr>
        <p:spPr>
          <a:xfrm>
            <a:off x="9392627" y="4534118"/>
            <a:ext cx="2456037" cy="843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incididunt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ut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labore et dolore magna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aliqua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. Ut Lorem ipsum dolor sit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cumin Variable Concept Light" panose="020B0304020202020204" pitchFamily="34" charset="0"/>
              </a:rPr>
              <a:t>tempor</a:t>
            </a:r>
            <a:endParaRPr lang="en-US" sz="1200" dirty="0">
              <a:solidFill>
                <a:schemeClr val="bg1"/>
              </a:solidFill>
              <a:latin typeface="Acumin Variable Concept Light" panose="020B03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25AD16D-97BB-A891-1FDE-07056164D8F6}"/>
              </a:ext>
            </a:extLst>
          </p:cNvPr>
          <p:cNvSpPr txBox="1"/>
          <p:nvPr/>
        </p:nvSpPr>
        <p:spPr>
          <a:xfrm>
            <a:off x="923391" y="3756386"/>
            <a:ext cx="2098186" cy="843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Lorem ipsum dolor sit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amet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,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consectetur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adipiscing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elit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, sed do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eiusmod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tempor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incididunt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ut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 labore et dolore magna </a:t>
            </a:r>
            <a:r>
              <a:rPr lang="en-US" sz="1600" dirty="0" err="1">
                <a:solidFill>
                  <a:srgbClr val="AC2857"/>
                </a:solidFill>
                <a:latin typeface="Acumin Variable Concept Light" panose="020B0304020202020204" pitchFamily="34" charset="0"/>
              </a:rPr>
              <a:t>aliqua</a:t>
            </a:r>
            <a:r>
              <a:rPr lang="en-US" sz="1600" dirty="0">
                <a:solidFill>
                  <a:srgbClr val="AC2857"/>
                </a:solidFill>
                <a:latin typeface="Acumin Variable Concept Light" panose="020B0304020202020204" pitchFamily="34" charset="0"/>
              </a:rPr>
              <a:t>. Ut</a:t>
            </a:r>
          </a:p>
        </p:txBody>
      </p:sp>
    </p:spTree>
    <p:extLst>
      <p:ext uri="{BB962C8B-B14F-4D97-AF65-F5344CB8AC3E}">
        <p14:creationId xmlns:p14="http://schemas.microsoft.com/office/powerpoint/2010/main" val="244564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210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Acumin Variable Concept Black</vt:lpstr>
      <vt:lpstr>Acumin Variable Concept Light</vt:lpstr>
      <vt:lpstr>Acumin Variable Concept Semibol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31</cp:revision>
  <dcterms:created xsi:type="dcterms:W3CDTF">2022-10-20T01:52:07Z</dcterms:created>
  <dcterms:modified xsi:type="dcterms:W3CDTF">2022-11-02T11:22:29Z</dcterms:modified>
</cp:coreProperties>
</file>