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4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BB0"/>
    <a:srgbClr val="7ABC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0" d="100"/>
          <a:sy n="60" d="100"/>
        </p:scale>
        <p:origin x="1056" y="72"/>
      </p:cViewPr>
      <p:guideLst>
        <p:guide orient="horz" pos="2160"/>
        <p:guide pos="3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4BE8-7006-33DE-1C5B-BC763E1A8E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8B492E-F438-DA2A-D798-318E61A7AA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AA47A4-F538-802E-C7C1-12E692E4920A}"/>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E14A386B-BCE9-93E6-3619-9504BF3A15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D237A1-F704-0081-6CEB-F77F3A696C0E}"/>
              </a:ext>
            </a:extLst>
          </p:cNvPr>
          <p:cNvSpPr>
            <a:spLocks noGrp="1"/>
          </p:cNvSpPr>
          <p:nvPr>
            <p:ph type="sldNum" sz="quarter" idx="12"/>
          </p:nvPr>
        </p:nvSpPr>
        <p:spPr/>
        <p:txBody>
          <a:body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41D77868-FEBE-613A-0564-44AF68C8B2D3}"/>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330721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F1043-67B6-3EA7-AF7C-8594393312F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B9B7249-0E20-E86B-3DC8-489C4E1AE5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24A068-F812-2561-A946-8E90B80055E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68D12A55-4160-3CA9-758D-D3E471171F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E43452-AC7A-9813-BF98-1BBABABBD44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26771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86368-74DB-2104-12B0-9A70B33E54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525AEF2-CD25-5999-BE3B-D023DD425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44C55-FA81-54BE-6B58-0ED4FAE655F1}"/>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202E6686-C96F-804C-1F4D-D47650EFE0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BD2F0D-4EE6-4204-06CF-2CEAE237716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130950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20E89-A728-4B65-D4AB-A230E28094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32F3A70-9501-FDEC-BF17-D8303AF3E0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0DF1980-CD44-E594-FF6A-59D2B9D88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07E7042-0BAB-D2FD-8844-E7600D0EF29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A62806F-58D0-0856-239C-BF349F474E3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E8C37FB-01C1-0A9B-DEED-249AB746BA2B}"/>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00797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B354-4443-DB44-17CE-78A5C5B587C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8D47F24-198D-4A2C-E308-E84744D0A6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4BBC28-9C55-282B-628D-647B1082B1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533E41C-3BEA-DD17-38E6-7F8B079E4B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62BF7F-0799-52FF-BF36-968E07BC09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D50E09D-A9DA-EBD2-B5A2-C13155B31005}"/>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8" name="Footer Placeholder 7">
            <a:extLst>
              <a:ext uri="{FF2B5EF4-FFF2-40B4-BE49-F238E27FC236}">
                <a16:creationId xmlns:a16="http://schemas.microsoft.com/office/drawing/2014/main" id="{9B7AD049-1919-9083-899D-7AFC17E2535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479E410-3126-5E55-299B-C0081753CD64}"/>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73429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7C7B-0BB6-2240-DB08-CF868631950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87C4915-477B-41E4-6C9D-BBF2F073A0EB}"/>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4" name="Footer Placeholder 3">
            <a:extLst>
              <a:ext uri="{FF2B5EF4-FFF2-40B4-BE49-F238E27FC236}">
                <a16:creationId xmlns:a16="http://schemas.microsoft.com/office/drawing/2014/main" id="{094C9B9E-DA67-7357-7118-31BFA88F2CD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C78E5ED-424A-4259-1236-CF811203FCF7}"/>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63547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81FB48-27FD-3147-C262-D8F44AD6FD3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3" name="Footer Placeholder 2">
            <a:extLst>
              <a:ext uri="{FF2B5EF4-FFF2-40B4-BE49-F238E27FC236}">
                <a16:creationId xmlns:a16="http://schemas.microsoft.com/office/drawing/2014/main" id="{A464EB4C-E046-1E67-3708-D39849E05C7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F6430E2-B11C-E3B1-A934-612765001663}"/>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778289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F68A9-1B03-88F0-7D86-E6B54A17E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F57C407-1D4B-F900-743D-30E0CD0262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AB811F4-50AE-86F6-1554-9BE88E2EB8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F64FDE-A96C-49F2-BCC3-02EF27AA4626}"/>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F4A905E3-5675-6DEF-1310-B388F2B2BF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BA6EF3-29F5-D446-C420-0121D33CB8ED}"/>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92668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21B1-B755-C94A-E74D-B2BEA0A8E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6D04B06-4480-FBEA-5727-94CDA5C14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A90467F-F188-ED3C-5B1F-360BC88B2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5C012-CF9C-3199-2D0F-FE406B3F8713}"/>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6" name="Footer Placeholder 5">
            <a:extLst>
              <a:ext uri="{FF2B5EF4-FFF2-40B4-BE49-F238E27FC236}">
                <a16:creationId xmlns:a16="http://schemas.microsoft.com/office/drawing/2014/main" id="{E874759B-3226-65B6-7CE4-17A06FBD9A1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DBD4938-9F33-353A-4EE0-60D6D9F98189}"/>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58444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A39A-A30A-DC24-2195-711CF7BC1FC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FB6512-079F-70BD-9734-701E6FDC58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6B2941-13A7-C48C-5F89-8B4E2BE12B78}"/>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F23059F4-94FF-92CA-AB80-EB071F992F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27674D8-5391-8FF1-B010-45E4B2B24D78}"/>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262480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BD42F-F021-F14A-288D-4E7A1760F5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2945C8-B0A4-5C39-6910-46A0E8E976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FB87C1-6B13-6711-3E8C-85877D8955C2}"/>
              </a:ext>
            </a:extLst>
          </p:cNvPr>
          <p:cNvSpPr>
            <a:spLocks noGrp="1"/>
          </p:cNvSpPr>
          <p:nvPr>
            <p:ph type="dt" sz="half" idx="10"/>
          </p:nvPr>
        </p:nvSpPr>
        <p:spPr/>
        <p:txBody>
          <a:body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52B605A5-B9D7-53F9-5600-9B24995182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046E8D3-0F56-80A2-5CBD-212F9FCF471F}"/>
              </a:ext>
            </a:extLst>
          </p:cNvPr>
          <p:cNvSpPr>
            <a:spLocks noGrp="1"/>
          </p:cNvSpPr>
          <p:nvPr>
            <p:ph type="sldNum" sz="quarter" idx="12"/>
          </p:nvPr>
        </p:nvSpPr>
        <p:spPr/>
        <p:txBody>
          <a:bodyPr/>
          <a:lstStyle/>
          <a:p>
            <a:fld id="{C0700F82-F2F7-4D49-9B88-D95C7FD49A51}" type="slidenum">
              <a:rPr lang="en-IN" smtClean="0"/>
              <a:t>‹#›</a:t>
            </a:fld>
            <a:endParaRPr lang="en-IN"/>
          </a:p>
        </p:txBody>
      </p:sp>
    </p:spTree>
    <p:extLst>
      <p:ext uri="{BB962C8B-B14F-4D97-AF65-F5344CB8AC3E}">
        <p14:creationId xmlns:p14="http://schemas.microsoft.com/office/powerpoint/2010/main" val="3225577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3286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7CF02-CE71-0F04-F37D-BAA72C3BA0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2ECB310-031B-934E-C7A6-BF6BCC96BC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58F18C-44A4-E7BE-7F7A-A958B949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E030F-DCC8-4E5B-9EAC-46BD5A308627}" type="datetimeFigureOut">
              <a:rPr lang="en-IN" smtClean="0"/>
              <a:t>02-11-2022</a:t>
            </a:fld>
            <a:endParaRPr lang="en-IN"/>
          </a:p>
        </p:txBody>
      </p:sp>
      <p:sp>
        <p:nvSpPr>
          <p:cNvPr id="5" name="Footer Placeholder 4">
            <a:extLst>
              <a:ext uri="{FF2B5EF4-FFF2-40B4-BE49-F238E27FC236}">
                <a16:creationId xmlns:a16="http://schemas.microsoft.com/office/drawing/2014/main" id="{17CEB378-5BD8-A21D-FBFE-D8B032C69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126FAD0-B184-EAC2-9925-2222666C05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00F82-F2F7-4D49-9B88-D95C7FD49A51}" type="slidenum">
              <a:rPr lang="en-IN" smtClean="0"/>
              <a:t>‹#›</a:t>
            </a:fld>
            <a:endParaRPr lang="en-IN"/>
          </a:p>
        </p:txBody>
      </p:sp>
      <p:sp>
        <p:nvSpPr>
          <p:cNvPr id="7" name="Rectangle 6">
            <a:extLst>
              <a:ext uri="{FF2B5EF4-FFF2-40B4-BE49-F238E27FC236}">
                <a16:creationId xmlns:a16="http://schemas.microsoft.com/office/drawing/2014/main" id="{DFD95E97-1E12-46D7-4B87-C02CA1BE2917}"/>
              </a:ext>
            </a:extLst>
          </p:cNvPr>
          <p:cNvSpPr/>
          <p:nvPr userDrawn="1"/>
        </p:nvSpPr>
        <p:spPr>
          <a:xfrm flipV="1">
            <a:off x="0" y="6644640"/>
            <a:ext cx="12192000" cy="213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73184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0B4A242-BD9A-4287-1F2E-EC2C2A5D8952}"/>
              </a:ext>
            </a:extLst>
          </p:cNvPr>
          <p:cNvPicPr>
            <a:picLocks noChangeAspect="1"/>
          </p:cNvPicPr>
          <p:nvPr/>
        </p:nvPicPr>
        <p:blipFill rotWithShape="1">
          <a:blip r:embed="rId2"/>
          <a:srcRect t="13809" b="20829"/>
          <a:stretch/>
        </p:blipFill>
        <p:spPr>
          <a:xfrm>
            <a:off x="5609120" y="1010653"/>
            <a:ext cx="5505682" cy="3883486"/>
          </a:xfrm>
          <a:prstGeom prst="rect">
            <a:avLst/>
          </a:prstGeom>
        </p:spPr>
      </p:pic>
      <p:sp>
        <p:nvSpPr>
          <p:cNvPr id="2" name="Rectangle 1">
            <a:extLst>
              <a:ext uri="{FF2B5EF4-FFF2-40B4-BE49-F238E27FC236}">
                <a16:creationId xmlns:a16="http://schemas.microsoft.com/office/drawing/2014/main" id="{45E63CC3-99A3-452F-8BB7-26128A517248}"/>
              </a:ext>
            </a:extLst>
          </p:cNvPr>
          <p:cNvSpPr/>
          <p:nvPr/>
        </p:nvSpPr>
        <p:spPr>
          <a:xfrm>
            <a:off x="781610" y="2294238"/>
            <a:ext cx="4018990" cy="1223412"/>
          </a:xfrm>
          <a:prstGeom prst="rect">
            <a:avLst/>
          </a:prstGeom>
        </p:spPr>
        <p:txBody>
          <a:bodyPr wrap="square">
            <a:spAutoFit/>
          </a:bodyPr>
          <a:lstStyle/>
          <a:p>
            <a:r>
              <a:rPr lang="id-ID" sz="1050" i="0" dirty="0">
                <a:solidFill>
                  <a:schemeClr val="bg1">
                    <a:lumMod val="50000"/>
                  </a:schemeClr>
                </a:solidFill>
                <a:effectLst/>
                <a:latin typeface="Arial" panose="020B0604020202020204" pitchFamily="34" charset="0"/>
                <a:ea typeface="Lato" panose="020F0502020204030203" pitchFamily="34" charset="0"/>
                <a:cs typeface="Arial" panose="020B0604020202020204" pitchFamily="34" charset="0"/>
              </a:rPr>
              <a:t>Lorem ipsum dolor sit amet, lacus nulla ac netus nibh aliquet, porttitor ligula justo libero vivamus porttitor dolor, conubia mollit. Sapien nam suspendisse, tincidunt eget ante tincidunt, eros in auctor fringilla praesent at diam. In et quam est eget mi. llentesque nunc orci eu enim, eget in fringilla vitae, et ero</a:t>
            </a:r>
            <a:r>
              <a:rPr lang="id-ID" sz="1050" dirty="0">
                <a:solidFill>
                  <a:schemeClr val="bg1">
                    <a:lumMod val="50000"/>
                  </a:schemeClr>
                </a:solidFill>
                <a:latin typeface="Arial" panose="020B0604020202020204" pitchFamily="34" charset="0"/>
                <a:ea typeface="Lato" panose="020F0502020204030203" pitchFamily="34" charset="0"/>
                <a:cs typeface="Arial" panose="020B0604020202020204" pitchFamily="34" charset="0"/>
              </a:rPr>
              <a:t>, </a:t>
            </a:r>
            <a:r>
              <a:rPr lang="id-ID" sz="1050" i="0" dirty="0">
                <a:solidFill>
                  <a:schemeClr val="bg1">
                    <a:lumMod val="50000"/>
                  </a:schemeClr>
                </a:solidFill>
                <a:effectLst/>
                <a:latin typeface="Arial" panose="020B0604020202020204" pitchFamily="34" charset="0"/>
                <a:ea typeface="Lato" panose="020F0502020204030203" pitchFamily="34" charset="0"/>
                <a:cs typeface="Arial" panose="020B0604020202020204" pitchFamily="34" charset="0"/>
              </a:rPr>
              <a:t>Lorem ipsum dolor sit amet, lacus nulla ac netus nibh aliquet, porttitor ligula justo libero vivamus porttitor dolor, conubia mollit.</a:t>
            </a:r>
            <a:endParaRPr lang="id-ID" sz="1050" dirty="0">
              <a:solidFill>
                <a:schemeClr val="bg1">
                  <a:lumMod val="50000"/>
                </a:schemeClr>
              </a:solidFill>
              <a:latin typeface="Arial" panose="020B0604020202020204" pitchFamily="34" charset="0"/>
              <a:ea typeface="Lato" panose="020F0502020204030203" pitchFamily="34" charset="0"/>
              <a:cs typeface="Arial" panose="020B0604020202020204" pitchFamily="34" charset="0"/>
            </a:endParaRPr>
          </a:p>
        </p:txBody>
      </p:sp>
      <p:sp>
        <p:nvSpPr>
          <p:cNvPr id="3" name="TextBox 2">
            <a:extLst>
              <a:ext uri="{FF2B5EF4-FFF2-40B4-BE49-F238E27FC236}">
                <a16:creationId xmlns:a16="http://schemas.microsoft.com/office/drawing/2014/main" id="{F37DEA82-5BE9-21C7-94DD-5F4D94D144B2}"/>
              </a:ext>
            </a:extLst>
          </p:cNvPr>
          <p:cNvSpPr txBox="1"/>
          <p:nvPr/>
        </p:nvSpPr>
        <p:spPr>
          <a:xfrm>
            <a:off x="781611" y="854786"/>
            <a:ext cx="3662052" cy="1323439"/>
          </a:xfrm>
          <a:prstGeom prst="rect">
            <a:avLst/>
          </a:prstGeom>
          <a:noFill/>
        </p:spPr>
        <p:txBody>
          <a:bodyPr wrap="square" rtlCol="0">
            <a:spAutoFit/>
          </a:bodyPr>
          <a:lstStyle/>
          <a:p>
            <a:r>
              <a:rPr lang="id-ID" sz="4000" dirty="0">
                <a:solidFill>
                  <a:schemeClr val="accent2"/>
                </a:solidFill>
                <a:latin typeface="Arial" panose="020B0604020202020204" pitchFamily="34" charset="0"/>
                <a:ea typeface="Source Sans Pro Black" panose="020B0803030403020204" pitchFamily="34" charset="0"/>
                <a:cs typeface="Arial" panose="020B0604020202020204" pitchFamily="34" charset="0"/>
              </a:rPr>
              <a:t>Lorem </a:t>
            </a:r>
            <a:br>
              <a:rPr lang="en-IN" sz="4000" dirty="0">
                <a:solidFill>
                  <a:schemeClr val="accent2"/>
                </a:solidFill>
                <a:latin typeface="Arial" panose="020B0604020202020204" pitchFamily="34" charset="0"/>
                <a:ea typeface="Source Sans Pro Black" panose="020B0803030403020204" pitchFamily="34" charset="0"/>
                <a:cs typeface="Arial" panose="020B0604020202020204" pitchFamily="34" charset="0"/>
              </a:rPr>
            </a:br>
            <a:r>
              <a:rPr lang="id-ID" sz="4000" dirty="0">
                <a:solidFill>
                  <a:schemeClr val="accent2"/>
                </a:solidFill>
                <a:latin typeface="Arial" panose="020B0604020202020204" pitchFamily="34" charset="0"/>
                <a:ea typeface="Source Sans Pro Black" panose="020B0803030403020204" pitchFamily="34" charset="0"/>
                <a:cs typeface="Arial" panose="020B0604020202020204" pitchFamily="34" charset="0"/>
              </a:rPr>
              <a:t>ipsum dolor sit </a:t>
            </a:r>
          </a:p>
        </p:txBody>
      </p:sp>
      <p:sp>
        <p:nvSpPr>
          <p:cNvPr id="5" name="Rectangle 4">
            <a:extLst>
              <a:ext uri="{FF2B5EF4-FFF2-40B4-BE49-F238E27FC236}">
                <a16:creationId xmlns:a16="http://schemas.microsoft.com/office/drawing/2014/main" id="{7E6A415A-6501-7B1A-005F-CE60F32254F6}"/>
              </a:ext>
            </a:extLst>
          </p:cNvPr>
          <p:cNvSpPr/>
          <p:nvPr/>
        </p:nvSpPr>
        <p:spPr>
          <a:xfrm>
            <a:off x="0" y="4350193"/>
            <a:ext cx="7562849" cy="132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A4F0523B-B395-9A13-E933-697405099181}"/>
              </a:ext>
            </a:extLst>
          </p:cNvPr>
          <p:cNvSpPr/>
          <p:nvPr/>
        </p:nvSpPr>
        <p:spPr>
          <a:xfrm>
            <a:off x="553319" y="4645548"/>
            <a:ext cx="5749470" cy="646331"/>
          </a:xfrm>
          <a:prstGeom prst="rect">
            <a:avLst/>
          </a:prstGeom>
        </p:spPr>
        <p:txBody>
          <a:bodyPr wrap="square">
            <a:spAutoFit/>
          </a:bodyPr>
          <a:lstStyle/>
          <a:p>
            <a:r>
              <a:rPr lang="id-ID" i="0" dirty="0">
                <a:solidFill>
                  <a:schemeClr val="bg1"/>
                </a:solidFill>
                <a:effectLst/>
                <a:latin typeface="Arial" panose="020B0604020202020204" pitchFamily="34" charset="0"/>
                <a:ea typeface="Lato" panose="020F0502020204030203" pitchFamily="34" charset="0"/>
                <a:cs typeface="Arial" panose="020B0604020202020204" pitchFamily="34" charset="0"/>
              </a:rPr>
              <a:t>Lorem ipsum dolor sit amet, lacus nulla ac netus nibh aliquet, porttitor ligula justo libero vivamus </a:t>
            </a:r>
            <a:endParaRPr lang="id-ID" dirty="0">
              <a:solidFill>
                <a:schemeClr val="bg1"/>
              </a:solidFill>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2655055626"/>
      </p:ext>
    </p:extLst>
  </p:cSld>
  <p:clrMapOvr>
    <a:masterClrMapping/>
  </p:clrMapOvr>
</p:sld>
</file>

<file path=ppt/theme/theme1.xml><?xml version="1.0" encoding="utf-8"?>
<a:theme xmlns:a="http://schemas.openxmlformats.org/drawingml/2006/main" name="Office Theme">
  <a:themeElements>
    <a:clrScheme name="Custom 11">
      <a:dk1>
        <a:sysClr val="windowText" lastClr="000000"/>
      </a:dk1>
      <a:lt1>
        <a:sysClr val="window" lastClr="FFFFFF"/>
      </a:lt1>
      <a:dk2>
        <a:srgbClr val="44546A"/>
      </a:dk2>
      <a:lt2>
        <a:srgbClr val="E7E6E6"/>
      </a:lt2>
      <a:accent1>
        <a:srgbClr val="0D11C9"/>
      </a:accent1>
      <a:accent2>
        <a:srgbClr val="F93F05"/>
      </a:accent2>
      <a:accent3>
        <a:srgbClr val="1DF78F"/>
      </a:accent3>
      <a:accent4>
        <a:srgbClr val="F25082"/>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539</TotalTime>
  <Words>109</Words>
  <Application>Microsoft Office PowerPoint</Application>
  <PresentationFormat>Widescreen</PresentationFormat>
  <Paragraphs>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Ashwin Kumar</dc:creator>
  <cp:lastModifiedBy>Ashwin Kumar</cp:lastModifiedBy>
  <cp:revision>36</cp:revision>
  <dcterms:created xsi:type="dcterms:W3CDTF">2022-10-20T01:52:07Z</dcterms:created>
  <dcterms:modified xsi:type="dcterms:W3CDTF">2022-11-02T11:24:08Z</dcterms:modified>
</cp:coreProperties>
</file>