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53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0E6C20-C488-F360-9226-F40CC3485D87}"/>
              </a:ext>
            </a:extLst>
          </p:cNvPr>
          <p:cNvSpPr txBox="1"/>
          <p:nvPr/>
        </p:nvSpPr>
        <p:spPr>
          <a:xfrm>
            <a:off x="1691812" y="4097839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accent2"/>
                </a:solidFill>
                <a:latin typeface="Arial" panose="020B0604020202020204" pitchFamily="34" charset="0"/>
                <a:ea typeface="Source Sans Pro Black" panose="020B0803030403020204" pitchFamily="34" charset="0"/>
                <a:cs typeface="Arial" panose="020B0604020202020204" pitchFamily="34" charset="0"/>
              </a:rPr>
              <a:t>Name</a:t>
            </a:r>
            <a:endParaRPr lang="id-ID" sz="2000" b="1" dirty="0">
              <a:solidFill>
                <a:schemeClr val="accent2"/>
              </a:solidFill>
              <a:latin typeface="Arial" panose="020B0604020202020204" pitchFamily="34" charset="0"/>
              <a:ea typeface="Source Sans Pro Black" panose="020B08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FCA793-463E-DAA5-5B7C-CB858191E4A0}"/>
              </a:ext>
            </a:extLst>
          </p:cNvPr>
          <p:cNvSpPr/>
          <p:nvPr/>
        </p:nvSpPr>
        <p:spPr>
          <a:xfrm>
            <a:off x="1115574" y="4443357"/>
            <a:ext cx="20360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000" i="0" dirty="0"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Lorem ipsum dolor sit amet, lacus nulla ac netus nibh aliquet, porttitor ligula justo libero </a:t>
            </a:r>
            <a:endParaRPr lang="id-ID" sz="10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BA533-0719-EE64-F9D7-3F35A8BC5934}"/>
              </a:ext>
            </a:extLst>
          </p:cNvPr>
          <p:cNvSpPr txBox="1"/>
          <p:nvPr/>
        </p:nvSpPr>
        <p:spPr>
          <a:xfrm>
            <a:off x="4333416" y="4097839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accent2"/>
                </a:solidFill>
                <a:latin typeface="Arial" panose="020B0604020202020204" pitchFamily="34" charset="0"/>
                <a:ea typeface="Source Sans Pro Black" panose="020B0803030403020204" pitchFamily="34" charset="0"/>
                <a:cs typeface="Arial" panose="020B0604020202020204" pitchFamily="34" charset="0"/>
              </a:rPr>
              <a:t>Name</a:t>
            </a:r>
            <a:endParaRPr lang="id-ID" sz="2000" b="1" dirty="0">
              <a:solidFill>
                <a:schemeClr val="accent2"/>
              </a:solidFill>
              <a:latin typeface="Arial" panose="020B0604020202020204" pitchFamily="34" charset="0"/>
              <a:ea typeface="Source Sans Pro Black" panose="020B08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9A3B50-3CE4-245D-1BBA-4FC58C837560}"/>
              </a:ext>
            </a:extLst>
          </p:cNvPr>
          <p:cNvSpPr/>
          <p:nvPr/>
        </p:nvSpPr>
        <p:spPr>
          <a:xfrm>
            <a:off x="3757174" y="4443357"/>
            <a:ext cx="20360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000" i="0" dirty="0"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Lorem ipsum dolor sit amet, lacus nulla ac netus nibh aliquet, porttitor ligula justo libero </a:t>
            </a:r>
            <a:endParaRPr lang="id-ID" sz="10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AE7522-C70C-FBB5-E2A4-FC5B76BFD6B9}"/>
              </a:ext>
            </a:extLst>
          </p:cNvPr>
          <p:cNvSpPr txBox="1"/>
          <p:nvPr/>
        </p:nvSpPr>
        <p:spPr>
          <a:xfrm>
            <a:off x="6934594" y="4097839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accent2"/>
                </a:solidFill>
                <a:latin typeface="Arial" panose="020B0604020202020204" pitchFamily="34" charset="0"/>
                <a:ea typeface="Source Sans Pro Black" panose="020B0803030403020204" pitchFamily="34" charset="0"/>
                <a:cs typeface="Arial" panose="020B0604020202020204" pitchFamily="34" charset="0"/>
              </a:rPr>
              <a:t>Name</a:t>
            </a:r>
            <a:endParaRPr lang="id-ID" sz="2000" b="1" dirty="0">
              <a:solidFill>
                <a:schemeClr val="accent2"/>
              </a:solidFill>
              <a:latin typeface="Arial" panose="020B0604020202020204" pitchFamily="34" charset="0"/>
              <a:ea typeface="Source Sans Pro Black" panose="020B08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FFCE5F-C621-6CFA-4FED-DC46DDF21499}"/>
              </a:ext>
            </a:extLst>
          </p:cNvPr>
          <p:cNvSpPr/>
          <p:nvPr/>
        </p:nvSpPr>
        <p:spPr>
          <a:xfrm>
            <a:off x="6356245" y="4443357"/>
            <a:ext cx="20360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000" i="0" dirty="0"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Lorem ipsum dolor sit amet, lacus nulla ac netus nibh aliquet, porttitor ligula justo libero</a:t>
            </a:r>
            <a:endParaRPr lang="id-ID" sz="10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2DBAE-A694-1FDF-87D4-FE177E048059}"/>
              </a:ext>
            </a:extLst>
          </p:cNvPr>
          <p:cNvSpPr txBox="1"/>
          <p:nvPr/>
        </p:nvSpPr>
        <p:spPr>
          <a:xfrm>
            <a:off x="9696602" y="4097839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accent2"/>
                </a:solidFill>
                <a:latin typeface="Arial" panose="020B0604020202020204" pitchFamily="34" charset="0"/>
                <a:ea typeface="Source Sans Pro Black" panose="020B0803030403020204" pitchFamily="34" charset="0"/>
                <a:cs typeface="Arial" panose="020B0604020202020204" pitchFamily="34" charset="0"/>
              </a:rPr>
              <a:t>Name</a:t>
            </a:r>
            <a:endParaRPr lang="id-ID" sz="2000" b="1" dirty="0">
              <a:solidFill>
                <a:schemeClr val="accent2"/>
              </a:solidFill>
              <a:latin typeface="Arial" panose="020B0604020202020204" pitchFamily="34" charset="0"/>
              <a:ea typeface="Source Sans Pro Black" panose="020B0803030403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9D156B-9A36-5DEB-2CCC-F0D304A592CC}"/>
              </a:ext>
            </a:extLst>
          </p:cNvPr>
          <p:cNvSpPr/>
          <p:nvPr/>
        </p:nvSpPr>
        <p:spPr>
          <a:xfrm>
            <a:off x="9120361" y="4443357"/>
            <a:ext cx="20360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000" i="0" dirty="0"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Lorem ipsum dolor sit amet, lacus nulla ac netus nibh aliquet, porttitor ligula justo libero</a:t>
            </a:r>
            <a:endParaRPr lang="id-ID" sz="10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8B1D51-72B5-BF2F-EFF3-9FB1D1E518BB}"/>
              </a:ext>
            </a:extLst>
          </p:cNvPr>
          <p:cNvGrpSpPr/>
          <p:nvPr/>
        </p:nvGrpSpPr>
        <p:grpSpPr>
          <a:xfrm>
            <a:off x="1345566" y="5380662"/>
            <a:ext cx="1576066" cy="354327"/>
            <a:chOff x="1299846" y="5800882"/>
            <a:chExt cx="1576066" cy="354327"/>
          </a:xfrm>
        </p:grpSpPr>
        <p:sp>
          <p:nvSpPr>
            <p:cNvPr id="11" name="Rounded Rectangle 22">
              <a:extLst>
                <a:ext uri="{FF2B5EF4-FFF2-40B4-BE49-F238E27FC236}">
                  <a16:creationId xmlns:a16="http://schemas.microsoft.com/office/drawing/2014/main" id="{96238757-5964-E4EE-9986-DE925422C9ED}"/>
                </a:ext>
              </a:extLst>
            </p:cNvPr>
            <p:cNvSpPr/>
            <p:nvPr/>
          </p:nvSpPr>
          <p:spPr>
            <a:xfrm>
              <a:off x="1299846" y="5800882"/>
              <a:ext cx="364341" cy="352196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ounded Rectangle 23">
              <a:extLst>
                <a:ext uri="{FF2B5EF4-FFF2-40B4-BE49-F238E27FC236}">
                  <a16:creationId xmlns:a16="http://schemas.microsoft.com/office/drawing/2014/main" id="{81CA7979-C605-D467-8A97-348C963D3F9E}"/>
                </a:ext>
              </a:extLst>
            </p:cNvPr>
            <p:cNvSpPr/>
            <p:nvPr/>
          </p:nvSpPr>
          <p:spPr>
            <a:xfrm>
              <a:off x="2511571" y="5800882"/>
              <a:ext cx="364341" cy="35219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03">
              <a:extLst>
                <a:ext uri="{FF2B5EF4-FFF2-40B4-BE49-F238E27FC236}">
                  <a16:creationId xmlns:a16="http://schemas.microsoft.com/office/drawing/2014/main" id="{32D3CFBE-57BA-0A32-C3CD-98E396548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677" y="5882282"/>
              <a:ext cx="98678" cy="189397"/>
            </a:xfrm>
            <a:custGeom>
              <a:avLst/>
              <a:gdLst>
                <a:gd name="T0" fmla="*/ 325 w 325"/>
                <a:gd name="T1" fmla="*/ 104 h 626"/>
                <a:gd name="T2" fmla="*/ 266 w 325"/>
                <a:gd name="T3" fmla="*/ 104 h 626"/>
                <a:gd name="T4" fmla="*/ 211 w 325"/>
                <a:gd name="T5" fmla="*/ 158 h 626"/>
                <a:gd name="T6" fmla="*/ 211 w 325"/>
                <a:gd name="T7" fmla="*/ 229 h 626"/>
                <a:gd name="T8" fmla="*/ 321 w 325"/>
                <a:gd name="T9" fmla="*/ 229 h 626"/>
                <a:gd name="T10" fmla="*/ 321 w 325"/>
                <a:gd name="T11" fmla="*/ 340 h 626"/>
                <a:gd name="T12" fmla="*/ 211 w 325"/>
                <a:gd name="T13" fmla="*/ 340 h 626"/>
                <a:gd name="T14" fmla="*/ 211 w 325"/>
                <a:gd name="T15" fmla="*/ 626 h 626"/>
                <a:gd name="T16" fmla="*/ 96 w 325"/>
                <a:gd name="T17" fmla="*/ 626 h 626"/>
                <a:gd name="T18" fmla="*/ 96 w 325"/>
                <a:gd name="T19" fmla="*/ 340 h 626"/>
                <a:gd name="T20" fmla="*/ 0 w 325"/>
                <a:gd name="T21" fmla="*/ 340 h 626"/>
                <a:gd name="T22" fmla="*/ 0 w 325"/>
                <a:gd name="T23" fmla="*/ 229 h 626"/>
                <a:gd name="T24" fmla="*/ 96 w 325"/>
                <a:gd name="T25" fmla="*/ 229 h 626"/>
                <a:gd name="T26" fmla="*/ 96 w 325"/>
                <a:gd name="T27" fmla="*/ 147 h 626"/>
                <a:gd name="T28" fmla="*/ 239 w 325"/>
                <a:gd name="T29" fmla="*/ 0 h 626"/>
                <a:gd name="T30" fmla="*/ 325 w 325"/>
                <a:gd name="T31" fmla="*/ 0 h 626"/>
                <a:gd name="T32" fmla="*/ 325 w 325"/>
                <a:gd name="T33" fmla="*/ 10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626">
                  <a:moveTo>
                    <a:pt x="325" y="104"/>
                  </a:moveTo>
                  <a:lnTo>
                    <a:pt x="266" y="104"/>
                  </a:lnTo>
                  <a:cubicBezTo>
                    <a:pt x="220" y="104"/>
                    <a:pt x="211" y="126"/>
                    <a:pt x="211" y="158"/>
                  </a:cubicBezTo>
                  <a:lnTo>
                    <a:pt x="211" y="229"/>
                  </a:lnTo>
                  <a:lnTo>
                    <a:pt x="321" y="229"/>
                  </a:lnTo>
                  <a:lnTo>
                    <a:pt x="321" y="340"/>
                  </a:lnTo>
                  <a:lnTo>
                    <a:pt x="211" y="340"/>
                  </a:lnTo>
                  <a:lnTo>
                    <a:pt x="211" y="626"/>
                  </a:lnTo>
                  <a:lnTo>
                    <a:pt x="96" y="626"/>
                  </a:lnTo>
                  <a:lnTo>
                    <a:pt x="96" y="340"/>
                  </a:lnTo>
                  <a:lnTo>
                    <a:pt x="0" y="340"/>
                  </a:lnTo>
                  <a:lnTo>
                    <a:pt x="0" y="229"/>
                  </a:lnTo>
                  <a:lnTo>
                    <a:pt x="96" y="229"/>
                  </a:lnTo>
                  <a:lnTo>
                    <a:pt x="96" y="147"/>
                  </a:lnTo>
                  <a:cubicBezTo>
                    <a:pt x="96" y="52"/>
                    <a:pt x="154" y="0"/>
                    <a:pt x="239" y="0"/>
                  </a:cubicBezTo>
                  <a:lnTo>
                    <a:pt x="325" y="0"/>
                  </a:lnTo>
                  <a:lnTo>
                    <a:pt x="325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04">
              <a:extLst>
                <a:ext uri="{FF2B5EF4-FFF2-40B4-BE49-F238E27FC236}">
                  <a16:creationId xmlns:a16="http://schemas.microsoft.com/office/drawing/2014/main" id="{17F360C2-2F63-5E9B-FE47-E22E2DC6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107" y="5905895"/>
              <a:ext cx="173268" cy="142169"/>
            </a:xfrm>
            <a:custGeom>
              <a:avLst/>
              <a:gdLst>
                <a:gd name="T0" fmla="*/ 616 w 616"/>
                <a:gd name="T1" fmla="*/ 60 h 503"/>
                <a:gd name="T2" fmla="*/ 613 w 616"/>
                <a:gd name="T3" fmla="*/ 59 h 503"/>
                <a:gd name="T4" fmla="*/ 555 w 616"/>
                <a:gd name="T5" fmla="*/ 77 h 503"/>
                <a:gd name="T6" fmla="*/ 600 w 616"/>
                <a:gd name="T7" fmla="*/ 14 h 503"/>
                <a:gd name="T8" fmla="*/ 599 w 616"/>
                <a:gd name="T9" fmla="*/ 10 h 503"/>
                <a:gd name="T10" fmla="*/ 595 w 616"/>
                <a:gd name="T11" fmla="*/ 10 h 503"/>
                <a:gd name="T12" fmla="*/ 518 w 616"/>
                <a:gd name="T13" fmla="*/ 40 h 503"/>
                <a:gd name="T14" fmla="*/ 426 w 616"/>
                <a:gd name="T15" fmla="*/ 0 h 503"/>
                <a:gd name="T16" fmla="*/ 297 w 616"/>
                <a:gd name="T17" fmla="*/ 129 h 503"/>
                <a:gd name="T18" fmla="*/ 300 w 616"/>
                <a:gd name="T19" fmla="*/ 154 h 503"/>
                <a:gd name="T20" fmla="*/ 48 w 616"/>
                <a:gd name="T21" fmla="*/ 25 h 503"/>
                <a:gd name="T22" fmla="*/ 45 w 616"/>
                <a:gd name="T23" fmla="*/ 23 h 503"/>
                <a:gd name="T24" fmla="*/ 43 w 616"/>
                <a:gd name="T25" fmla="*/ 25 h 503"/>
                <a:gd name="T26" fmla="*/ 25 w 616"/>
                <a:gd name="T27" fmla="*/ 89 h 503"/>
                <a:gd name="T28" fmla="*/ 74 w 616"/>
                <a:gd name="T29" fmla="*/ 190 h 503"/>
                <a:gd name="T30" fmla="*/ 29 w 616"/>
                <a:gd name="T31" fmla="*/ 175 h 503"/>
                <a:gd name="T32" fmla="*/ 26 w 616"/>
                <a:gd name="T33" fmla="*/ 176 h 503"/>
                <a:gd name="T34" fmla="*/ 24 w 616"/>
                <a:gd name="T35" fmla="*/ 178 h 503"/>
                <a:gd name="T36" fmla="*/ 24 w 616"/>
                <a:gd name="T37" fmla="*/ 180 h 503"/>
                <a:gd name="T38" fmla="*/ 115 w 616"/>
                <a:gd name="T39" fmla="*/ 302 h 503"/>
                <a:gd name="T40" fmla="*/ 72 w 616"/>
                <a:gd name="T41" fmla="*/ 302 h 503"/>
                <a:gd name="T42" fmla="*/ 69 w 616"/>
                <a:gd name="T43" fmla="*/ 303 h 503"/>
                <a:gd name="T44" fmla="*/ 68 w 616"/>
                <a:gd name="T45" fmla="*/ 306 h 503"/>
                <a:gd name="T46" fmla="*/ 180 w 616"/>
                <a:gd name="T47" fmla="*/ 395 h 503"/>
                <a:gd name="T48" fmla="*/ 33 w 616"/>
                <a:gd name="T49" fmla="*/ 443 h 503"/>
                <a:gd name="T50" fmla="*/ 3 w 616"/>
                <a:gd name="T51" fmla="*/ 441 h 503"/>
                <a:gd name="T52" fmla="*/ 0 w 616"/>
                <a:gd name="T53" fmla="*/ 443 h 503"/>
                <a:gd name="T54" fmla="*/ 1 w 616"/>
                <a:gd name="T55" fmla="*/ 446 h 503"/>
                <a:gd name="T56" fmla="*/ 195 w 616"/>
                <a:gd name="T57" fmla="*/ 503 h 503"/>
                <a:gd name="T58" fmla="*/ 555 w 616"/>
                <a:gd name="T59" fmla="*/ 143 h 503"/>
                <a:gd name="T60" fmla="*/ 555 w 616"/>
                <a:gd name="T61" fmla="*/ 129 h 503"/>
                <a:gd name="T62" fmla="*/ 616 w 616"/>
                <a:gd name="T63" fmla="*/ 64 h 503"/>
                <a:gd name="T64" fmla="*/ 616 w 616"/>
                <a:gd name="T65" fmla="*/ 6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6" h="503">
                  <a:moveTo>
                    <a:pt x="616" y="60"/>
                  </a:moveTo>
                  <a:lnTo>
                    <a:pt x="613" y="59"/>
                  </a:lnTo>
                  <a:cubicBezTo>
                    <a:pt x="594" y="68"/>
                    <a:pt x="575" y="74"/>
                    <a:pt x="555" y="77"/>
                  </a:cubicBezTo>
                  <a:cubicBezTo>
                    <a:pt x="576" y="61"/>
                    <a:pt x="592" y="39"/>
                    <a:pt x="600" y="14"/>
                  </a:cubicBezTo>
                  <a:lnTo>
                    <a:pt x="599" y="10"/>
                  </a:lnTo>
                  <a:lnTo>
                    <a:pt x="595" y="10"/>
                  </a:lnTo>
                  <a:cubicBezTo>
                    <a:pt x="572" y="24"/>
                    <a:pt x="546" y="34"/>
                    <a:pt x="518" y="40"/>
                  </a:cubicBezTo>
                  <a:cubicBezTo>
                    <a:pt x="494" y="15"/>
                    <a:pt x="461" y="0"/>
                    <a:pt x="426" y="0"/>
                  </a:cubicBezTo>
                  <a:cubicBezTo>
                    <a:pt x="355" y="0"/>
                    <a:pt x="297" y="58"/>
                    <a:pt x="297" y="129"/>
                  </a:cubicBezTo>
                  <a:cubicBezTo>
                    <a:pt x="297" y="137"/>
                    <a:pt x="298" y="146"/>
                    <a:pt x="300" y="154"/>
                  </a:cubicBezTo>
                  <a:cubicBezTo>
                    <a:pt x="202" y="148"/>
                    <a:pt x="110" y="101"/>
                    <a:pt x="48" y="25"/>
                  </a:cubicBezTo>
                  <a:lnTo>
                    <a:pt x="45" y="23"/>
                  </a:lnTo>
                  <a:lnTo>
                    <a:pt x="43" y="25"/>
                  </a:lnTo>
                  <a:cubicBezTo>
                    <a:pt x="31" y="44"/>
                    <a:pt x="25" y="67"/>
                    <a:pt x="25" y="89"/>
                  </a:cubicBezTo>
                  <a:cubicBezTo>
                    <a:pt x="25" y="129"/>
                    <a:pt x="43" y="166"/>
                    <a:pt x="74" y="190"/>
                  </a:cubicBezTo>
                  <a:cubicBezTo>
                    <a:pt x="58" y="188"/>
                    <a:pt x="43" y="183"/>
                    <a:pt x="29" y="175"/>
                  </a:cubicBezTo>
                  <a:lnTo>
                    <a:pt x="26" y="176"/>
                  </a:lnTo>
                  <a:lnTo>
                    <a:pt x="24" y="178"/>
                  </a:lnTo>
                  <a:lnTo>
                    <a:pt x="24" y="180"/>
                  </a:lnTo>
                  <a:cubicBezTo>
                    <a:pt x="24" y="236"/>
                    <a:pt x="61" y="286"/>
                    <a:pt x="115" y="302"/>
                  </a:cubicBezTo>
                  <a:cubicBezTo>
                    <a:pt x="101" y="305"/>
                    <a:pt x="86" y="305"/>
                    <a:pt x="72" y="302"/>
                  </a:cubicBezTo>
                  <a:lnTo>
                    <a:pt x="69" y="303"/>
                  </a:lnTo>
                  <a:lnTo>
                    <a:pt x="68" y="306"/>
                  </a:lnTo>
                  <a:cubicBezTo>
                    <a:pt x="84" y="355"/>
                    <a:pt x="128" y="390"/>
                    <a:pt x="180" y="395"/>
                  </a:cubicBezTo>
                  <a:cubicBezTo>
                    <a:pt x="137" y="426"/>
                    <a:pt x="86" y="443"/>
                    <a:pt x="33" y="443"/>
                  </a:cubicBezTo>
                  <a:cubicBezTo>
                    <a:pt x="23" y="443"/>
                    <a:pt x="13" y="442"/>
                    <a:pt x="3" y="441"/>
                  </a:cubicBezTo>
                  <a:cubicBezTo>
                    <a:pt x="2" y="441"/>
                    <a:pt x="0" y="442"/>
                    <a:pt x="0" y="443"/>
                  </a:cubicBezTo>
                  <a:lnTo>
                    <a:pt x="1" y="446"/>
                  </a:lnTo>
                  <a:cubicBezTo>
                    <a:pt x="59" y="484"/>
                    <a:pt x="126" y="503"/>
                    <a:pt x="195" y="503"/>
                  </a:cubicBezTo>
                  <a:cubicBezTo>
                    <a:pt x="420" y="503"/>
                    <a:pt x="555" y="320"/>
                    <a:pt x="555" y="143"/>
                  </a:cubicBezTo>
                  <a:cubicBezTo>
                    <a:pt x="555" y="138"/>
                    <a:pt x="555" y="134"/>
                    <a:pt x="555" y="129"/>
                  </a:cubicBezTo>
                  <a:cubicBezTo>
                    <a:pt x="579" y="111"/>
                    <a:pt x="600" y="89"/>
                    <a:pt x="616" y="64"/>
                  </a:cubicBezTo>
                  <a:lnTo>
                    <a:pt x="616" y="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26">
              <a:extLst>
                <a:ext uri="{FF2B5EF4-FFF2-40B4-BE49-F238E27FC236}">
                  <a16:creationId xmlns:a16="http://schemas.microsoft.com/office/drawing/2014/main" id="{FB3C5A2D-15AD-A284-B1C3-B6F7327DADFE}"/>
                </a:ext>
              </a:extLst>
            </p:cNvPr>
            <p:cNvSpPr/>
            <p:nvPr/>
          </p:nvSpPr>
          <p:spPr>
            <a:xfrm>
              <a:off x="1887964" y="5803013"/>
              <a:ext cx="364341" cy="352196"/>
            </a:xfrm>
            <a:prstGeom prst="round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36">
              <a:extLst>
                <a:ext uri="{FF2B5EF4-FFF2-40B4-BE49-F238E27FC236}">
                  <a16:creationId xmlns:a16="http://schemas.microsoft.com/office/drawing/2014/main" id="{84E81FD5-C49B-0D41-E5F1-29380CB175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0789" y="5888931"/>
              <a:ext cx="178690" cy="180360"/>
            </a:xfrm>
            <a:custGeom>
              <a:avLst/>
              <a:gdLst>
                <a:gd name="T0" fmla="*/ 283 w 564"/>
                <a:gd name="T1" fmla="*/ 171 h 564"/>
                <a:gd name="T2" fmla="*/ 170 w 564"/>
                <a:gd name="T3" fmla="*/ 281 h 564"/>
                <a:gd name="T4" fmla="*/ 283 w 564"/>
                <a:gd name="T5" fmla="*/ 391 h 564"/>
                <a:gd name="T6" fmla="*/ 396 w 564"/>
                <a:gd name="T7" fmla="*/ 281 h 564"/>
                <a:gd name="T8" fmla="*/ 283 w 564"/>
                <a:gd name="T9" fmla="*/ 171 h 564"/>
                <a:gd name="T10" fmla="*/ 500 w 564"/>
                <a:gd name="T11" fmla="*/ 239 h 564"/>
                <a:gd name="T12" fmla="*/ 451 w 564"/>
                <a:gd name="T13" fmla="*/ 239 h 564"/>
                <a:gd name="T14" fmla="*/ 458 w 564"/>
                <a:gd name="T15" fmla="*/ 287 h 564"/>
                <a:gd name="T16" fmla="*/ 283 w 564"/>
                <a:gd name="T17" fmla="*/ 457 h 564"/>
                <a:gd name="T18" fmla="*/ 108 w 564"/>
                <a:gd name="T19" fmla="*/ 287 h 564"/>
                <a:gd name="T20" fmla="*/ 115 w 564"/>
                <a:gd name="T21" fmla="*/ 239 h 564"/>
                <a:gd name="T22" fmla="*/ 63 w 564"/>
                <a:gd name="T23" fmla="*/ 239 h 564"/>
                <a:gd name="T24" fmla="*/ 63 w 564"/>
                <a:gd name="T25" fmla="*/ 477 h 564"/>
                <a:gd name="T26" fmla="*/ 86 w 564"/>
                <a:gd name="T27" fmla="*/ 499 h 564"/>
                <a:gd name="T28" fmla="*/ 478 w 564"/>
                <a:gd name="T29" fmla="*/ 499 h 564"/>
                <a:gd name="T30" fmla="*/ 500 w 564"/>
                <a:gd name="T31" fmla="*/ 477 h 564"/>
                <a:gd name="T32" fmla="*/ 500 w 564"/>
                <a:gd name="T33" fmla="*/ 239 h 564"/>
                <a:gd name="T34" fmla="*/ 411 w 564"/>
                <a:gd name="T35" fmla="*/ 63 h 564"/>
                <a:gd name="T36" fmla="*/ 386 w 564"/>
                <a:gd name="T37" fmla="*/ 88 h 564"/>
                <a:gd name="T38" fmla="*/ 386 w 564"/>
                <a:gd name="T39" fmla="*/ 149 h 564"/>
                <a:gd name="T40" fmla="*/ 411 w 564"/>
                <a:gd name="T41" fmla="*/ 175 h 564"/>
                <a:gd name="T42" fmla="*/ 475 w 564"/>
                <a:gd name="T43" fmla="*/ 175 h 564"/>
                <a:gd name="T44" fmla="*/ 500 w 564"/>
                <a:gd name="T45" fmla="*/ 149 h 564"/>
                <a:gd name="T46" fmla="*/ 500 w 564"/>
                <a:gd name="T47" fmla="*/ 88 h 564"/>
                <a:gd name="T48" fmla="*/ 475 w 564"/>
                <a:gd name="T49" fmla="*/ 63 h 564"/>
                <a:gd name="T50" fmla="*/ 411 w 564"/>
                <a:gd name="T51" fmla="*/ 63 h 564"/>
                <a:gd name="T52" fmla="*/ 73 w 564"/>
                <a:gd name="T53" fmla="*/ 0 h 564"/>
                <a:gd name="T54" fmla="*/ 492 w 564"/>
                <a:gd name="T55" fmla="*/ 0 h 564"/>
                <a:gd name="T56" fmla="*/ 564 w 564"/>
                <a:gd name="T57" fmla="*/ 73 h 564"/>
                <a:gd name="T58" fmla="*/ 564 w 564"/>
                <a:gd name="T59" fmla="*/ 492 h 564"/>
                <a:gd name="T60" fmla="*/ 492 w 564"/>
                <a:gd name="T61" fmla="*/ 564 h 564"/>
                <a:gd name="T62" fmla="*/ 73 w 564"/>
                <a:gd name="T63" fmla="*/ 564 h 564"/>
                <a:gd name="T64" fmla="*/ 0 w 564"/>
                <a:gd name="T65" fmla="*/ 492 h 564"/>
                <a:gd name="T66" fmla="*/ 0 w 564"/>
                <a:gd name="T67" fmla="*/ 73 h 564"/>
                <a:gd name="T68" fmla="*/ 73 w 564"/>
                <a:gd name="T6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4" h="564">
                  <a:moveTo>
                    <a:pt x="283" y="171"/>
                  </a:moveTo>
                  <a:cubicBezTo>
                    <a:pt x="220" y="171"/>
                    <a:pt x="170" y="220"/>
                    <a:pt x="170" y="281"/>
                  </a:cubicBezTo>
                  <a:cubicBezTo>
                    <a:pt x="170" y="342"/>
                    <a:pt x="220" y="391"/>
                    <a:pt x="283" y="391"/>
                  </a:cubicBezTo>
                  <a:cubicBezTo>
                    <a:pt x="345" y="391"/>
                    <a:pt x="396" y="342"/>
                    <a:pt x="396" y="281"/>
                  </a:cubicBezTo>
                  <a:cubicBezTo>
                    <a:pt x="396" y="220"/>
                    <a:pt x="345" y="171"/>
                    <a:pt x="283" y="171"/>
                  </a:cubicBezTo>
                  <a:close/>
                  <a:moveTo>
                    <a:pt x="500" y="239"/>
                  </a:moveTo>
                  <a:lnTo>
                    <a:pt x="451" y="239"/>
                  </a:lnTo>
                  <a:cubicBezTo>
                    <a:pt x="456" y="254"/>
                    <a:pt x="458" y="270"/>
                    <a:pt x="458" y="287"/>
                  </a:cubicBezTo>
                  <a:cubicBezTo>
                    <a:pt x="458" y="381"/>
                    <a:pt x="380" y="457"/>
                    <a:pt x="283" y="457"/>
                  </a:cubicBezTo>
                  <a:cubicBezTo>
                    <a:pt x="186" y="457"/>
                    <a:pt x="108" y="381"/>
                    <a:pt x="108" y="287"/>
                  </a:cubicBezTo>
                  <a:cubicBezTo>
                    <a:pt x="108" y="270"/>
                    <a:pt x="110" y="254"/>
                    <a:pt x="115" y="239"/>
                  </a:cubicBezTo>
                  <a:lnTo>
                    <a:pt x="63" y="239"/>
                  </a:lnTo>
                  <a:lnTo>
                    <a:pt x="63" y="477"/>
                  </a:lnTo>
                  <a:cubicBezTo>
                    <a:pt x="63" y="489"/>
                    <a:pt x="73" y="499"/>
                    <a:pt x="86" y="499"/>
                  </a:cubicBezTo>
                  <a:lnTo>
                    <a:pt x="478" y="499"/>
                  </a:lnTo>
                  <a:cubicBezTo>
                    <a:pt x="490" y="499"/>
                    <a:pt x="500" y="489"/>
                    <a:pt x="500" y="477"/>
                  </a:cubicBezTo>
                  <a:lnTo>
                    <a:pt x="500" y="239"/>
                  </a:lnTo>
                  <a:close/>
                  <a:moveTo>
                    <a:pt x="411" y="63"/>
                  </a:moveTo>
                  <a:cubicBezTo>
                    <a:pt x="397" y="63"/>
                    <a:pt x="386" y="74"/>
                    <a:pt x="386" y="88"/>
                  </a:cubicBezTo>
                  <a:lnTo>
                    <a:pt x="386" y="149"/>
                  </a:lnTo>
                  <a:cubicBezTo>
                    <a:pt x="386" y="163"/>
                    <a:pt x="397" y="175"/>
                    <a:pt x="411" y="175"/>
                  </a:cubicBezTo>
                  <a:lnTo>
                    <a:pt x="475" y="175"/>
                  </a:lnTo>
                  <a:cubicBezTo>
                    <a:pt x="489" y="175"/>
                    <a:pt x="500" y="163"/>
                    <a:pt x="500" y="149"/>
                  </a:cubicBezTo>
                  <a:lnTo>
                    <a:pt x="500" y="88"/>
                  </a:lnTo>
                  <a:cubicBezTo>
                    <a:pt x="500" y="74"/>
                    <a:pt x="489" y="63"/>
                    <a:pt x="475" y="63"/>
                  </a:cubicBezTo>
                  <a:lnTo>
                    <a:pt x="411" y="63"/>
                  </a:lnTo>
                  <a:close/>
                  <a:moveTo>
                    <a:pt x="73" y="0"/>
                  </a:moveTo>
                  <a:lnTo>
                    <a:pt x="492" y="0"/>
                  </a:lnTo>
                  <a:cubicBezTo>
                    <a:pt x="532" y="0"/>
                    <a:pt x="564" y="33"/>
                    <a:pt x="564" y="73"/>
                  </a:cubicBezTo>
                  <a:lnTo>
                    <a:pt x="564" y="492"/>
                  </a:lnTo>
                  <a:cubicBezTo>
                    <a:pt x="564" y="532"/>
                    <a:pt x="532" y="564"/>
                    <a:pt x="492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8020B3-C4FF-C872-0C86-20C1457694AB}"/>
              </a:ext>
            </a:extLst>
          </p:cNvPr>
          <p:cNvGrpSpPr/>
          <p:nvPr/>
        </p:nvGrpSpPr>
        <p:grpSpPr>
          <a:xfrm>
            <a:off x="3987170" y="5380662"/>
            <a:ext cx="1576066" cy="354327"/>
            <a:chOff x="1299846" y="5800882"/>
            <a:chExt cx="1576066" cy="354327"/>
          </a:xfrm>
        </p:grpSpPr>
        <p:sp>
          <p:nvSpPr>
            <p:cNvPr id="18" name="Rounded Rectangle 29">
              <a:extLst>
                <a:ext uri="{FF2B5EF4-FFF2-40B4-BE49-F238E27FC236}">
                  <a16:creationId xmlns:a16="http://schemas.microsoft.com/office/drawing/2014/main" id="{020C9073-F682-6099-8926-BDB1C6AFE799}"/>
                </a:ext>
              </a:extLst>
            </p:cNvPr>
            <p:cNvSpPr/>
            <p:nvPr/>
          </p:nvSpPr>
          <p:spPr>
            <a:xfrm>
              <a:off x="1299846" y="5800882"/>
              <a:ext cx="364341" cy="352196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30">
              <a:extLst>
                <a:ext uri="{FF2B5EF4-FFF2-40B4-BE49-F238E27FC236}">
                  <a16:creationId xmlns:a16="http://schemas.microsoft.com/office/drawing/2014/main" id="{E06DFE62-634C-12E8-55DF-210948023E4D}"/>
                </a:ext>
              </a:extLst>
            </p:cNvPr>
            <p:cNvSpPr/>
            <p:nvPr/>
          </p:nvSpPr>
          <p:spPr>
            <a:xfrm>
              <a:off x="2511571" y="5800882"/>
              <a:ext cx="364341" cy="35219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303">
              <a:extLst>
                <a:ext uri="{FF2B5EF4-FFF2-40B4-BE49-F238E27FC236}">
                  <a16:creationId xmlns:a16="http://schemas.microsoft.com/office/drawing/2014/main" id="{97B1866E-76D7-36D4-47CB-E1D7415C7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677" y="5882282"/>
              <a:ext cx="98678" cy="189397"/>
            </a:xfrm>
            <a:custGeom>
              <a:avLst/>
              <a:gdLst>
                <a:gd name="T0" fmla="*/ 325 w 325"/>
                <a:gd name="T1" fmla="*/ 104 h 626"/>
                <a:gd name="T2" fmla="*/ 266 w 325"/>
                <a:gd name="T3" fmla="*/ 104 h 626"/>
                <a:gd name="T4" fmla="*/ 211 w 325"/>
                <a:gd name="T5" fmla="*/ 158 h 626"/>
                <a:gd name="T6" fmla="*/ 211 w 325"/>
                <a:gd name="T7" fmla="*/ 229 h 626"/>
                <a:gd name="T8" fmla="*/ 321 w 325"/>
                <a:gd name="T9" fmla="*/ 229 h 626"/>
                <a:gd name="T10" fmla="*/ 321 w 325"/>
                <a:gd name="T11" fmla="*/ 340 h 626"/>
                <a:gd name="T12" fmla="*/ 211 w 325"/>
                <a:gd name="T13" fmla="*/ 340 h 626"/>
                <a:gd name="T14" fmla="*/ 211 w 325"/>
                <a:gd name="T15" fmla="*/ 626 h 626"/>
                <a:gd name="T16" fmla="*/ 96 w 325"/>
                <a:gd name="T17" fmla="*/ 626 h 626"/>
                <a:gd name="T18" fmla="*/ 96 w 325"/>
                <a:gd name="T19" fmla="*/ 340 h 626"/>
                <a:gd name="T20" fmla="*/ 0 w 325"/>
                <a:gd name="T21" fmla="*/ 340 h 626"/>
                <a:gd name="T22" fmla="*/ 0 w 325"/>
                <a:gd name="T23" fmla="*/ 229 h 626"/>
                <a:gd name="T24" fmla="*/ 96 w 325"/>
                <a:gd name="T25" fmla="*/ 229 h 626"/>
                <a:gd name="T26" fmla="*/ 96 w 325"/>
                <a:gd name="T27" fmla="*/ 147 h 626"/>
                <a:gd name="T28" fmla="*/ 239 w 325"/>
                <a:gd name="T29" fmla="*/ 0 h 626"/>
                <a:gd name="T30" fmla="*/ 325 w 325"/>
                <a:gd name="T31" fmla="*/ 0 h 626"/>
                <a:gd name="T32" fmla="*/ 325 w 325"/>
                <a:gd name="T33" fmla="*/ 10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626">
                  <a:moveTo>
                    <a:pt x="325" y="104"/>
                  </a:moveTo>
                  <a:lnTo>
                    <a:pt x="266" y="104"/>
                  </a:lnTo>
                  <a:cubicBezTo>
                    <a:pt x="220" y="104"/>
                    <a:pt x="211" y="126"/>
                    <a:pt x="211" y="158"/>
                  </a:cubicBezTo>
                  <a:lnTo>
                    <a:pt x="211" y="229"/>
                  </a:lnTo>
                  <a:lnTo>
                    <a:pt x="321" y="229"/>
                  </a:lnTo>
                  <a:lnTo>
                    <a:pt x="321" y="340"/>
                  </a:lnTo>
                  <a:lnTo>
                    <a:pt x="211" y="340"/>
                  </a:lnTo>
                  <a:lnTo>
                    <a:pt x="211" y="626"/>
                  </a:lnTo>
                  <a:lnTo>
                    <a:pt x="96" y="626"/>
                  </a:lnTo>
                  <a:lnTo>
                    <a:pt x="96" y="340"/>
                  </a:lnTo>
                  <a:lnTo>
                    <a:pt x="0" y="340"/>
                  </a:lnTo>
                  <a:lnTo>
                    <a:pt x="0" y="229"/>
                  </a:lnTo>
                  <a:lnTo>
                    <a:pt x="96" y="229"/>
                  </a:lnTo>
                  <a:lnTo>
                    <a:pt x="96" y="147"/>
                  </a:lnTo>
                  <a:cubicBezTo>
                    <a:pt x="96" y="52"/>
                    <a:pt x="154" y="0"/>
                    <a:pt x="239" y="0"/>
                  </a:cubicBezTo>
                  <a:lnTo>
                    <a:pt x="325" y="0"/>
                  </a:lnTo>
                  <a:lnTo>
                    <a:pt x="325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304">
              <a:extLst>
                <a:ext uri="{FF2B5EF4-FFF2-40B4-BE49-F238E27FC236}">
                  <a16:creationId xmlns:a16="http://schemas.microsoft.com/office/drawing/2014/main" id="{E6A212EA-1FDA-C6DC-E9CF-F009EFD2F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107" y="5905895"/>
              <a:ext cx="173268" cy="142169"/>
            </a:xfrm>
            <a:custGeom>
              <a:avLst/>
              <a:gdLst>
                <a:gd name="T0" fmla="*/ 616 w 616"/>
                <a:gd name="T1" fmla="*/ 60 h 503"/>
                <a:gd name="T2" fmla="*/ 613 w 616"/>
                <a:gd name="T3" fmla="*/ 59 h 503"/>
                <a:gd name="T4" fmla="*/ 555 w 616"/>
                <a:gd name="T5" fmla="*/ 77 h 503"/>
                <a:gd name="T6" fmla="*/ 600 w 616"/>
                <a:gd name="T7" fmla="*/ 14 h 503"/>
                <a:gd name="T8" fmla="*/ 599 w 616"/>
                <a:gd name="T9" fmla="*/ 10 h 503"/>
                <a:gd name="T10" fmla="*/ 595 w 616"/>
                <a:gd name="T11" fmla="*/ 10 h 503"/>
                <a:gd name="T12" fmla="*/ 518 w 616"/>
                <a:gd name="T13" fmla="*/ 40 h 503"/>
                <a:gd name="T14" fmla="*/ 426 w 616"/>
                <a:gd name="T15" fmla="*/ 0 h 503"/>
                <a:gd name="T16" fmla="*/ 297 w 616"/>
                <a:gd name="T17" fmla="*/ 129 h 503"/>
                <a:gd name="T18" fmla="*/ 300 w 616"/>
                <a:gd name="T19" fmla="*/ 154 h 503"/>
                <a:gd name="T20" fmla="*/ 48 w 616"/>
                <a:gd name="T21" fmla="*/ 25 h 503"/>
                <a:gd name="T22" fmla="*/ 45 w 616"/>
                <a:gd name="T23" fmla="*/ 23 h 503"/>
                <a:gd name="T24" fmla="*/ 43 w 616"/>
                <a:gd name="T25" fmla="*/ 25 h 503"/>
                <a:gd name="T26" fmla="*/ 25 w 616"/>
                <a:gd name="T27" fmla="*/ 89 h 503"/>
                <a:gd name="T28" fmla="*/ 74 w 616"/>
                <a:gd name="T29" fmla="*/ 190 h 503"/>
                <a:gd name="T30" fmla="*/ 29 w 616"/>
                <a:gd name="T31" fmla="*/ 175 h 503"/>
                <a:gd name="T32" fmla="*/ 26 w 616"/>
                <a:gd name="T33" fmla="*/ 176 h 503"/>
                <a:gd name="T34" fmla="*/ 24 w 616"/>
                <a:gd name="T35" fmla="*/ 178 h 503"/>
                <a:gd name="T36" fmla="*/ 24 w 616"/>
                <a:gd name="T37" fmla="*/ 180 h 503"/>
                <a:gd name="T38" fmla="*/ 115 w 616"/>
                <a:gd name="T39" fmla="*/ 302 h 503"/>
                <a:gd name="T40" fmla="*/ 72 w 616"/>
                <a:gd name="T41" fmla="*/ 302 h 503"/>
                <a:gd name="T42" fmla="*/ 69 w 616"/>
                <a:gd name="T43" fmla="*/ 303 h 503"/>
                <a:gd name="T44" fmla="*/ 68 w 616"/>
                <a:gd name="T45" fmla="*/ 306 h 503"/>
                <a:gd name="T46" fmla="*/ 180 w 616"/>
                <a:gd name="T47" fmla="*/ 395 h 503"/>
                <a:gd name="T48" fmla="*/ 33 w 616"/>
                <a:gd name="T49" fmla="*/ 443 h 503"/>
                <a:gd name="T50" fmla="*/ 3 w 616"/>
                <a:gd name="T51" fmla="*/ 441 h 503"/>
                <a:gd name="T52" fmla="*/ 0 w 616"/>
                <a:gd name="T53" fmla="*/ 443 h 503"/>
                <a:gd name="T54" fmla="*/ 1 w 616"/>
                <a:gd name="T55" fmla="*/ 446 h 503"/>
                <a:gd name="T56" fmla="*/ 195 w 616"/>
                <a:gd name="T57" fmla="*/ 503 h 503"/>
                <a:gd name="T58" fmla="*/ 555 w 616"/>
                <a:gd name="T59" fmla="*/ 143 h 503"/>
                <a:gd name="T60" fmla="*/ 555 w 616"/>
                <a:gd name="T61" fmla="*/ 129 h 503"/>
                <a:gd name="T62" fmla="*/ 616 w 616"/>
                <a:gd name="T63" fmla="*/ 64 h 503"/>
                <a:gd name="T64" fmla="*/ 616 w 616"/>
                <a:gd name="T65" fmla="*/ 6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6" h="503">
                  <a:moveTo>
                    <a:pt x="616" y="60"/>
                  </a:moveTo>
                  <a:lnTo>
                    <a:pt x="613" y="59"/>
                  </a:lnTo>
                  <a:cubicBezTo>
                    <a:pt x="594" y="68"/>
                    <a:pt x="575" y="74"/>
                    <a:pt x="555" y="77"/>
                  </a:cubicBezTo>
                  <a:cubicBezTo>
                    <a:pt x="576" y="61"/>
                    <a:pt x="592" y="39"/>
                    <a:pt x="600" y="14"/>
                  </a:cubicBezTo>
                  <a:lnTo>
                    <a:pt x="599" y="10"/>
                  </a:lnTo>
                  <a:lnTo>
                    <a:pt x="595" y="10"/>
                  </a:lnTo>
                  <a:cubicBezTo>
                    <a:pt x="572" y="24"/>
                    <a:pt x="546" y="34"/>
                    <a:pt x="518" y="40"/>
                  </a:cubicBezTo>
                  <a:cubicBezTo>
                    <a:pt x="494" y="15"/>
                    <a:pt x="461" y="0"/>
                    <a:pt x="426" y="0"/>
                  </a:cubicBezTo>
                  <a:cubicBezTo>
                    <a:pt x="355" y="0"/>
                    <a:pt x="297" y="58"/>
                    <a:pt x="297" y="129"/>
                  </a:cubicBezTo>
                  <a:cubicBezTo>
                    <a:pt x="297" y="137"/>
                    <a:pt x="298" y="146"/>
                    <a:pt x="300" y="154"/>
                  </a:cubicBezTo>
                  <a:cubicBezTo>
                    <a:pt x="202" y="148"/>
                    <a:pt x="110" y="101"/>
                    <a:pt x="48" y="25"/>
                  </a:cubicBezTo>
                  <a:lnTo>
                    <a:pt x="45" y="23"/>
                  </a:lnTo>
                  <a:lnTo>
                    <a:pt x="43" y="25"/>
                  </a:lnTo>
                  <a:cubicBezTo>
                    <a:pt x="31" y="44"/>
                    <a:pt x="25" y="67"/>
                    <a:pt x="25" y="89"/>
                  </a:cubicBezTo>
                  <a:cubicBezTo>
                    <a:pt x="25" y="129"/>
                    <a:pt x="43" y="166"/>
                    <a:pt x="74" y="190"/>
                  </a:cubicBezTo>
                  <a:cubicBezTo>
                    <a:pt x="58" y="188"/>
                    <a:pt x="43" y="183"/>
                    <a:pt x="29" y="175"/>
                  </a:cubicBezTo>
                  <a:lnTo>
                    <a:pt x="26" y="176"/>
                  </a:lnTo>
                  <a:lnTo>
                    <a:pt x="24" y="178"/>
                  </a:lnTo>
                  <a:lnTo>
                    <a:pt x="24" y="180"/>
                  </a:lnTo>
                  <a:cubicBezTo>
                    <a:pt x="24" y="236"/>
                    <a:pt x="61" y="286"/>
                    <a:pt x="115" y="302"/>
                  </a:cubicBezTo>
                  <a:cubicBezTo>
                    <a:pt x="101" y="305"/>
                    <a:pt x="86" y="305"/>
                    <a:pt x="72" y="302"/>
                  </a:cubicBezTo>
                  <a:lnTo>
                    <a:pt x="69" y="303"/>
                  </a:lnTo>
                  <a:lnTo>
                    <a:pt x="68" y="306"/>
                  </a:lnTo>
                  <a:cubicBezTo>
                    <a:pt x="84" y="355"/>
                    <a:pt x="128" y="390"/>
                    <a:pt x="180" y="395"/>
                  </a:cubicBezTo>
                  <a:cubicBezTo>
                    <a:pt x="137" y="426"/>
                    <a:pt x="86" y="443"/>
                    <a:pt x="33" y="443"/>
                  </a:cubicBezTo>
                  <a:cubicBezTo>
                    <a:pt x="23" y="443"/>
                    <a:pt x="13" y="442"/>
                    <a:pt x="3" y="441"/>
                  </a:cubicBezTo>
                  <a:cubicBezTo>
                    <a:pt x="2" y="441"/>
                    <a:pt x="0" y="442"/>
                    <a:pt x="0" y="443"/>
                  </a:cubicBezTo>
                  <a:lnTo>
                    <a:pt x="1" y="446"/>
                  </a:lnTo>
                  <a:cubicBezTo>
                    <a:pt x="59" y="484"/>
                    <a:pt x="126" y="503"/>
                    <a:pt x="195" y="503"/>
                  </a:cubicBezTo>
                  <a:cubicBezTo>
                    <a:pt x="420" y="503"/>
                    <a:pt x="555" y="320"/>
                    <a:pt x="555" y="143"/>
                  </a:cubicBezTo>
                  <a:cubicBezTo>
                    <a:pt x="555" y="138"/>
                    <a:pt x="555" y="134"/>
                    <a:pt x="555" y="129"/>
                  </a:cubicBezTo>
                  <a:cubicBezTo>
                    <a:pt x="579" y="111"/>
                    <a:pt x="600" y="89"/>
                    <a:pt x="616" y="64"/>
                  </a:cubicBezTo>
                  <a:lnTo>
                    <a:pt x="616" y="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ounded Rectangle 33">
              <a:extLst>
                <a:ext uri="{FF2B5EF4-FFF2-40B4-BE49-F238E27FC236}">
                  <a16:creationId xmlns:a16="http://schemas.microsoft.com/office/drawing/2014/main" id="{948D712F-0DA6-EB10-8EF3-54641AAF91BF}"/>
                </a:ext>
              </a:extLst>
            </p:cNvPr>
            <p:cNvSpPr/>
            <p:nvPr/>
          </p:nvSpPr>
          <p:spPr>
            <a:xfrm>
              <a:off x="1887964" y="5803013"/>
              <a:ext cx="364341" cy="352196"/>
            </a:xfrm>
            <a:prstGeom prst="round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336">
              <a:extLst>
                <a:ext uri="{FF2B5EF4-FFF2-40B4-BE49-F238E27FC236}">
                  <a16:creationId xmlns:a16="http://schemas.microsoft.com/office/drawing/2014/main" id="{31572570-1322-835A-FF36-5CAE8178E5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0789" y="5888931"/>
              <a:ext cx="178690" cy="180360"/>
            </a:xfrm>
            <a:custGeom>
              <a:avLst/>
              <a:gdLst>
                <a:gd name="T0" fmla="*/ 283 w 564"/>
                <a:gd name="T1" fmla="*/ 171 h 564"/>
                <a:gd name="T2" fmla="*/ 170 w 564"/>
                <a:gd name="T3" fmla="*/ 281 h 564"/>
                <a:gd name="T4" fmla="*/ 283 w 564"/>
                <a:gd name="T5" fmla="*/ 391 h 564"/>
                <a:gd name="T6" fmla="*/ 396 w 564"/>
                <a:gd name="T7" fmla="*/ 281 h 564"/>
                <a:gd name="T8" fmla="*/ 283 w 564"/>
                <a:gd name="T9" fmla="*/ 171 h 564"/>
                <a:gd name="T10" fmla="*/ 500 w 564"/>
                <a:gd name="T11" fmla="*/ 239 h 564"/>
                <a:gd name="T12" fmla="*/ 451 w 564"/>
                <a:gd name="T13" fmla="*/ 239 h 564"/>
                <a:gd name="T14" fmla="*/ 458 w 564"/>
                <a:gd name="T15" fmla="*/ 287 h 564"/>
                <a:gd name="T16" fmla="*/ 283 w 564"/>
                <a:gd name="T17" fmla="*/ 457 h 564"/>
                <a:gd name="T18" fmla="*/ 108 w 564"/>
                <a:gd name="T19" fmla="*/ 287 h 564"/>
                <a:gd name="T20" fmla="*/ 115 w 564"/>
                <a:gd name="T21" fmla="*/ 239 h 564"/>
                <a:gd name="T22" fmla="*/ 63 w 564"/>
                <a:gd name="T23" fmla="*/ 239 h 564"/>
                <a:gd name="T24" fmla="*/ 63 w 564"/>
                <a:gd name="T25" fmla="*/ 477 h 564"/>
                <a:gd name="T26" fmla="*/ 86 w 564"/>
                <a:gd name="T27" fmla="*/ 499 h 564"/>
                <a:gd name="T28" fmla="*/ 478 w 564"/>
                <a:gd name="T29" fmla="*/ 499 h 564"/>
                <a:gd name="T30" fmla="*/ 500 w 564"/>
                <a:gd name="T31" fmla="*/ 477 h 564"/>
                <a:gd name="T32" fmla="*/ 500 w 564"/>
                <a:gd name="T33" fmla="*/ 239 h 564"/>
                <a:gd name="T34" fmla="*/ 411 w 564"/>
                <a:gd name="T35" fmla="*/ 63 h 564"/>
                <a:gd name="T36" fmla="*/ 386 w 564"/>
                <a:gd name="T37" fmla="*/ 88 h 564"/>
                <a:gd name="T38" fmla="*/ 386 w 564"/>
                <a:gd name="T39" fmla="*/ 149 h 564"/>
                <a:gd name="T40" fmla="*/ 411 w 564"/>
                <a:gd name="T41" fmla="*/ 175 h 564"/>
                <a:gd name="T42" fmla="*/ 475 w 564"/>
                <a:gd name="T43" fmla="*/ 175 h 564"/>
                <a:gd name="T44" fmla="*/ 500 w 564"/>
                <a:gd name="T45" fmla="*/ 149 h 564"/>
                <a:gd name="T46" fmla="*/ 500 w 564"/>
                <a:gd name="T47" fmla="*/ 88 h 564"/>
                <a:gd name="T48" fmla="*/ 475 w 564"/>
                <a:gd name="T49" fmla="*/ 63 h 564"/>
                <a:gd name="T50" fmla="*/ 411 w 564"/>
                <a:gd name="T51" fmla="*/ 63 h 564"/>
                <a:gd name="T52" fmla="*/ 73 w 564"/>
                <a:gd name="T53" fmla="*/ 0 h 564"/>
                <a:gd name="T54" fmla="*/ 492 w 564"/>
                <a:gd name="T55" fmla="*/ 0 h 564"/>
                <a:gd name="T56" fmla="*/ 564 w 564"/>
                <a:gd name="T57" fmla="*/ 73 h 564"/>
                <a:gd name="T58" fmla="*/ 564 w 564"/>
                <a:gd name="T59" fmla="*/ 492 h 564"/>
                <a:gd name="T60" fmla="*/ 492 w 564"/>
                <a:gd name="T61" fmla="*/ 564 h 564"/>
                <a:gd name="T62" fmla="*/ 73 w 564"/>
                <a:gd name="T63" fmla="*/ 564 h 564"/>
                <a:gd name="T64" fmla="*/ 0 w 564"/>
                <a:gd name="T65" fmla="*/ 492 h 564"/>
                <a:gd name="T66" fmla="*/ 0 w 564"/>
                <a:gd name="T67" fmla="*/ 73 h 564"/>
                <a:gd name="T68" fmla="*/ 73 w 564"/>
                <a:gd name="T6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4" h="564">
                  <a:moveTo>
                    <a:pt x="283" y="171"/>
                  </a:moveTo>
                  <a:cubicBezTo>
                    <a:pt x="220" y="171"/>
                    <a:pt x="170" y="220"/>
                    <a:pt x="170" y="281"/>
                  </a:cubicBezTo>
                  <a:cubicBezTo>
                    <a:pt x="170" y="342"/>
                    <a:pt x="220" y="391"/>
                    <a:pt x="283" y="391"/>
                  </a:cubicBezTo>
                  <a:cubicBezTo>
                    <a:pt x="345" y="391"/>
                    <a:pt x="396" y="342"/>
                    <a:pt x="396" y="281"/>
                  </a:cubicBezTo>
                  <a:cubicBezTo>
                    <a:pt x="396" y="220"/>
                    <a:pt x="345" y="171"/>
                    <a:pt x="283" y="171"/>
                  </a:cubicBezTo>
                  <a:close/>
                  <a:moveTo>
                    <a:pt x="500" y="239"/>
                  </a:moveTo>
                  <a:lnTo>
                    <a:pt x="451" y="239"/>
                  </a:lnTo>
                  <a:cubicBezTo>
                    <a:pt x="456" y="254"/>
                    <a:pt x="458" y="270"/>
                    <a:pt x="458" y="287"/>
                  </a:cubicBezTo>
                  <a:cubicBezTo>
                    <a:pt x="458" y="381"/>
                    <a:pt x="380" y="457"/>
                    <a:pt x="283" y="457"/>
                  </a:cubicBezTo>
                  <a:cubicBezTo>
                    <a:pt x="186" y="457"/>
                    <a:pt x="108" y="381"/>
                    <a:pt x="108" y="287"/>
                  </a:cubicBezTo>
                  <a:cubicBezTo>
                    <a:pt x="108" y="270"/>
                    <a:pt x="110" y="254"/>
                    <a:pt x="115" y="239"/>
                  </a:cubicBezTo>
                  <a:lnTo>
                    <a:pt x="63" y="239"/>
                  </a:lnTo>
                  <a:lnTo>
                    <a:pt x="63" y="477"/>
                  </a:lnTo>
                  <a:cubicBezTo>
                    <a:pt x="63" y="489"/>
                    <a:pt x="73" y="499"/>
                    <a:pt x="86" y="499"/>
                  </a:cubicBezTo>
                  <a:lnTo>
                    <a:pt x="478" y="499"/>
                  </a:lnTo>
                  <a:cubicBezTo>
                    <a:pt x="490" y="499"/>
                    <a:pt x="500" y="489"/>
                    <a:pt x="500" y="477"/>
                  </a:cubicBezTo>
                  <a:lnTo>
                    <a:pt x="500" y="239"/>
                  </a:lnTo>
                  <a:close/>
                  <a:moveTo>
                    <a:pt x="411" y="63"/>
                  </a:moveTo>
                  <a:cubicBezTo>
                    <a:pt x="397" y="63"/>
                    <a:pt x="386" y="74"/>
                    <a:pt x="386" y="88"/>
                  </a:cubicBezTo>
                  <a:lnTo>
                    <a:pt x="386" y="149"/>
                  </a:lnTo>
                  <a:cubicBezTo>
                    <a:pt x="386" y="163"/>
                    <a:pt x="397" y="175"/>
                    <a:pt x="411" y="175"/>
                  </a:cubicBezTo>
                  <a:lnTo>
                    <a:pt x="475" y="175"/>
                  </a:lnTo>
                  <a:cubicBezTo>
                    <a:pt x="489" y="175"/>
                    <a:pt x="500" y="163"/>
                    <a:pt x="500" y="149"/>
                  </a:cubicBezTo>
                  <a:lnTo>
                    <a:pt x="500" y="88"/>
                  </a:lnTo>
                  <a:cubicBezTo>
                    <a:pt x="500" y="74"/>
                    <a:pt x="489" y="63"/>
                    <a:pt x="475" y="63"/>
                  </a:cubicBezTo>
                  <a:lnTo>
                    <a:pt x="411" y="63"/>
                  </a:lnTo>
                  <a:close/>
                  <a:moveTo>
                    <a:pt x="73" y="0"/>
                  </a:moveTo>
                  <a:lnTo>
                    <a:pt x="492" y="0"/>
                  </a:lnTo>
                  <a:cubicBezTo>
                    <a:pt x="532" y="0"/>
                    <a:pt x="564" y="33"/>
                    <a:pt x="564" y="73"/>
                  </a:cubicBezTo>
                  <a:lnTo>
                    <a:pt x="564" y="492"/>
                  </a:lnTo>
                  <a:cubicBezTo>
                    <a:pt x="564" y="532"/>
                    <a:pt x="532" y="564"/>
                    <a:pt x="492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F17EE5-90D4-520B-16BC-2AA970019569}"/>
              </a:ext>
            </a:extLst>
          </p:cNvPr>
          <p:cNvGrpSpPr/>
          <p:nvPr/>
        </p:nvGrpSpPr>
        <p:grpSpPr>
          <a:xfrm>
            <a:off x="6588348" y="5380662"/>
            <a:ext cx="1576066" cy="354327"/>
            <a:chOff x="1299846" y="5800882"/>
            <a:chExt cx="1576066" cy="354327"/>
          </a:xfrm>
        </p:grpSpPr>
        <p:sp>
          <p:nvSpPr>
            <p:cNvPr id="25" name="Rounded Rectangle 36">
              <a:extLst>
                <a:ext uri="{FF2B5EF4-FFF2-40B4-BE49-F238E27FC236}">
                  <a16:creationId xmlns:a16="http://schemas.microsoft.com/office/drawing/2014/main" id="{FE28FB89-E0DE-A8AA-8BC3-CDE66B2DD7EC}"/>
                </a:ext>
              </a:extLst>
            </p:cNvPr>
            <p:cNvSpPr/>
            <p:nvPr/>
          </p:nvSpPr>
          <p:spPr>
            <a:xfrm>
              <a:off x="1299846" y="5800882"/>
              <a:ext cx="364341" cy="352196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ounded Rectangle 37">
              <a:extLst>
                <a:ext uri="{FF2B5EF4-FFF2-40B4-BE49-F238E27FC236}">
                  <a16:creationId xmlns:a16="http://schemas.microsoft.com/office/drawing/2014/main" id="{7FD1E134-8CCB-4A96-E371-FA21D6963801}"/>
                </a:ext>
              </a:extLst>
            </p:cNvPr>
            <p:cNvSpPr/>
            <p:nvPr/>
          </p:nvSpPr>
          <p:spPr>
            <a:xfrm>
              <a:off x="2511571" y="5800882"/>
              <a:ext cx="364341" cy="35219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303">
              <a:extLst>
                <a:ext uri="{FF2B5EF4-FFF2-40B4-BE49-F238E27FC236}">
                  <a16:creationId xmlns:a16="http://schemas.microsoft.com/office/drawing/2014/main" id="{7691A6DB-DDF8-A041-B640-6052899DB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677" y="5882282"/>
              <a:ext cx="98678" cy="189397"/>
            </a:xfrm>
            <a:custGeom>
              <a:avLst/>
              <a:gdLst>
                <a:gd name="T0" fmla="*/ 325 w 325"/>
                <a:gd name="T1" fmla="*/ 104 h 626"/>
                <a:gd name="T2" fmla="*/ 266 w 325"/>
                <a:gd name="T3" fmla="*/ 104 h 626"/>
                <a:gd name="T4" fmla="*/ 211 w 325"/>
                <a:gd name="T5" fmla="*/ 158 h 626"/>
                <a:gd name="T6" fmla="*/ 211 w 325"/>
                <a:gd name="T7" fmla="*/ 229 h 626"/>
                <a:gd name="T8" fmla="*/ 321 w 325"/>
                <a:gd name="T9" fmla="*/ 229 h 626"/>
                <a:gd name="T10" fmla="*/ 321 w 325"/>
                <a:gd name="T11" fmla="*/ 340 h 626"/>
                <a:gd name="T12" fmla="*/ 211 w 325"/>
                <a:gd name="T13" fmla="*/ 340 h 626"/>
                <a:gd name="T14" fmla="*/ 211 w 325"/>
                <a:gd name="T15" fmla="*/ 626 h 626"/>
                <a:gd name="T16" fmla="*/ 96 w 325"/>
                <a:gd name="T17" fmla="*/ 626 h 626"/>
                <a:gd name="T18" fmla="*/ 96 w 325"/>
                <a:gd name="T19" fmla="*/ 340 h 626"/>
                <a:gd name="T20" fmla="*/ 0 w 325"/>
                <a:gd name="T21" fmla="*/ 340 h 626"/>
                <a:gd name="T22" fmla="*/ 0 w 325"/>
                <a:gd name="T23" fmla="*/ 229 h 626"/>
                <a:gd name="T24" fmla="*/ 96 w 325"/>
                <a:gd name="T25" fmla="*/ 229 h 626"/>
                <a:gd name="T26" fmla="*/ 96 w 325"/>
                <a:gd name="T27" fmla="*/ 147 h 626"/>
                <a:gd name="T28" fmla="*/ 239 w 325"/>
                <a:gd name="T29" fmla="*/ 0 h 626"/>
                <a:gd name="T30" fmla="*/ 325 w 325"/>
                <a:gd name="T31" fmla="*/ 0 h 626"/>
                <a:gd name="T32" fmla="*/ 325 w 325"/>
                <a:gd name="T33" fmla="*/ 10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626">
                  <a:moveTo>
                    <a:pt x="325" y="104"/>
                  </a:moveTo>
                  <a:lnTo>
                    <a:pt x="266" y="104"/>
                  </a:lnTo>
                  <a:cubicBezTo>
                    <a:pt x="220" y="104"/>
                    <a:pt x="211" y="126"/>
                    <a:pt x="211" y="158"/>
                  </a:cubicBezTo>
                  <a:lnTo>
                    <a:pt x="211" y="229"/>
                  </a:lnTo>
                  <a:lnTo>
                    <a:pt x="321" y="229"/>
                  </a:lnTo>
                  <a:lnTo>
                    <a:pt x="321" y="340"/>
                  </a:lnTo>
                  <a:lnTo>
                    <a:pt x="211" y="340"/>
                  </a:lnTo>
                  <a:lnTo>
                    <a:pt x="211" y="626"/>
                  </a:lnTo>
                  <a:lnTo>
                    <a:pt x="96" y="626"/>
                  </a:lnTo>
                  <a:lnTo>
                    <a:pt x="96" y="340"/>
                  </a:lnTo>
                  <a:lnTo>
                    <a:pt x="0" y="340"/>
                  </a:lnTo>
                  <a:lnTo>
                    <a:pt x="0" y="229"/>
                  </a:lnTo>
                  <a:lnTo>
                    <a:pt x="96" y="229"/>
                  </a:lnTo>
                  <a:lnTo>
                    <a:pt x="96" y="147"/>
                  </a:lnTo>
                  <a:cubicBezTo>
                    <a:pt x="96" y="52"/>
                    <a:pt x="154" y="0"/>
                    <a:pt x="239" y="0"/>
                  </a:cubicBezTo>
                  <a:lnTo>
                    <a:pt x="325" y="0"/>
                  </a:lnTo>
                  <a:lnTo>
                    <a:pt x="325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304">
              <a:extLst>
                <a:ext uri="{FF2B5EF4-FFF2-40B4-BE49-F238E27FC236}">
                  <a16:creationId xmlns:a16="http://schemas.microsoft.com/office/drawing/2014/main" id="{21AC4938-2993-C34C-7542-C362D0937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107" y="5905895"/>
              <a:ext cx="173268" cy="142169"/>
            </a:xfrm>
            <a:custGeom>
              <a:avLst/>
              <a:gdLst>
                <a:gd name="T0" fmla="*/ 616 w 616"/>
                <a:gd name="T1" fmla="*/ 60 h 503"/>
                <a:gd name="T2" fmla="*/ 613 w 616"/>
                <a:gd name="T3" fmla="*/ 59 h 503"/>
                <a:gd name="T4" fmla="*/ 555 w 616"/>
                <a:gd name="T5" fmla="*/ 77 h 503"/>
                <a:gd name="T6" fmla="*/ 600 w 616"/>
                <a:gd name="T7" fmla="*/ 14 h 503"/>
                <a:gd name="T8" fmla="*/ 599 w 616"/>
                <a:gd name="T9" fmla="*/ 10 h 503"/>
                <a:gd name="T10" fmla="*/ 595 w 616"/>
                <a:gd name="T11" fmla="*/ 10 h 503"/>
                <a:gd name="T12" fmla="*/ 518 w 616"/>
                <a:gd name="T13" fmla="*/ 40 h 503"/>
                <a:gd name="T14" fmla="*/ 426 w 616"/>
                <a:gd name="T15" fmla="*/ 0 h 503"/>
                <a:gd name="T16" fmla="*/ 297 w 616"/>
                <a:gd name="T17" fmla="*/ 129 h 503"/>
                <a:gd name="T18" fmla="*/ 300 w 616"/>
                <a:gd name="T19" fmla="*/ 154 h 503"/>
                <a:gd name="T20" fmla="*/ 48 w 616"/>
                <a:gd name="T21" fmla="*/ 25 h 503"/>
                <a:gd name="T22" fmla="*/ 45 w 616"/>
                <a:gd name="T23" fmla="*/ 23 h 503"/>
                <a:gd name="T24" fmla="*/ 43 w 616"/>
                <a:gd name="T25" fmla="*/ 25 h 503"/>
                <a:gd name="T26" fmla="*/ 25 w 616"/>
                <a:gd name="T27" fmla="*/ 89 h 503"/>
                <a:gd name="T28" fmla="*/ 74 w 616"/>
                <a:gd name="T29" fmla="*/ 190 h 503"/>
                <a:gd name="T30" fmla="*/ 29 w 616"/>
                <a:gd name="T31" fmla="*/ 175 h 503"/>
                <a:gd name="T32" fmla="*/ 26 w 616"/>
                <a:gd name="T33" fmla="*/ 176 h 503"/>
                <a:gd name="T34" fmla="*/ 24 w 616"/>
                <a:gd name="T35" fmla="*/ 178 h 503"/>
                <a:gd name="T36" fmla="*/ 24 w 616"/>
                <a:gd name="T37" fmla="*/ 180 h 503"/>
                <a:gd name="T38" fmla="*/ 115 w 616"/>
                <a:gd name="T39" fmla="*/ 302 h 503"/>
                <a:gd name="T40" fmla="*/ 72 w 616"/>
                <a:gd name="T41" fmla="*/ 302 h 503"/>
                <a:gd name="T42" fmla="*/ 69 w 616"/>
                <a:gd name="T43" fmla="*/ 303 h 503"/>
                <a:gd name="T44" fmla="*/ 68 w 616"/>
                <a:gd name="T45" fmla="*/ 306 h 503"/>
                <a:gd name="T46" fmla="*/ 180 w 616"/>
                <a:gd name="T47" fmla="*/ 395 h 503"/>
                <a:gd name="T48" fmla="*/ 33 w 616"/>
                <a:gd name="T49" fmla="*/ 443 h 503"/>
                <a:gd name="T50" fmla="*/ 3 w 616"/>
                <a:gd name="T51" fmla="*/ 441 h 503"/>
                <a:gd name="T52" fmla="*/ 0 w 616"/>
                <a:gd name="T53" fmla="*/ 443 h 503"/>
                <a:gd name="T54" fmla="*/ 1 w 616"/>
                <a:gd name="T55" fmla="*/ 446 h 503"/>
                <a:gd name="T56" fmla="*/ 195 w 616"/>
                <a:gd name="T57" fmla="*/ 503 h 503"/>
                <a:gd name="T58" fmla="*/ 555 w 616"/>
                <a:gd name="T59" fmla="*/ 143 h 503"/>
                <a:gd name="T60" fmla="*/ 555 w 616"/>
                <a:gd name="T61" fmla="*/ 129 h 503"/>
                <a:gd name="T62" fmla="*/ 616 w 616"/>
                <a:gd name="T63" fmla="*/ 64 h 503"/>
                <a:gd name="T64" fmla="*/ 616 w 616"/>
                <a:gd name="T65" fmla="*/ 6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6" h="503">
                  <a:moveTo>
                    <a:pt x="616" y="60"/>
                  </a:moveTo>
                  <a:lnTo>
                    <a:pt x="613" y="59"/>
                  </a:lnTo>
                  <a:cubicBezTo>
                    <a:pt x="594" y="68"/>
                    <a:pt x="575" y="74"/>
                    <a:pt x="555" y="77"/>
                  </a:cubicBezTo>
                  <a:cubicBezTo>
                    <a:pt x="576" y="61"/>
                    <a:pt x="592" y="39"/>
                    <a:pt x="600" y="14"/>
                  </a:cubicBezTo>
                  <a:lnTo>
                    <a:pt x="599" y="10"/>
                  </a:lnTo>
                  <a:lnTo>
                    <a:pt x="595" y="10"/>
                  </a:lnTo>
                  <a:cubicBezTo>
                    <a:pt x="572" y="24"/>
                    <a:pt x="546" y="34"/>
                    <a:pt x="518" y="40"/>
                  </a:cubicBezTo>
                  <a:cubicBezTo>
                    <a:pt x="494" y="15"/>
                    <a:pt x="461" y="0"/>
                    <a:pt x="426" y="0"/>
                  </a:cubicBezTo>
                  <a:cubicBezTo>
                    <a:pt x="355" y="0"/>
                    <a:pt x="297" y="58"/>
                    <a:pt x="297" y="129"/>
                  </a:cubicBezTo>
                  <a:cubicBezTo>
                    <a:pt x="297" y="137"/>
                    <a:pt x="298" y="146"/>
                    <a:pt x="300" y="154"/>
                  </a:cubicBezTo>
                  <a:cubicBezTo>
                    <a:pt x="202" y="148"/>
                    <a:pt x="110" y="101"/>
                    <a:pt x="48" y="25"/>
                  </a:cubicBezTo>
                  <a:lnTo>
                    <a:pt x="45" y="23"/>
                  </a:lnTo>
                  <a:lnTo>
                    <a:pt x="43" y="25"/>
                  </a:lnTo>
                  <a:cubicBezTo>
                    <a:pt x="31" y="44"/>
                    <a:pt x="25" y="67"/>
                    <a:pt x="25" y="89"/>
                  </a:cubicBezTo>
                  <a:cubicBezTo>
                    <a:pt x="25" y="129"/>
                    <a:pt x="43" y="166"/>
                    <a:pt x="74" y="190"/>
                  </a:cubicBezTo>
                  <a:cubicBezTo>
                    <a:pt x="58" y="188"/>
                    <a:pt x="43" y="183"/>
                    <a:pt x="29" y="175"/>
                  </a:cubicBezTo>
                  <a:lnTo>
                    <a:pt x="26" y="176"/>
                  </a:lnTo>
                  <a:lnTo>
                    <a:pt x="24" y="178"/>
                  </a:lnTo>
                  <a:lnTo>
                    <a:pt x="24" y="180"/>
                  </a:lnTo>
                  <a:cubicBezTo>
                    <a:pt x="24" y="236"/>
                    <a:pt x="61" y="286"/>
                    <a:pt x="115" y="302"/>
                  </a:cubicBezTo>
                  <a:cubicBezTo>
                    <a:pt x="101" y="305"/>
                    <a:pt x="86" y="305"/>
                    <a:pt x="72" y="302"/>
                  </a:cubicBezTo>
                  <a:lnTo>
                    <a:pt x="69" y="303"/>
                  </a:lnTo>
                  <a:lnTo>
                    <a:pt x="68" y="306"/>
                  </a:lnTo>
                  <a:cubicBezTo>
                    <a:pt x="84" y="355"/>
                    <a:pt x="128" y="390"/>
                    <a:pt x="180" y="395"/>
                  </a:cubicBezTo>
                  <a:cubicBezTo>
                    <a:pt x="137" y="426"/>
                    <a:pt x="86" y="443"/>
                    <a:pt x="33" y="443"/>
                  </a:cubicBezTo>
                  <a:cubicBezTo>
                    <a:pt x="23" y="443"/>
                    <a:pt x="13" y="442"/>
                    <a:pt x="3" y="441"/>
                  </a:cubicBezTo>
                  <a:cubicBezTo>
                    <a:pt x="2" y="441"/>
                    <a:pt x="0" y="442"/>
                    <a:pt x="0" y="443"/>
                  </a:cubicBezTo>
                  <a:lnTo>
                    <a:pt x="1" y="446"/>
                  </a:lnTo>
                  <a:cubicBezTo>
                    <a:pt x="59" y="484"/>
                    <a:pt x="126" y="503"/>
                    <a:pt x="195" y="503"/>
                  </a:cubicBezTo>
                  <a:cubicBezTo>
                    <a:pt x="420" y="503"/>
                    <a:pt x="555" y="320"/>
                    <a:pt x="555" y="143"/>
                  </a:cubicBezTo>
                  <a:cubicBezTo>
                    <a:pt x="555" y="138"/>
                    <a:pt x="555" y="134"/>
                    <a:pt x="555" y="129"/>
                  </a:cubicBezTo>
                  <a:cubicBezTo>
                    <a:pt x="579" y="111"/>
                    <a:pt x="600" y="89"/>
                    <a:pt x="616" y="64"/>
                  </a:cubicBezTo>
                  <a:lnTo>
                    <a:pt x="616" y="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40">
              <a:extLst>
                <a:ext uri="{FF2B5EF4-FFF2-40B4-BE49-F238E27FC236}">
                  <a16:creationId xmlns:a16="http://schemas.microsoft.com/office/drawing/2014/main" id="{7C53FB02-8E32-7371-F90B-59FDB883ABD9}"/>
                </a:ext>
              </a:extLst>
            </p:cNvPr>
            <p:cNvSpPr/>
            <p:nvPr/>
          </p:nvSpPr>
          <p:spPr>
            <a:xfrm>
              <a:off x="1887964" y="5803013"/>
              <a:ext cx="364341" cy="352196"/>
            </a:xfrm>
            <a:prstGeom prst="round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336">
              <a:extLst>
                <a:ext uri="{FF2B5EF4-FFF2-40B4-BE49-F238E27FC236}">
                  <a16:creationId xmlns:a16="http://schemas.microsoft.com/office/drawing/2014/main" id="{FC332601-F1B3-8EAD-50F3-BCB9A40520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0789" y="5888931"/>
              <a:ext cx="178690" cy="180360"/>
            </a:xfrm>
            <a:custGeom>
              <a:avLst/>
              <a:gdLst>
                <a:gd name="T0" fmla="*/ 283 w 564"/>
                <a:gd name="T1" fmla="*/ 171 h 564"/>
                <a:gd name="T2" fmla="*/ 170 w 564"/>
                <a:gd name="T3" fmla="*/ 281 h 564"/>
                <a:gd name="T4" fmla="*/ 283 w 564"/>
                <a:gd name="T5" fmla="*/ 391 h 564"/>
                <a:gd name="T6" fmla="*/ 396 w 564"/>
                <a:gd name="T7" fmla="*/ 281 h 564"/>
                <a:gd name="T8" fmla="*/ 283 w 564"/>
                <a:gd name="T9" fmla="*/ 171 h 564"/>
                <a:gd name="T10" fmla="*/ 500 w 564"/>
                <a:gd name="T11" fmla="*/ 239 h 564"/>
                <a:gd name="T12" fmla="*/ 451 w 564"/>
                <a:gd name="T13" fmla="*/ 239 h 564"/>
                <a:gd name="T14" fmla="*/ 458 w 564"/>
                <a:gd name="T15" fmla="*/ 287 h 564"/>
                <a:gd name="T16" fmla="*/ 283 w 564"/>
                <a:gd name="T17" fmla="*/ 457 h 564"/>
                <a:gd name="T18" fmla="*/ 108 w 564"/>
                <a:gd name="T19" fmla="*/ 287 h 564"/>
                <a:gd name="T20" fmla="*/ 115 w 564"/>
                <a:gd name="T21" fmla="*/ 239 h 564"/>
                <a:gd name="T22" fmla="*/ 63 w 564"/>
                <a:gd name="T23" fmla="*/ 239 h 564"/>
                <a:gd name="T24" fmla="*/ 63 w 564"/>
                <a:gd name="T25" fmla="*/ 477 h 564"/>
                <a:gd name="T26" fmla="*/ 86 w 564"/>
                <a:gd name="T27" fmla="*/ 499 h 564"/>
                <a:gd name="T28" fmla="*/ 478 w 564"/>
                <a:gd name="T29" fmla="*/ 499 h 564"/>
                <a:gd name="T30" fmla="*/ 500 w 564"/>
                <a:gd name="T31" fmla="*/ 477 h 564"/>
                <a:gd name="T32" fmla="*/ 500 w 564"/>
                <a:gd name="T33" fmla="*/ 239 h 564"/>
                <a:gd name="T34" fmla="*/ 411 w 564"/>
                <a:gd name="T35" fmla="*/ 63 h 564"/>
                <a:gd name="T36" fmla="*/ 386 w 564"/>
                <a:gd name="T37" fmla="*/ 88 h 564"/>
                <a:gd name="T38" fmla="*/ 386 w 564"/>
                <a:gd name="T39" fmla="*/ 149 h 564"/>
                <a:gd name="T40" fmla="*/ 411 w 564"/>
                <a:gd name="T41" fmla="*/ 175 h 564"/>
                <a:gd name="T42" fmla="*/ 475 w 564"/>
                <a:gd name="T43" fmla="*/ 175 h 564"/>
                <a:gd name="T44" fmla="*/ 500 w 564"/>
                <a:gd name="T45" fmla="*/ 149 h 564"/>
                <a:gd name="T46" fmla="*/ 500 w 564"/>
                <a:gd name="T47" fmla="*/ 88 h 564"/>
                <a:gd name="T48" fmla="*/ 475 w 564"/>
                <a:gd name="T49" fmla="*/ 63 h 564"/>
                <a:gd name="T50" fmla="*/ 411 w 564"/>
                <a:gd name="T51" fmla="*/ 63 h 564"/>
                <a:gd name="T52" fmla="*/ 73 w 564"/>
                <a:gd name="T53" fmla="*/ 0 h 564"/>
                <a:gd name="T54" fmla="*/ 492 w 564"/>
                <a:gd name="T55" fmla="*/ 0 h 564"/>
                <a:gd name="T56" fmla="*/ 564 w 564"/>
                <a:gd name="T57" fmla="*/ 73 h 564"/>
                <a:gd name="T58" fmla="*/ 564 w 564"/>
                <a:gd name="T59" fmla="*/ 492 h 564"/>
                <a:gd name="T60" fmla="*/ 492 w 564"/>
                <a:gd name="T61" fmla="*/ 564 h 564"/>
                <a:gd name="T62" fmla="*/ 73 w 564"/>
                <a:gd name="T63" fmla="*/ 564 h 564"/>
                <a:gd name="T64" fmla="*/ 0 w 564"/>
                <a:gd name="T65" fmla="*/ 492 h 564"/>
                <a:gd name="T66" fmla="*/ 0 w 564"/>
                <a:gd name="T67" fmla="*/ 73 h 564"/>
                <a:gd name="T68" fmla="*/ 73 w 564"/>
                <a:gd name="T6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4" h="564">
                  <a:moveTo>
                    <a:pt x="283" y="171"/>
                  </a:moveTo>
                  <a:cubicBezTo>
                    <a:pt x="220" y="171"/>
                    <a:pt x="170" y="220"/>
                    <a:pt x="170" y="281"/>
                  </a:cubicBezTo>
                  <a:cubicBezTo>
                    <a:pt x="170" y="342"/>
                    <a:pt x="220" y="391"/>
                    <a:pt x="283" y="391"/>
                  </a:cubicBezTo>
                  <a:cubicBezTo>
                    <a:pt x="345" y="391"/>
                    <a:pt x="396" y="342"/>
                    <a:pt x="396" y="281"/>
                  </a:cubicBezTo>
                  <a:cubicBezTo>
                    <a:pt x="396" y="220"/>
                    <a:pt x="345" y="171"/>
                    <a:pt x="283" y="171"/>
                  </a:cubicBezTo>
                  <a:close/>
                  <a:moveTo>
                    <a:pt x="500" y="239"/>
                  </a:moveTo>
                  <a:lnTo>
                    <a:pt x="451" y="239"/>
                  </a:lnTo>
                  <a:cubicBezTo>
                    <a:pt x="456" y="254"/>
                    <a:pt x="458" y="270"/>
                    <a:pt x="458" y="287"/>
                  </a:cubicBezTo>
                  <a:cubicBezTo>
                    <a:pt x="458" y="381"/>
                    <a:pt x="380" y="457"/>
                    <a:pt x="283" y="457"/>
                  </a:cubicBezTo>
                  <a:cubicBezTo>
                    <a:pt x="186" y="457"/>
                    <a:pt x="108" y="381"/>
                    <a:pt x="108" y="287"/>
                  </a:cubicBezTo>
                  <a:cubicBezTo>
                    <a:pt x="108" y="270"/>
                    <a:pt x="110" y="254"/>
                    <a:pt x="115" y="239"/>
                  </a:cubicBezTo>
                  <a:lnTo>
                    <a:pt x="63" y="239"/>
                  </a:lnTo>
                  <a:lnTo>
                    <a:pt x="63" y="477"/>
                  </a:lnTo>
                  <a:cubicBezTo>
                    <a:pt x="63" y="489"/>
                    <a:pt x="73" y="499"/>
                    <a:pt x="86" y="499"/>
                  </a:cubicBezTo>
                  <a:lnTo>
                    <a:pt x="478" y="499"/>
                  </a:lnTo>
                  <a:cubicBezTo>
                    <a:pt x="490" y="499"/>
                    <a:pt x="500" y="489"/>
                    <a:pt x="500" y="477"/>
                  </a:cubicBezTo>
                  <a:lnTo>
                    <a:pt x="500" y="239"/>
                  </a:lnTo>
                  <a:close/>
                  <a:moveTo>
                    <a:pt x="411" y="63"/>
                  </a:moveTo>
                  <a:cubicBezTo>
                    <a:pt x="397" y="63"/>
                    <a:pt x="386" y="74"/>
                    <a:pt x="386" y="88"/>
                  </a:cubicBezTo>
                  <a:lnTo>
                    <a:pt x="386" y="149"/>
                  </a:lnTo>
                  <a:cubicBezTo>
                    <a:pt x="386" y="163"/>
                    <a:pt x="397" y="175"/>
                    <a:pt x="411" y="175"/>
                  </a:cubicBezTo>
                  <a:lnTo>
                    <a:pt x="475" y="175"/>
                  </a:lnTo>
                  <a:cubicBezTo>
                    <a:pt x="489" y="175"/>
                    <a:pt x="500" y="163"/>
                    <a:pt x="500" y="149"/>
                  </a:cubicBezTo>
                  <a:lnTo>
                    <a:pt x="500" y="88"/>
                  </a:lnTo>
                  <a:cubicBezTo>
                    <a:pt x="500" y="74"/>
                    <a:pt x="489" y="63"/>
                    <a:pt x="475" y="63"/>
                  </a:cubicBezTo>
                  <a:lnTo>
                    <a:pt x="411" y="63"/>
                  </a:lnTo>
                  <a:close/>
                  <a:moveTo>
                    <a:pt x="73" y="0"/>
                  </a:moveTo>
                  <a:lnTo>
                    <a:pt x="492" y="0"/>
                  </a:lnTo>
                  <a:cubicBezTo>
                    <a:pt x="532" y="0"/>
                    <a:pt x="564" y="33"/>
                    <a:pt x="564" y="73"/>
                  </a:cubicBezTo>
                  <a:lnTo>
                    <a:pt x="564" y="492"/>
                  </a:lnTo>
                  <a:cubicBezTo>
                    <a:pt x="564" y="532"/>
                    <a:pt x="532" y="564"/>
                    <a:pt x="492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7A6E1B-6110-4848-5D76-68DF46C42B50}"/>
              </a:ext>
            </a:extLst>
          </p:cNvPr>
          <p:cNvGrpSpPr/>
          <p:nvPr/>
        </p:nvGrpSpPr>
        <p:grpSpPr>
          <a:xfrm>
            <a:off x="9350353" y="5380662"/>
            <a:ext cx="1576066" cy="354327"/>
            <a:chOff x="1299846" y="5800882"/>
            <a:chExt cx="1576066" cy="354327"/>
          </a:xfrm>
        </p:grpSpPr>
        <p:sp>
          <p:nvSpPr>
            <p:cNvPr id="32" name="Rounded Rectangle 43">
              <a:extLst>
                <a:ext uri="{FF2B5EF4-FFF2-40B4-BE49-F238E27FC236}">
                  <a16:creationId xmlns:a16="http://schemas.microsoft.com/office/drawing/2014/main" id="{BA401376-FDEF-9AA3-2F93-AA1358C5E9EE}"/>
                </a:ext>
              </a:extLst>
            </p:cNvPr>
            <p:cNvSpPr/>
            <p:nvPr/>
          </p:nvSpPr>
          <p:spPr>
            <a:xfrm>
              <a:off x="1299846" y="5800882"/>
              <a:ext cx="364341" cy="352196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ounded Rectangle 44">
              <a:extLst>
                <a:ext uri="{FF2B5EF4-FFF2-40B4-BE49-F238E27FC236}">
                  <a16:creationId xmlns:a16="http://schemas.microsoft.com/office/drawing/2014/main" id="{98ADE9C2-A5E4-D564-2C33-423ABAA23CE2}"/>
                </a:ext>
              </a:extLst>
            </p:cNvPr>
            <p:cNvSpPr/>
            <p:nvPr/>
          </p:nvSpPr>
          <p:spPr>
            <a:xfrm>
              <a:off x="2511571" y="5800882"/>
              <a:ext cx="364341" cy="35219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03">
              <a:extLst>
                <a:ext uri="{FF2B5EF4-FFF2-40B4-BE49-F238E27FC236}">
                  <a16:creationId xmlns:a16="http://schemas.microsoft.com/office/drawing/2014/main" id="{9C21858D-1C09-49A9-4BFF-9EA8F15C1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677" y="5882282"/>
              <a:ext cx="98678" cy="189397"/>
            </a:xfrm>
            <a:custGeom>
              <a:avLst/>
              <a:gdLst>
                <a:gd name="T0" fmla="*/ 325 w 325"/>
                <a:gd name="T1" fmla="*/ 104 h 626"/>
                <a:gd name="T2" fmla="*/ 266 w 325"/>
                <a:gd name="T3" fmla="*/ 104 h 626"/>
                <a:gd name="T4" fmla="*/ 211 w 325"/>
                <a:gd name="T5" fmla="*/ 158 h 626"/>
                <a:gd name="T6" fmla="*/ 211 w 325"/>
                <a:gd name="T7" fmla="*/ 229 h 626"/>
                <a:gd name="T8" fmla="*/ 321 w 325"/>
                <a:gd name="T9" fmla="*/ 229 h 626"/>
                <a:gd name="T10" fmla="*/ 321 w 325"/>
                <a:gd name="T11" fmla="*/ 340 h 626"/>
                <a:gd name="T12" fmla="*/ 211 w 325"/>
                <a:gd name="T13" fmla="*/ 340 h 626"/>
                <a:gd name="T14" fmla="*/ 211 w 325"/>
                <a:gd name="T15" fmla="*/ 626 h 626"/>
                <a:gd name="T16" fmla="*/ 96 w 325"/>
                <a:gd name="T17" fmla="*/ 626 h 626"/>
                <a:gd name="T18" fmla="*/ 96 w 325"/>
                <a:gd name="T19" fmla="*/ 340 h 626"/>
                <a:gd name="T20" fmla="*/ 0 w 325"/>
                <a:gd name="T21" fmla="*/ 340 h 626"/>
                <a:gd name="T22" fmla="*/ 0 w 325"/>
                <a:gd name="T23" fmla="*/ 229 h 626"/>
                <a:gd name="T24" fmla="*/ 96 w 325"/>
                <a:gd name="T25" fmla="*/ 229 h 626"/>
                <a:gd name="T26" fmla="*/ 96 w 325"/>
                <a:gd name="T27" fmla="*/ 147 h 626"/>
                <a:gd name="T28" fmla="*/ 239 w 325"/>
                <a:gd name="T29" fmla="*/ 0 h 626"/>
                <a:gd name="T30" fmla="*/ 325 w 325"/>
                <a:gd name="T31" fmla="*/ 0 h 626"/>
                <a:gd name="T32" fmla="*/ 325 w 325"/>
                <a:gd name="T33" fmla="*/ 10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626">
                  <a:moveTo>
                    <a:pt x="325" y="104"/>
                  </a:moveTo>
                  <a:lnTo>
                    <a:pt x="266" y="104"/>
                  </a:lnTo>
                  <a:cubicBezTo>
                    <a:pt x="220" y="104"/>
                    <a:pt x="211" y="126"/>
                    <a:pt x="211" y="158"/>
                  </a:cubicBezTo>
                  <a:lnTo>
                    <a:pt x="211" y="229"/>
                  </a:lnTo>
                  <a:lnTo>
                    <a:pt x="321" y="229"/>
                  </a:lnTo>
                  <a:lnTo>
                    <a:pt x="321" y="340"/>
                  </a:lnTo>
                  <a:lnTo>
                    <a:pt x="211" y="340"/>
                  </a:lnTo>
                  <a:lnTo>
                    <a:pt x="211" y="626"/>
                  </a:lnTo>
                  <a:lnTo>
                    <a:pt x="96" y="626"/>
                  </a:lnTo>
                  <a:lnTo>
                    <a:pt x="96" y="340"/>
                  </a:lnTo>
                  <a:lnTo>
                    <a:pt x="0" y="340"/>
                  </a:lnTo>
                  <a:lnTo>
                    <a:pt x="0" y="229"/>
                  </a:lnTo>
                  <a:lnTo>
                    <a:pt x="96" y="229"/>
                  </a:lnTo>
                  <a:lnTo>
                    <a:pt x="96" y="147"/>
                  </a:lnTo>
                  <a:cubicBezTo>
                    <a:pt x="96" y="52"/>
                    <a:pt x="154" y="0"/>
                    <a:pt x="239" y="0"/>
                  </a:cubicBezTo>
                  <a:lnTo>
                    <a:pt x="325" y="0"/>
                  </a:lnTo>
                  <a:lnTo>
                    <a:pt x="325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04">
              <a:extLst>
                <a:ext uri="{FF2B5EF4-FFF2-40B4-BE49-F238E27FC236}">
                  <a16:creationId xmlns:a16="http://schemas.microsoft.com/office/drawing/2014/main" id="{2D10EB99-1D12-12A2-B840-BBCE84958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107" y="5905895"/>
              <a:ext cx="173268" cy="142169"/>
            </a:xfrm>
            <a:custGeom>
              <a:avLst/>
              <a:gdLst>
                <a:gd name="T0" fmla="*/ 616 w 616"/>
                <a:gd name="T1" fmla="*/ 60 h 503"/>
                <a:gd name="T2" fmla="*/ 613 w 616"/>
                <a:gd name="T3" fmla="*/ 59 h 503"/>
                <a:gd name="T4" fmla="*/ 555 w 616"/>
                <a:gd name="T5" fmla="*/ 77 h 503"/>
                <a:gd name="T6" fmla="*/ 600 w 616"/>
                <a:gd name="T7" fmla="*/ 14 h 503"/>
                <a:gd name="T8" fmla="*/ 599 w 616"/>
                <a:gd name="T9" fmla="*/ 10 h 503"/>
                <a:gd name="T10" fmla="*/ 595 w 616"/>
                <a:gd name="T11" fmla="*/ 10 h 503"/>
                <a:gd name="T12" fmla="*/ 518 w 616"/>
                <a:gd name="T13" fmla="*/ 40 h 503"/>
                <a:gd name="T14" fmla="*/ 426 w 616"/>
                <a:gd name="T15" fmla="*/ 0 h 503"/>
                <a:gd name="T16" fmla="*/ 297 w 616"/>
                <a:gd name="T17" fmla="*/ 129 h 503"/>
                <a:gd name="T18" fmla="*/ 300 w 616"/>
                <a:gd name="T19" fmla="*/ 154 h 503"/>
                <a:gd name="T20" fmla="*/ 48 w 616"/>
                <a:gd name="T21" fmla="*/ 25 h 503"/>
                <a:gd name="T22" fmla="*/ 45 w 616"/>
                <a:gd name="T23" fmla="*/ 23 h 503"/>
                <a:gd name="T24" fmla="*/ 43 w 616"/>
                <a:gd name="T25" fmla="*/ 25 h 503"/>
                <a:gd name="T26" fmla="*/ 25 w 616"/>
                <a:gd name="T27" fmla="*/ 89 h 503"/>
                <a:gd name="T28" fmla="*/ 74 w 616"/>
                <a:gd name="T29" fmla="*/ 190 h 503"/>
                <a:gd name="T30" fmla="*/ 29 w 616"/>
                <a:gd name="T31" fmla="*/ 175 h 503"/>
                <a:gd name="T32" fmla="*/ 26 w 616"/>
                <a:gd name="T33" fmla="*/ 176 h 503"/>
                <a:gd name="T34" fmla="*/ 24 w 616"/>
                <a:gd name="T35" fmla="*/ 178 h 503"/>
                <a:gd name="T36" fmla="*/ 24 w 616"/>
                <a:gd name="T37" fmla="*/ 180 h 503"/>
                <a:gd name="T38" fmla="*/ 115 w 616"/>
                <a:gd name="T39" fmla="*/ 302 h 503"/>
                <a:gd name="T40" fmla="*/ 72 w 616"/>
                <a:gd name="T41" fmla="*/ 302 h 503"/>
                <a:gd name="T42" fmla="*/ 69 w 616"/>
                <a:gd name="T43" fmla="*/ 303 h 503"/>
                <a:gd name="T44" fmla="*/ 68 w 616"/>
                <a:gd name="T45" fmla="*/ 306 h 503"/>
                <a:gd name="T46" fmla="*/ 180 w 616"/>
                <a:gd name="T47" fmla="*/ 395 h 503"/>
                <a:gd name="T48" fmla="*/ 33 w 616"/>
                <a:gd name="T49" fmla="*/ 443 h 503"/>
                <a:gd name="T50" fmla="*/ 3 w 616"/>
                <a:gd name="T51" fmla="*/ 441 h 503"/>
                <a:gd name="T52" fmla="*/ 0 w 616"/>
                <a:gd name="T53" fmla="*/ 443 h 503"/>
                <a:gd name="T54" fmla="*/ 1 w 616"/>
                <a:gd name="T55" fmla="*/ 446 h 503"/>
                <a:gd name="T56" fmla="*/ 195 w 616"/>
                <a:gd name="T57" fmla="*/ 503 h 503"/>
                <a:gd name="T58" fmla="*/ 555 w 616"/>
                <a:gd name="T59" fmla="*/ 143 h 503"/>
                <a:gd name="T60" fmla="*/ 555 w 616"/>
                <a:gd name="T61" fmla="*/ 129 h 503"/>
                <a:gd name="T62" fmla="*/ 616 w 616"/>
                <a:gd name="T63" fmla="*/ 64 h 503"/>
                <a:gd name="T64" fmla="*/ 616 w 616"/>
                <a:gd name="T65" fmla="*/ 6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6" h="503">
                  <a:moveTo>
                    <a:pt x="616" y="60"/>
                  </a:moveTo>
                  <a:lnTo>
                    <a:pt x="613" y="59"/>
                  </a:lnTo>
                  <a:cubicBezTo>
                    <a:pt x="594" y="68"/>
                    <a:pt x="575" y="74"/>
                    <a:pt x="555" y="77"/>
                  </a:cubicBezTo>
                  <a:cubicBezTo>
                    <a:pt x="576" y="61"/>
                    <a:pt x="592" y="39"/>
                    <a:pt x="600" y="14"/>
                  </a:cubicBezTo>
                  <a:lnTo>
                    <a:pt x="599" y="10"/>
                  </a:lnTo>
                  <a:lnTo>
                    <a:pt x="595" y="10"/>
                  </a:lnTo>
                  <a:cubicBezTo>
                    <a:pt x="572" y="24"/>
                    <a:pt x="546" y="34"/>
                    <a:pt x="518" y="40"/>
                  </a:cubicBezTo>
                  <a:cubicBezTo>
                    <a:pt x="494" y="15"/>
                    <a:pt x="461" y="0"/>
                    <a:pt x="426" y="0"/>
                  </a:cubicBezTo>
                  <a:cubicBezTo>
                    <a:pt x="355" y="0"/>
                    <a:pt x="297" y="58"/>
                    <a:pt x="297" y="129"/>
                  </a:cubicBezTo>
                  <a:cubicBezTo>
                    <a:pt x="297" y="137"/>
                    <a:pt x="298" y="146"/>
                    <a:pt x="300" y="154"/>
                  </a:cubicBezTo>
                  <a:cubicBezTo>
                    <a:pt x="202" y="148"/>
                    <a:pt x="110" y="101"/>
                    <a:pt x="48" y="25"/>
                  </a:cubicBezTo>
                  <a:lnTo>
                    <a:pt x="45" y="23"/>
                  </a:lnTo>
                  <a:lnTo>
                    <a:pt x="43" y="25"/>
                  </a:lnTo>
                  <a:cubicBezTo>
                    <a:pt x="31" y="44"/>
                    <a:pt x="25" y="67"/>
                    <a:pt x="25" y="89"/>
                  </a:cubicBezTo>
                  <a:cubicBezTo>
                    <a:pt x="25" y="129"/>
                    <a:pt x="43" y="166"/>
                    <a:pt x="74" y="190"/>
                  </a:cubicBezTo>
                  <a:cubicBezTo>
                    <a:pt x="58" y="188"/>
                    <a:pt x="43" y="183"/>
                    <a:pt x="29" y="175"/>
                  </a:cubicBezTo>
                  <a:lnTo>
                    <a:pt x="26" y="176"/>
                  </a:lnTo>
                  <a:lnTo>
                    <a:pt x="24" y="178"/>
                  </a:lnTo>
                  <a:lnTo>
                    <a:pt x="24" y="180"/>
                  </a:lnTo>
                  <a:cubicBezTo>
                    <a:pt x="24" y="236"/>
                    <a:pt x="61" y="286"/>
                    <a:pt x="115" y="302"/>
                  </a:cubicBezTo>
                  <a:cubicBezTo>
                    <a:pt x="101" y="305"/>
                    <a:pt x="86" y="305"/>
                    <a:pt x="72" y="302"/>
                  </a:cubicBezTo>
                  <a:lnTo>
                    <a:pt x="69" y="303"/>
                  </a:lnTo>
                  <a:lnTo>
                    <a:pt x="68" y="306"/>
                  </a:lnTo>
                  <a:cubicBezTo>
                    <a:pt x="84" y="355"/>
                    <a:pt x="128" y="390"/>
                    <a:pt x="180" y="395"/>
                  </a:cubicBezTo>
                  <a:cubicBezTo>
                    <a:pt x="137" y="426"/>
                    <a:pt x="86" y="443"/>
                    <a:pt x="33" y="443"/>
                  </a:cubicBezTo>
                  <a:cubicBezTo>
                    <a:pt x="23" y="443"/>
                    <a:pt x="13" y="442"/>
                    <a:pt x="3" y="441"/>
                  </a:cubicBezTo>
                  <a:cubicBezTo>
                    <a:pt x="2" y="441"/>
                    <a:pt x="0" y="442"/>
                    <a:pt x="0" y="443"/>
                  </a:cubicBezTo>
                  <a:lnTo>
                    <a:pt x="1" y="446"/>
                  </a:lnTo>
                  <a:cubicBezTo>
                    <a:pt x="59" y="484"/>
                    <a:pt x="126" y="503"/>
                    <a:pt x="195" y="503"/>
                  </a:cubicBezTo>
                  <a:cubicBezTo>
                    <a:pt x="420" y="503"/>
                    <a:pt x="555" y="320"/>
                    <a:pt x="555" y="143"/>
                  </a:cubicBezTo>
                  <a:cubicBezTo>
                    <a:pt x="555" y="138"/>
                    <a:pt x="555" y="134"/>
                    <a:pt x="555" y="129"/>
                  </a:cubicBezTo>
                  <a:cubicBezTo>
                    <a:pt x="579" y="111"/>
                    <a:pt x="600" y="89"/>
                    <a:pt x="616" y="64"/>
                  </a:cubicBezTo>
                  <a:lnTo>
                    <a:pt x="616" y="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ounded Rectangle 47">
              <a:extLst>
                <a:ext uri="{FF2B5EF4-FFF2-40B4-BE49-F238E27FC236}">
                  <a16:creationId xmlns:a16="http://schemas.microsoft.com/office/drawing/2014/main" id="{AE63BFE3-4DF8-340B-9C66-F902D2FA9155}"/>
                </a:ext>
              </a:extLst>
            </p:cNvPr>
            <p:cNvSpPr/>
            <p:nvPr/>
          </p:nvSpPr>
          <p:spPr>
            <a:xfrm>
              <a:off x="1887964" y="5803013"/>
              <a:ext cx="364341" cy="352196"/>
            </a:xfrm>
            <a:prstGeom prst="round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336">
              <a:extLst>
                <a:ext uri="{FF2B5EF4-FFF2-40B4-BE49-F238E27FC236}">
                  <a16:creationId xmlns:a16="http://schemas.microsoft.com/office/drawing/2014/main" id="{E3AAEE34-7BFC-93CF-C27D-2D371B316F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0789" y="5888931"/>
              <a:ext cx="178690" cy="180360"/>
            </a:xfrm>
            <a:custGeom>
              <a:avLst/>
              <a:gdLst>
                <a:gd name="T0" fmla="*/ 283 w 564"/>
                <a:gd name="T1" fmla="*/ 171 h 564"/>
                <a:gd name="T2" fmla="*/ 170 w 564"/>
                <a:gd name="T3" fmla="*/ 281 h 564"/>
                <a:gd name="T4" fmla="*/ 283 w 564"/>
                <a:gd name="T5" fmla="*/ 391 h 564"/>
                <a:gd name="T6" fmla="*/ 396 w 564"/>
                <a:gd name="T7" fmla="*/ 281 h 564"/>
                <a:gd name="T8" fmla="*/ 283 w 564"/>
                <a:gd name="T9" fmla="*/ 171 h 564"/>
                <a:gd name="T10" fmla="*/ 500 w 564"/>
                <a:gd name="T11" fmla="*/ 239 h 564"/>
                <a:gd name="T12" fmla="*/ 451 w 564"/>
                <a:gd name="T13" fmla="*/ 239 h 564"/>
                <a:gd name="T14" fmla="*/ 458 w 564"/>
                <a:gd name="T15" fmla="*/ 287 h 564"/>
                <a:gd name="T16" fmla="*/ 283 w 564"/>
                <a:gd name="T17" fmla="*/ 457 h 564"/>
                <a:gd name="T18" fmla="*/ 108 w 564"/>
                <a:gd name="T19" fmla="*/ 287 h 564"/>
                <a:gd name="T20" fmla="*/ 115 w 564"/>
                <a:gd name="T21" fmla="*/ 239 h 564"/>
                <a:gd name="T22" fmla="*/ 63 w 564"/>
                <a:gd name="T23" fmla="*/ 239 h 564"/>
                <a:gd name="T24" fmla="*/ 63 w 564"/>
                <a:gd name="T25" fmla="*/ 477 h 564"/>
                <a:gd name="T26" fmla="*/ 86 w 564"/>
                <a:gd name="T27" fmla="*/ 499 h 564"/>
                <a:gd name="T28" fmla="*/ 478 w 564"/>
                <a:gd name="T29" fmla="*/ 499 h 564"/>
                <a:gd name="T30" fmla="*/ 500 w 564"/>
                <a:gd name="T31" fmla="*/ 477 h 564"/>
                <a:gd name="T32" fmla="*/ 500 w 564"/>
                <a:gd name="T33" fmla="*/ 239 h 564"/>
                <a:gd name="T34" fmla="*/ 411 w 564"/>
                <a:gd name="T35" fmla="*/ 63 h 564"/>
                <a:gd name="T36" fmla="*/ 386 w 564"/>
                <a:gd name="T37" fmla="*/ 88 h 564"/>
                <a:gd name="T38" fmla="*/ 386 w 564"/>
                <a:gd name="T39" fmla="*/ 149 h 564"/>
                <a:gd name="T40" fmla="*/ 411 w 564"/>
                <a:gd name="T41" fmla="*/ 175 h 564"/>
                <a:gd name="T42" fmla="*/ 475 w 564"/>
                <a:gd name="T43" fmla="*/ 175 h 564"/>
                <a:gd name="T44" fmla="*/ 500 w 564"/>
                <a:gd name="T45" fmla="*/ 149 h 564"/>
                <a:gd name="T46" fmla="*/ 500 w 564"/>
                <a:gd name="T47" fmla="*/ 88 h 564"/>
                <a:gd name="T48" fmla="*/ 475 w 564"/>
                <a:gd name="T49" fmla="*/ 63 h 564"/>
                <a:gd name="T50" fmla="*/ 411 w 564"/>
                <a:gd name="T51" fmla="*/ 63 h 564"/>
                <a:gd name="T52" fmla="*/ 73 w 564"/>
                <a:gd name="T53" fmla="*/ 0 h 564"/>
                <a:gd name="T54" fmla="*/ 492 w 564"/>
                <a:gd name="T55" fmla="*/ 0 h 564"/>
                <a:gd name="T56" fmla="*/ 564 w 564"/>
                <a:gd name="T57" fmla="*/ 73 h 564"/>
                <a:gd name="T58" fmla="*/ 564 w 564"/>
                <a:gd name="T59" fmla="*/ 492 h 564"/>
                <a:gd name="T60" fmla="*/ 492 w 564"/>
                <a:gd name="T61" fmla="*/ 564 h 564"/>
                <a:gd name="T62" fmla="*/ 73 w 564"/>
                <a:gd name="T63" fmla="*/ 564 h 564"/>
                <a:gd name="T64" fmla="*/ 0 w 564"/>
                <a:gd name="T65" fmla="*/ 492 h 564"/>
                <a:gd name="T66" fmla="*/ 0 w 564"/>
                <a:gd name="T67" fmla="*/ 73 h 564"/>
                <a:gd name="T68" fmla="*/ 73 w 564"/>
                <a:gd name="T6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4" h="564">
                  <a:moveTo>
                    <a:pt x="283" y="171"/>
                  </a:moveTo>
                  <a:cubicBezTo>
                    <a:pt x="220" y="171"/>
                    <a:pt x="170" y="220"/>
                    <a:pt x="170" y="281"/>
                  </a:cubicBezTo>
                  <a:cubicBezTo>
                    <a:pt x="170" y="342"/>
                    <a:pt x="220" y="391"/>
                    <a:pt x="283" y="391"/>
                  </a:cubicBezTo>
                  <a:cubicBezTo>
                    <a:pt x="345" y="391"/>
                    <a:pt x="396" y="342"/>
                    <a:pt x="396" y="281"/>
                  </a:cubicBezTo>
                  <a:cubicBezTo>
                    <a:pt x="396" y="220"/>
                    <a:pt x="345" y="171"/>
                    <a:pt x="283" y="171"/>
                  </a:cubicBezTo>
                  <a:close/>
                  <a:moveTo>
                    <a:pt x="500" y="239"/>
                  </a:moveTo>
                  <a:lnTo>
                    <a:pt x="451" y="239"/>
                  </a:lnTo>
                  <a:cubicBezTo>
                    <a:pt x="456" y="254"/>
                    <a:pt x="458" y="270"/>
                    <a:pt x="458" y="287"/>
                  </a:cubicBezTo>
                  <a:cubicBezTo>
                    <a:pt x="458" y="381"/>
                    <a:pt x="380" y="457"/>
                    <a:pt x="283" y="457"/>
                  </a:cubicBezTo>
                  <a:cubicBezTo>
                    <a:pt x="186" y="457"/>
                    <a:pt x="108" y="381"/>
                    <a:pt x="108" y="287"/>
                  </a:cubicBezTo>
                  <a:cubicBezTo>
                    <a:pt x="108" y="270"/>
                    <a:pt x="110" y="254"/>
                    <a:pt x="115" y="239"/>
                  </a:cubicBezTo>
                  <a:lnTo>
                    <a:pt x="63" y="239"/>
                  </a:lnTo>
                  <a:lnTo>
                    <a:pt x="63" y="477"/>
                  </a:lnTo>
                  <a:cubicBezTo>
                    <a:pt x="63" y="489"/>
                    <a:pt x="73" y="499"/>
                    <a:pt x="86" y="499"/>
                  </a:cubicBezTo>
                  <a:lnTo>
                    <a:pt x="478" y="499"/>
                  </a:lnTo>
                  <a:cubicBezTo>
                    <a:pt x="490" y="499"/>
                    <a:pt x="500" y="489"/>
                    <a:pt x="500" y="477"/>
                  </a:cubicBezTo>
                  <a:lnTo>
                    <a:pt x="500" y="239"/>
                  </a:lnTo>
                  <a:close/>
                  <a:moveTo>
                    <a:pt x="411" y="63"/>
                  </a:moveTo>
                  <a:cubicBezTo>
                    <a:pt x="397" y="63"/>
                    <a:pt x="386" y="74"/>
                    <a:pt x="386" y="88"/>
                  </a:cubicBezTo>
                  <a:lnTo>
                    <a:pt x="386" y="149"/>
                  </a:lnTo>
                  <a:cubicBezTo>
                    <a:pt x="386" y="163"/>
                    <a:pt x="397" y="175"/>
                    <a:pt x="411" y="175"/>
                  </a:cubicBezTo>
                  <a:lnTo>
                    <a:pt x="475" y="175"/>
                  </a:lnTo>
                  <a:cubicBezTo>
                    <a:pt x="489" y="175"/>
                    <a:pt x="500" y="163"/>
                    <a:pt x="500" y="149"/>
                  </a:cubicBezTo>
                  <a:lnTo>
                    <a:pt x="500" y="88"/>
                  </a:lnTo>
                  <a:cubicBezTo>
                    <a:pt x="500" y="74"/>
                    <a:pt x="489" y="63"/>
                    <a:pt x="475" y="63"/>
                  </a:cubicBezTo>
                  <a:lnTo>
                    <a:pt x="411" y="63"/>
                  </a:lnTo>
                  <a:close/>
                  <a:moveTo>
                    <a:pt x="73" y="0"/>
                  </a:moveTo>
                  <a:lnTo>
                    <a:pt x="492" y="0"/>
                  </a:lnTo>
                  <a:cubicBezTo>
                    <a:pt x="532" y="0"/>
                    <a:pt x="564" y="33"/>
                    <a:pt x="564" y="73"/>
                  </a:cubicBezTo>
                  <a:lnTo>
                    <a:pt x="564" y="492"/>
                  </a:lnTo>
                  <a:cubicBezTo>
                    <a:pt x="564" y="532"/>
                    <a:pt x="532" y="564"/>
                    <a:pt x="492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C03BEF8D-686A-6115-A165-265F16038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771" y="1757656"/>
            <a:ext cx="1892856" cy="189994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AC7B40C-91FC-4A38-56A8-A117F1193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922" y="1757656"/>
            <a:ext cx="1892856" cy="18999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EF97847-7FCA-702C-1FA5-4FF5A54D5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843" y="1757656"/>
            <a:ext cx="1892856" cy="189994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D0BD2E9-0A29-6330-946F-AE2FD40E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213" y="1757656"/>
            <a:ext cx="1892856" cy="189994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2AFED21-AA47-63AF-4D2D-B2571336BCEA}"/>
              </a:ext>
            </a:extLst>
          </p:cNvPr>
          <p:cNvSpPr txBox="1"/>
          <p:nvPr/>
        </p:nvSpPr>
        <p:spPr>
          <a:xfrm>
            <a:off x="1000646" y="654634"/>
            <a:ext cx="101907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4000" b="1" dirty="0">
                <a:latin typeface="Acumin Variable Concept Black" panose="020B0304020202020204" pitchFamily="34" charset="0"/>
              </a:rPr>
              <a:t>Team Slide</a:t>
            </a:r>
          </a:p>
        </p:txBody>
      </p:sp>
    </p:spTree>
    <p:extLst>
      <p:ext uri="{BB962C8B-B14F-4D97-AF65-F5344CB8AC3E}">
        <p14:creationId xmlns:p14="http://schemas.microsoft.com/office/powerpoint/2010/main" val="177521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74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Acumin Variable Concept Black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37</cp:revision>
  <dcterms:created xsi:type="dcterms:W3CDTF">2022-10-20T01:52:07Z</dcterms:created>
  <dcterms:modified xsi:type="dcterms:W3CDTF">2022-11-02T11:25:13Z</dcterms:modified>
</cp:coreProperties>
</file>