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B0"/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11">
            <a:extLst>
              <a:ext uri="{FF2B5EF4-FFF2-40B4-BE49-F238E27FC236}">
                <a16:creationId xmlns:a16="http://schemas.microsoft.com/office/drawing/2014/main" id="{B15C867A-9F84-BFD2-3D62-0FEF420C4F90}"/>
              </a:ext>
            </a:extLst>
          </p:cNvPr>
          <p:cNvSpPr>
            <a:spLocks/>
          </p:cNvSpPr>
          <p:nvPr/>
        </p:nvSpPr>
        <p:spPr bwMode="auto">
          <a:xfrm>
            <a:off x="4156318" y="3535749"/>
            <a:ext cx="1832931" cy="1821575"/>
          </a:xfrm>
          <a:custGeom>
            <a:avLst/>
            <a:gdLst/>
            <a:ahLst/>
            <a:cxnLst>
              <a:cxn ang="0">
                <a:pos x="893" y="0"/>
              </a:cxn>
              <a:cxn ang="0">
                <a:pos x="42" y="0"/>
              </a:cxn>
              <a:cxn ang="0">
                <a:pos x="2" y="44"/>
              </a:cxn>
              <a:cxn ang="0">
                <a:pos x="275" y="618"/>
              </a:cxn>
              <a:cxn ang="0">
                <a:pos x="849" y="891"/>
              </a:cxn>
              <a:cxn ang="0">
                <a:pos x="853" y="891"/>
              </a:cxn>
              <a:cxn ang="0">
                <a:pos x="893" y="851"/>
              </a:cxn>
              <a:cxn ang="0">
                <a:pos x="893" y="0"/>
              </a:cxn>
            </a:cxnLst>
            <a:rect l="0" t="0" r="r" b="b"/>
            <a:pathLst>
              <a:path w="893" h="891">
                <a:moveTo>
                  <a:pt x="893" y="0"/>
                </a:moveTo>
                <a:cubicBezTo>
                  <a:pt x="42" y="0"/>
                  <a:pt x="42" y="0"/>
                  <a:pt x="42" y="0"/>
                </a:cubicBezTo>
                <a:cubicBezTo>
                  <a:pt x="18" y="0"/>
                  <a:pt x="0" y="21"/>
                  <a:pt x="2" y="44"/>
                </a:cubicBezTo>
                <a:cubicBezTo>
                  <a:pt x="24" y="261"/>
                  <a:pt x="119" y="462"/>
                  <a:pt x="275" y="618"/>
                </a:cubicBezTo>
                <a:cubicBezTo>
                  <a:pt x="431" y="774"/>
                  <a:pt x="632" y="869"/>
                  <a:pt x="849" y="891"/>
                </a:cubicBezTo>
                <a:cubicBezTo>
                  <a:pt x="850" y="891"/>
                  <a:pt x="851" y="891"/>
                  <a:pt x="853" y="891"/>
                </a:cubicBezTo>
                <a:cubicBezTo>
                  <a:pt x="875" y="891"/>
                  <a:pt x="893" y="873"/>
                  <a:pt x="893" y="851"/>
                </a:cubicBezTo>
                <a:cubicBezTo>
                  <a:pt x="893" y="0"/>
                  <a:pt x="893" y="0"/>
                  <a:pt x="893" y="0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Freeform 12">
            <a:extLst>
              <a:ext uri="{FF2B5EF4-FFF2-40B4-BE49-F238E27FC236}">
                <a16:creationId xmlns:a16="http://schemas.microsoft.com/office/drawing/2014/main" id="{17E834E1-781E-6F1A-96DC-EA7848D7805C}"/>
              </a:ext>
            </a:extLst>
          </p:cNvPr>
          <p:cNvSpPr>
            <a:spLocks/>
          </p:cNvSpPr>
          <p:nvPr/>
        </p:nvSpPr>
        <p:spPr bwMode="auto">
          <a:xfrm>
            <a:off x="3154680" y="3535749"/>
            <a:ext cx="2834569" cy="2823215"/>
          </a:xfrm>
          <a:custGeom>
            <a:avLst/>
            <a:gdLst/>
            <a:ahLst/>
            <a:cxnLst>
              <a:cxn ang="0">
                <a:pos x="386" y="0"/>
              </a:cxn>
              <a:cxn ang="0">
                <a:pos x="320" y="0"/>
              </a:cxn>
              <a:cxn ang="0">
                <a:pos x="0" y="320"/>
              </a:cxn>
              <a:cxn ang="0">
                <a:pos x="0" y="1301"/>
              </a:cxn>
              <a:cxn ang="0">
                <a:pos x="80" y="1381"/>
              </a:cxn>
              <a:cxn ang="0">
                <a:pos x="1061" y="1381"/>
              </a:cxn>
              <a:cxn ang="0">
                <a:pos x="1381" y="1061"/>
              </a:cxn>
              <a:cxn ang="0">
                <a:pos x="1381" y="995"/>
              </a:cxn>
              <a:cxn ang="0">
                <a:pos x="1345" y="956"/>
              </a:cxn>
              <a:cxn ang="0">
                <a:pos x="718" y="663"/>
              </a:cxn>
              <a:cxn ang="0">
                <a:pos x="425" y="36"/>
              </a:cxn>
              <a:cxn ang="0">
                <a:pos x="386" y="0"/>
              </a:cxn>
            </a:cxnLst>
            <a:rect l="0" t="0" r="r" b="b"/>
            <a:pathLst>
              <a:path w="1381" h="1381">
                <a:moveTo>
                  <a:pt x="386" y="0"/>
                </a:moveTo>
                <a:cubicBezTo>
                  <a:pt x="320" y="0"/>
                  <a:pt x="320" y="0"/>
                  <a:pt x="320" y="0"/>
                </a:cubicBezTo>
                <a:cubicBezTo>
                  <a:pt x="143" y="0"/>
                  <a:pt x="0" y="143"/>
                  <a:pt x="0" y="320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0" y="1345"/>
                  <a:pt x="36" y="1381"/>
                  <a:pt x="80" y="1381"/>
                </a:cubicBezTo>
                <a:cubicBezTo>
                  <a:pt x="1061" y="1381"/>
                  <a:pt x="1061" y="1381"/>
                  <a:pt x="1061" y="1381"/>
                </a:cubicBezTo>
                <a:cubicBezTo>
                  <a:pt x="1238" y="1381"/>
                  <a:pt x="1381" y="1238"/>
                  <a:pt x="1381" y="1061"/>
                </a:cubicBezTo>
                <a:cubicBezTo>
                  <a:pt x="1381" y="995"/>
                  <a:pt x="1381" y="995"/>
                  <a:pt x="1381" y="995"/>
                </a:cubicBezTo>
                <a:cubicBezTo>
                  <a:pt x="1381" y="975"/>
                  <a:pt x="1365" y="957"/>
                  <a:pt x="1345" y="956"/>
                </a:cubicBezTo>
                <a:cubicBezTo>
                  <a:pt x="1108" y="935"/>
                  <a:pt x="888" y="833"/>
                  <a:pt x="718" y="663"/>
                </a:cubicBezTo>
                <a:cubicBezTo>
                  <a:pt x="548" y="493"/>
                  <a:pt x="446" y="273"/>
                  <a:pt x="425" y="36"/>
                </a:cubicBezTo>
                <a:cubicBezTo>
                  <a:pt x="424" y="16"/>
                  <a:pt x="406" y="0"/>
                  <a:pt x="386" y="0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17">
            <a:extLst>
              <a:ext uri="{FF2B5EF4-FFF2-40B4-BE49-F238E27FC236}">
                <a16:creationId xmlns:a16="http://schemas.microsoft.com/office/drawing/2014/main" id="{2587D16F-FC2E-A4C5-E5EC-D55B0EFF6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5500" y="5345968"/>
            <a:ext cx="874447" cy="87217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Freeform 13">
            <a:extLst>
              <a:ext uri="{FF2B5EF4-FFF2-40B4-BE49-F238E27FC236}">
                <a16:creationId xmlns:a16="http://schemas.microsoft.com/office/drawing/2014/main" id="{88037FE1-E4EF-FC4D-7050-CA5FDF8EFE27}"/>
              </a:ext>
            </a:extLst>
          </p:cNvPr>
          <p:cNvSpPr>
            <a:spLocks/>
          </p:cNvSpPr>
          <p:nvPr/>
        </p:nvSpPr>
        <p:spPr bwMode="auto">
          <a:xfrm>
            <a:off x="6202751" y="3535749"/>
            <a:ext cx="1832931" cy="1821575"/>
          </a:xfrm>
          <a:custGeom>
            <a:avLst/>
            <a:gdLst/>
            <a:ahLst/>
            <a:cxnLst>
              <a:cxn ang="0">
                <a:pos x="851" y="0"/>
              </a:cxn>
              <a:cxn ang="0">
                <a:pos x="0" y="0"/>
              </a:cxn>
              <a:cxn ang="0">
                <a:pos x="0" y="851"/>
              </a:cxn>
              <a:cxn ang="0">
                <a:pos x="40" y="891"/>
              </a:cxn>
              <a:cxn ang="0">
                <a:pos x="44" y="891"/>
              </a:cxn>
              <a:cxn ang="0">
                <a:pos x="618" y="618"/>
              </a:cxn>
              <a:cxn ang="0">
                <a:pos x="891" y="44"/>
              </a:cxn>
              <a:cxn ang="0">
                <a:pos x="851" y="0"/>
              </a:cxn>
            </a:cxnLst>
            <a:rect l="0" t="0" r="r" b="b"/>
            <a:pathLst>
              <a:path w="893" h="891">
                <a:moveTo>
                  <a:pt x="85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51"/>
                  <a:pt x="0" y="851"/>
                  <a:pt x="0" y="851"/>
                </a:cubicBezTo>
                <a:cubicBezTo>
                  <a:pt x="0" y="873"/>
                  <a:pt x="18" y="891"/>
                  <a:pt x="40" y="891"/>
                </a:cubicBezTo>
                <a:cubicBezTo>
                  <a:pt x="42" y="891"/>
                  <a:pt x="43" y="891"/>
                  <a:pt x="44" y="891"/>
                </a:cubicBezTo>
                <a:cubicBezTo>
                  <a:pt x="261" y="869"/>
                  <a:pt x="462" y="774"/>
                  <a:pt x="618" y="618"/>
                </a:cubicBezTo>
                <a:cubicBezTo>
                  <a:pt x="774" y="462"/>
                  <a:pt x="869" y="261"/>
                  <a:pt x="891" y="44"/>
                </a:cubicBezTo>
                <a:cubicBezTo>
                  <a:pt x="893" y="21"/>
                  <a:pt x="875" y="0"/>
                  <a:pt x="851" y="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Freeform 14">
            <a:extLst>
              <a:ext uri="{FF2B5EF4-FFF2-40B4-BE49-F238E27FC236}">
                <a16:creationId xmlns:a16="http://schemas.microsoft.com/office/drawing/2014/main" id="{6D7416EC-5DEA-6133-A2B1-E81F344AADD1}"/>
              </a:ext>
            </a:extLst>
          </p:cNvPr>
          <p:cNvSpPr>
            <a:spLocks/>
          </p:cNvSpPr>
          <p:nvPr/>
        </p:nvSpPr>
        <p:spPr bwMode="auto">
          <a:xfrm>
            <a:off x="6202751" y="3535749"/>
            <a:ext cx="2834569" cy="2823215"/>
          </a:xfrm>
          <a:custGeom>
            <a:avLst/>
            <a:gdLst/>
            <a:ahLst/>
            <a:cxnLst>
              <a:cxn ang="0">
                <a:pos x="1061" y="0"/>
              </a:cxn>
              <a:cxn ang="0">
                <a:pos x="995" y="0"/>
              </a:cxn>
              <a:cxn ang="0">
                <a:pos x="956" y="36"/>
              </a:cxn>
              <a:cxn ang="0">
                <a:pos x="663" y="663"/>
              </a:cxn>
              <a:cxn ang="0">
                <a:pos x="36" y="956"/>
              </a:cxn>
              <a:cxn ang="0">
                <a:pos x="0" y="995"/>
              </a:cxn>
              <a:cxn ang="0">
                <a:pos x="0" y="1061"/>
              </a:cxn>
              <a:cxn ang="0">
                <a:pos x="320" y="1381"/>
              </a:cxn>
              <a:cxn ang="0">
                <a:pos x="1301" y="1381"/>
              </a:cxn>
              <a:cxn ang="0">
                <a:pos x="1381" y="1301"/>
              </a:cxn>
              <a:cxn ang="0">
                <a:pos x="1381" y="320"/>
              </a:cxn>
              <a:cxn ang="0">
                <a:pos x="1061" y="0"/>
              </a:cxn>
            </a:cxnLst>
            <a:rect l="0" t="0" r="r" b="b"/>
            <a:pathLst>
              <a:path w="1381" h="1381">
                <a:moveTo>
                  <a:pt x="1061" y="0"/>
                </a:moveTo>
                <a:cubicBezTo>
                  <a:pt x="995" y="0"/>
                  <a:pt x="995" y="0"/>
                  <a:pt x="995" y="0"/>
                </a:cubicBezTo>
                <a:cubicBezTo>
                  <a:pt x="975" y="0"/>
                  <a:pt x="957" y="16"/>
                  <a:pt x="956" y="36"/>
                </a:cubicBezTo>
                <a:cubicBezTo>
                  <a:pt x="935" y="273"/>
                  <a:pt x="833" y="493"/>
                  <a:pt x="663" y="663"/>
                </a:cubicBezTo>
                <a:cubicBezTo>
                  <a:pt x="493" y="833"/>
                  <a:pt x="273" y="935"/>
                  <a:pt x="36" y="956"/>
                </a:cubicBezTo>
                <a:cubicBezTo>
                  <a:pt x="16" y="957"/>
                  <a:pt x="0" y="975"/>
                  <a:pt x="0" y="995"/>
                </a:cubicBezTo>
                <a:cubicBezTo>
                  <a:pt x="0" y="1061"/>
                  <a:pt x="0" y="1061"/>
                  <a:pt x="0" y="1061"/>
                </a:cubicBezTo>
                <a:cubicBezTo>
                  <a:pt x="0" y="1238"/>
                  <a:pt x="143" y="1381"/>
                  <a:pt x="320" y="1381"/>
                </a:cubicBezTo>
                <a:cubicBezTo>
                  <a:pt x="1301" y="1381"/>
                  <a:pt x="1301" y="1381"/>
                  <a:pt x="1301" y="1381"/>
                </a:cubicBezTo>
                <a:cubicBezTo>
                  <a:pt x="1345" y="1381"/>
                  <a:pt x="1381" y="1345"/>
                  <a:pt x="1381" y="1301"/>
                </a:cubicBezTo>
                <a:cubicBezTo>
                  <a:pt x="1381" y="320"/>
                  <a:pt x="1381" y="320"/>
                  <a:pt x="1381" y="320"/>
                </a:cubicBezTo>
                <a:cubicBezTo>
                  <a:pt x="1381" y="143"/>
                  <a:pt x="1238" y="0"/>
                  <a:pt x="1061" y="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val 18">
            <a:extLst>
              <a:ext uri="{FF2B5EF4-FFF2-40B4-BE49-F238E27FC236}">
                <a16:creationId xmlns:a16="http://schemas.microsoft.com/office/drawing/2014/main" id="{C1E90E23-976C-E3A1-E2FE-33448ABE3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2053" y="5345968"/>
            <a:ext cx="874447" cy="87217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Freeform 7">
            <a:extLst>
              <a:ext uri="{FF2B5EF4-FFF2-40B4-BE49-F238E27FC236}">
                <a16:creationId xmlns:a16="http://schemas.microsoft.com/office/drawing/2014/main" id="{2D313F8A-25E8-0B24-BDAC-A94E8C396807}"/>
              </a:ext>
            </a:extLst>
          </p:cNvPr>
          <p:cNvSpPr>
            <a:spLocks/>
          </p:cNvSpPr>
          <p:nvPr/>
        </p:nvSpPr>
        <p:spPr bwMode="auto">
          <a:xfrm>
            <a:off x="4156318" y="1500674"/>
            <a:ext cx="1832931" cy="1821575"/>
          </a:xfrm>
          <a:custGeom>
            <a:avLst/>
            <a:gdLst/>
            <a:ahLst/>
            <a:cxnLst>
              <a:cxn ang="0">
                <a:pos x="853" y="0"/>
              </a:cxn>
              <a:cxn ang="0">
                <a:pos x="849" y="0"/>
              </a:cxn>
              <a:cxn ang="0">
                <a:pos x="275" y="273"/>
              </a:cxn>
              <a:cxn ang="0">
                <a:pos x="2" y="847"/>
              </a:cxn>
              <a:cxn ang="0">
                <a:pos x="42" y="891"/>
              </a:cxn>
              <a:cxn ang="0">
                <a:pos x="893" y="891"/>
              </a:cxn>
              <a:cxn ang="0">
                <a:pos x="893" y="40"/>
              </a:cxn>
              <a:cxn ang="0">
                <a:pos x="853" y="0"/>
              </a:cxn>
            </a:cxnLst>
            <a:rect l="0" t="0" r="r" b="b"/>
            <a:pathLst>
              <a:path w="893" h="891">
                <a:moveTo>
                  <a:pt x="853" y="0"/>
                </a:moveTo>
                <a:cubicBezTo>
                  <a:pt x="851" y="0"/>
                  <a:pt x="850" y="0"/>
                  <a:pt x="849" y="0"/>
                </a:cubicBezTo>
                <a:cubicBezTo>
                  <a:pt x="632" y="22"/>
                  <a:pt x="431" y="117"/>
                  <a:pt x="275" y="273"/>
                </a:cubicBezTo>
                <a:cubicBezTo>
                  <a:pt x="119" y="429"/>
                  <a:pt x="24" y="630"/>
                  <a:pt x="2" y="847"/>
                </a:cubicBezTo>
                <a:cubicBezTo>
                  <a:pt x="0" y="870"/>
                  <a:pt x="18" y="891"/>
                  <a:pt x="42" y="891"/>
                </a:cubicBezTo>
                <a:cubicBezTo>
                  <a:pt x="893" y="891"/>
                  <a:pt x="893" y="891"/>
                  <a:pt x="893" y="891"/>
                </a:cubicBezTo>
                <a:cubicBezTo>
                  <a:pt x="893" y="40"/>
                  <a:pt x="893" y="40"/>
                  <a:pt x="893" y="40"/>
                </a:cubicBezTo>
                <a:cubicBezTo>
                  <a:pt x="893" y="18"/>
                  <a:pt x="875" y="0"/>
                  <a:pt x="853" y="0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Freeform 8">
            <a:extLst>
              <a:ext uri="{FF2B5EF4-FFF2-40B4-BE49-F238E27FC236}">
                <a16:creationId xmlns:a16="http://schemas.microsoft.com/office/drawing/2014/main" id="{F5857395-AFD2-59FF-3AA9-23D5C36E1234}"/>
              </a:ext>
            </a:extLst>
          </p:cNvPr>
          <p:cNvSpPr>
            <a:spLocks/>
          </p:cNvSpPr>
          <p:nvPr/>
        </p:nvSpPr>
        <p:spPr bwMode="auto">
          <a:xfrm>
            <a:off x="3154680" y="499036"/>
            <a:ext cx="2834569" cy="2823215"/>
          </a:xfrm>
          <a:custGeom>
            <a:avLst/>
            <a:gdLst/>
            <a:ahLst/>
            <a:cxnLst>
              <a:cxn ang="0">
                <a:pos x="1061" y="0"/>
              </a:cxn>
              <a:cxn ang="0">
                <a:pos x="80" y="0"/>
              </a:cxn>
              <a:cxn ang="0">
                <a:pos x="0" y="80"/>
              </a:cxn>
              <a:cxn ang="0">
                <a:pos x="0" y="1061"/>
              </a:cxn>
              <a:cxn ang="0">
                <a:pos x="320" y="1381"/>
              </a:cxn>
              <a:cxn ang="0">
                <a:pos x="386" y="1381"/>
              </a:cxn>
              <a:cxn ang="0">
                <a:pos x="425" y="1345"/>
              </a:cxn>
              <a:cxn ang="0">
                <a:pos x="718" y="718"/>
              </a:cxn>
              <a:cxn ang="0">
                <a:pos x="1345" y="425"/>
              </a:cxn>
              <a:cxn ang="0">
                <a:pos x="1381" y="386"/>
              </a:cxn>
              <a:cxn ang="0">
                <a:pos x="1381" y="320"/>
              </a:cxn>
              <a:cxn ang="0">
                <a:pos x="1061" y="0"/>
              </a:cxn>
            </a:cxnLst>
            <a:rect l="0" t="0" r="r" b="b"/>
            <a:pathLst>
              <a:path w="1381" h="1381">
                <a:moveTo>
                  <a:pt x="1061" y="0"/>
                </a:moveTo>
                <a:cubicBezTo>
                  <a:pt x="80" y="0"/>
                  <a:pt x="80" y="0"/>
                  <a:pt x="80" y="0"/>
                </a:cubicBezTo>
                <a:cubicBezTo>
                  <a:pt x="36" y="0"/>
                  <a:pt x="0" y="36"/>
                  <a:pt x="0" y="80"/>
                </a:cubicBezTo>
                <a:cubicBezTo>
                  <a:pt x="0" y="1061"/>
                  <a:pt x="0" y="1061"/>
                  <a:pt x="0" y="1061"/>
                </a:cubicBezTo>
                <a:cubicBezTo>
                  <a:pt x="0" y="1238"/>
                  <a:pt x="143" y="1381"/>
                  <a:pt x="320" y="1381"/>
                </a:cubicBezTo>
                <a:cubicBezTo>
                  <a:pt x="386" y="1381"/>
                  <a:pt x="386" y="1381"/>
                  <a:pt x="386" y="1381"/>
                </a:cubicBezTo>
                <a:cubicBezTo>
                  <a:pt x="406" y="1381"/>
                  <a:pt x="424" y="1365"/>
                  <a:pt x="425" y="1345"/>
                </a:cubicBezTo>
                <a:cubicBezTo>
                  <a:pt x="446" y="1108"/>
                  <a:pt x="548" y="888"/>
                  <a:pt x="718" y="718"/>
                </a:cubicBezTo>
                <a:cubicBezTo>
                  <a:pt x="888" y="548"/>
                  <a:pt x="1108" y="446"/>
                  <a:pt x="1345" y="425"/>
                </a:cubicBezTo>
                <a:cubicBezTo>
                  <a:pt x="1365" y="424"/>
                  <a:pt x="1381" y="406"/>
                  <a:pt x="1381" y="386"/>
                </a:cubicBezTo>
                <a:cubicBezTo>
                  <a:pt x="1381" y="320"/>
                  <a:pt x="1381" y="320"/>
                  <a:pt x="1381" y="320"/>
                </a:cubicBezTo>
                <a:cubicBezTo>
                  <a:pt x="1381" y="143"/>
                  <a:pt x="1238" y="0"/>
                  <a:pt x="1061" y="0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15">
            <a:extLst>
              <a:ext uri="{FF2B5EF4-FFF2-40B4-BE49-F238E27FC236}">
                <a16:creationId xmlns:a16="http://schemas.microsoft.com/office/drawing/2014/main" id="{D0A152EE-AC62-69C0-9816-6EF02D363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5500" y="642127"/>
            <a:ext cx="874447" cy="86990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Freeform 9">
            <a:extLst>
              <a:ext uri="{FF2B5EF4-FFF2-40B4-BE49-F238E27FC236}">
                <a16:creationId xmlns:a16="http://schemas.microsoft.com/office/drawing/2014/main" id="{1383FCD5-253F-7FCB-B86F-90A11EB9A9DB}"/>
              </a:ext>
            </a:extLst>
          </p:cNvPr>
          <p:cNvSpPr>
            <a:spLocks/>
          </p:cNvSpPr>
          <p:nvPr/>
        </p:nvSpPr>
        <p:spPr bwMode="auto">
          <a:xfrm>
            <a:off x="6202751" y="1500674"/>
            <a:ext cx="1832931" cy="182157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40"/>
              </a:cxn>
              <a:cxn ang="0">
                <a:pos x="0" y="891"/>
              </a:cxn>
              <a:cxn ang="0">
                <a:pos x="851" y="891"/>
              </a:cxn>
              <a:cxn ang="0">
                <a:pos x="891" y="847"/>
              </a:cxn>
              <a:cxn ang="0">
                <a:pos x="618" y="273"/>
              </a:cxn>
              <a:cxn ang="0">
                <a:pos x="44" y="0"/>
              </a:cxn>
              <a:cxn ang="0">
                <a:pos x="40" y="0"/>
              </a:cxn>
            </a:cxnLst>
            <a:rect l="0" t="0" r="r" b="b"/>
            <a:pathLst>
              <a:path w="893" h="891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891"/>
                  <a:pt x="0" y="891"/>
                  <a:pt x="0" y="891"/>
                </a:cubicBezTo>
                <a:cubicBezTo>
                  <a:pt x="851" y="891"/>
                  <a:pt x="851" y="891"/>
                  <a:pt x="851" y="891"/>
                </a:cubicBezTo>
                <a:cubicBezTo>
                  <a:pt x="875" y="891"/>
                  <a:pt x="893" y="870"/>
                  <a:pt x="891" y="847"/>
                </a:cubicBezTo>
                <a:cubicBezTo>
                  <a:pt x="869" y="630"/>
                  <a:pt x="774" y="429"/>
                  <a:pt x="618" y="273"/>
                </a:cubicBezTo>
                <a:cubicBezTo>
                  <a:pt x="462" y="117"/>
                  <a:pt x="261" y="22"/>
                  <a:pt x="44" y="0"/>
                </a:cubicBezTo>
                <a:cubicBezTo>
                  <a:pt x="43" y="0"/>
                  <a:pt x="42" y="0"/>
                  <a:pt x="40" y="0"/>
                </a:cubicBezTo>
              </a:path>
            </a:pathLst>
          </a:custGeom>
          <a:solidFill>
            <a:srgbClr val="00B0F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Freeform 10">
            <a:extLst>
              <a:ext uri="{FF2B5EF4-FFF2-40B4-BE49-F238E27FC236}">
                <a16:creationId xmlns:a16="http://schemas.microsoft.com/office/drawing/2014/main" id="{C6F1650B-ECBA-041E-8365-2EBE5B055A8E}"/>
              </a:ext>
            </a:extLst>
          </p:cNvPr>
          <p:cNvSpPr>
            <a:spLocks/>
          </p:cNvSpPr>
          <p:nvPr/>
        </p:nvSpPr>
        <p:spPr bwMode="auto">
          <a:xfrm>
            <a:off x="6202751" y="499036"/>
            <a:ext cx="2834569" cy="2823215"/>
          </a:xfrm>
          <a:custGeom>
            <a:avLst/>
            <a:gdLst/>
            <a:ahLst/>
            <a:cxnLst>
              <a:cxn ang="0">
                <a:pos x="1301" y="0"/>
              </a:cxn>
              <a:cxn ang="0">
                <a:pos x="320" y="0"/>
              </a:cxn>
              <a:cxn ang="0">
                <a:pos x="0" y="320"/>
              </a:cxn>
              <a:cxn ang="0">
                <a:pos x="0" y="386"/>
              </a:cxn>
              <a:cxn ang="0">
                <a:pos x="36" y="425"/>
              </a:cxn>
              <a:cxn ang="0">
                <a:pos x="663" y="718"/>
              </a:cxn>
              <a:cxn ang="0">
                <a:pos x="956" y="1345"/>
              </a:cxn>
              <a:cxn ang="0">
                <a:pos x="995" y="1381"/>
              </a:cxn>
              <a:cxn ang="0">
                <a:pos x="1061" y="1381"/>
              </a:cxn>
              <a:cxn ang="0">
                <a:pos x="1381" y="1061"/>
              </a:cxn>
              <a:cxn ang="0">
                <a:pos x="1381" y="80"/>
              </a:cxn>
              <a:cxn ang="0">
                <a:pos x="1301" y="0"/>
              </a:cxn>
            </a:cxnLst>
            <a:rect l="0" t="0" r="r" b="b"/>
            <a:pathLst>
              <a:path w="1381" h="1381">
                <a:moveTo>
                  <a:pt x="1301" y="0"/>
                </a:moveTo>
                <a:cubicBezTo>
                  <a:pt x="320" y="0"/>
                  <a:pt x="320" y="0"/>
                  <a:pt x="320" y="0"/>
                </a:cubicBezTo>
                <a:cubicBezTo>
                  <a:pt x="143" y="0"/>
                  <a:pt x="0" y="143"/>
                  <a:pt x="0" y="320"/>
                </a:cubicBezTo>
                <a:cubicBezTo>
                  <a:pt x="0" y="386"/>
                  <a:pt x="0" y="386"/>
                  <a:pt x="0" y="386"/>
                </a:cubicBezTo>
                <a:cubicBezTo>
                  <a:pt x="0" y="406"/>
                  <a:pt x="16" y="424"/>
                  <a:pt x="36" y="425"/>
                </a:cubicBezTo>
                <a:cubicBezTo>
                  <a:pt x="273" y="446"/>
                  <a:pt x="493" y="548"/>
                  <a:pt x="663" y="718"/>
                </a:cubicBezTo>
                <a:cubicBezTo>
                  <a:pt x="833" y="888"/>
                  <a:pt x="935" y="1108"/>
                  <a:pt x="956" y="1345"/>
                </a:cubicBezTo>
                <a:cubicBezTo>
                  <a:pt x="957" y="1365"/>
                  <a:pt x="975" y="1381"/>
                  <a:pt x="995" y="1381"/>
                </a:cubicBezTo>
                <a:cubicBezTo>
                  <a:pt x="1061" y="1381"/>
                  <a:pt x="1061" y="1381"/>
                  <a:pt x="1061" y="1381"/>
                </a:cubicBezTo>
                <a:cubicBezTo>
                  <a:pt x="1238" y="1381"/>
                  <a:pt x="1381" y="1238"/>
                  <a:pt x="1381" y="1061"/>
                </a:cubicBezTo>
                <a:cubicBezTo>
                  <a:pt x="1381" y="80"/>
                  <a:pt x="1381" y="80"/>
                  <a:pt x="1381" y="80"/>
                </a:cubicBezTo>
                <a:cubicBezTo>
                  <a:pt x="1381" y="36"/>
                  <a:pt x="1345" y="0"/>
                  <a:pt x="1301" y="0"/>
                </a:cubicBezTo>
              </a:path>
            </a:pathLst>
          </a:custGeom>
          <a:solidFill>
            <a:srgbClr val="00B0F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16">
            <a:extLst>
              <a:ext uri="{FF2B5EF4-FFF2-40B4-BE49-F238E27FC236}">
                <a16:creationId xmlns:a16="http://schemas.microsoft.com/office/drawing/2014/main" id="{60FC4927-89E7-4937-4854-744A18166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2053" y="642127"/>
            <a:ext cx="874447" cy="869905"/>
          </a:xfrm>
          <a:prstGeom prst="ellipse">
            <a:avLst/>
          </a:prstGeom>
          <a:solidFill>
            <a:srgbClr val="0070C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Main circle">
            <a:extLst>
              <a:ext uri="{FF2B5EF4-FFF2-40B4-BE49-F238E27FC236}">
                <a16:creationId xmlns:a16="http://schemas.microsoft.com/office/drawing/2014/main" id="{E24F5BB3-028C-F557-2CEB-E2BC4516A7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33806" y="1761868"/>
            <a:ext cx="3325485" cy="3328107"/>
          </a:xfrm>
          <a:prstGeom prst="ellipse">
            <a:avLst/>
          </a:prstGeom>
          <a:gradFill flip="none" rotWithShape="1">
            <a:gsLst>
              <a:gs pos="0">
                <a:srgbClr val="FEFFFF"/>
              </a:gs>
              <a:gs pos="100000">
                <a:srgbClr val="D8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hreats icon">
            <a:extLst>
              <a:ext uri="{FF2B5EF4-FFF2-40B4-BE49-F238E27FC236}">
                <a16:creationId xmlns:a16="http://schemas.microsoft.com/office/drawing/2014/main" id="{9B014139-069B-614F-42EB-B486356DC47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193577" y="5497876"/>
            <a:ext cx="531482" cy="465616"/>
          </a:xfrm>
          <a:custGeom>
            <a:avLst/>
            <a:gdLst/>
            <a:ahLst/>
            <a:cxnLst>
              <a:cxn ang="0">
                <a:pos x="254" y="200"/>
              </a:cxn>
              <a:cxn ang="0">
                <a:pos x="145" y="11"/>
              </a:cxn>
              <a:cxn ang="0">
                <a:pos x="129" y="0"/>
              </a:cxn>
              <a:cxn ang="0">
                <a:pos x="114" y="11"/>
              </a:cxn>
              <a:cxn ang="0">
                <a:pos x="4" y="200"/>
              </a:cxn>
              <a:cxn ang="0">
                <a:pos x="3" y="219"/>
              </a:cxn>
              <a:cxn ang="0">
                <a:pos x="20" y="227"/>
              </a:cxn>
              <a:cxn ang="0">
                <a:pos x="239" y="227"/>
              </a:cxn>
              <a:cxn ang="0">
                <a:pos x="255" y="219"/>
              </a:cxn>
              <a:cxn ang="0">
                <a:pos x="254" y="200"/>
              </a:cxn>
              <a:cxn ang="0">
                <a:pos x="245" y="213"/>
              </a:cxn>
              <a:cxn ang="0">
                <a:pos x="239" y="215"/>
              </a:cxn>
              <a:cxn ang="0">
                <a:pos x="20" y="215"/>
              </a:cxn>
              <a:cxn ang="0">
                <a:pos x="14" y="213"/>
              </a:cxn>
              <a:cxn ang="0">
                <a:pos x="15" y="206"/>
              </a:cxn>
              <a:cxn ang="0">
                <a:pos x="124" y="17"/>
              </a:cxn>
              <a:cxn ang="0">
                <a:pos x="129" y="12"/>
              </a:cxn>
              <a:cxn ang="0">
                <a:pos x="134" y="17"/>
              </a:cxn>
              <a:cxn ang="0">
                <a:pos x="244" y="206"/>
              </a:cxn>
              <a:cxn ang="0">
                <a:pos x="245" y="213"/>
              </a:cxn>
              <a:cxn ang="0">
                <a:pos x="123" y="167"/>
              </a:cxn>
              <a:cxn ang="0">
                <a:pos x="135" y="167"/>
              </a:cxn>
              <a:cxn ang="0">
                <a:pos x="135" y="75"/>
              </a:cxn>
              <a:cxn ang="0">
                <a:pos x="123" y="75"/>
              </a:cxn>
              <a:cxn ang="0">
                <a:pos x="123" y="167"/>
              </a:cxn>
              <a:cxn ang="0">
                <a:pos x="123" y="195"/>
              </a:cxn>
              <a:cxn ang="0">
                <a:pos x="135" y="195"/>
              </a:cxn>
              <a:cxn ang="0">
                <a:pos x="135" y="183"/>
              </a:cxn>
              <a:cxn ang="0">
                <a:pos x="123" y="183"/>
              </a:cxn>
              <a:cxn ang="0">
                <a:pos x="123" y="195"/>
              </a:cxn>
            </a:cxnLst>
            <a:rect l="0" t="0" r="r" b="b"/>
            <a:pathLst>
              <a:path w="258" h="227">
                <a:moveTo>
                  <a:pt x="254" y="200"/>
                </a:moveTo>
                <a:cubicBezTo>
                  <a:pt x="145" y="11"/>
                  <a:pt x="145" y="11"/>
                  <a:pt x="145" y="11"/>
                </a:cubicBezTo>
                <a:cubicBezTo>
                  <a:pt x="141" y="4"/>
                  <a:pt x="135" y="0"/>
                  <a:pt x="129" y="0"/>
                </a:cubicBezTo>
                <a:cubicBezTo>
                  <a:pt x="123" y="0"/>
                  <a:pt x="118" y="4"/>
                  <a:pt x="114" y="11"/>
                </a:cubicBezTo>
                <a:cubicBezTo>
                  <a:pt x="114" y="11"/>
                  <a:pt x="4" y="200"/>
                  <a:pt x="4" y="200"/>
                </a:cubicBezTo>
                <a:cubicBezTo>
                  <a:pt x="1" y="207"/>
                  <a:pt x="0" y="214"/>
                  <a:pt x="3" y="219"/>
                </a:cubicBezTo>
                <a:cubicBezTo>
                  <a:pt x="6" y="224"/>
                  <a:pt x="12" y="227"/>
                  <a:pt x="20" y="227"/>
                </a:cubicBezTo>
                <a:cubicBezTo>
                  <a:pt x="239" y="227"/>
                  <a:pt x="239" y="227"/>
                  <a:pt x="239" y="227"/>
                </a:cubicBezTo>
                <a:cubicBezTo>
                  <a:pt x="246" y="227"/>
                  <a:pt x="252" y="224"/>
                  <a:pt x="255" y="219"/>
                </a:cubicBezTo>
                <a:cubicBezTo>
                  <a:pt x="258" y="214"/>
                  <a:pt x="258" y="207"/>
                  <a:pt x="254" y="200"/>
                </a:cubicBezTo>
                <a:close/>
                <a:moveTo>
                  <a:pt x="245" y="213"/>
                </a:moveTo>
                <a:cubicBezTo>
                  <a:pt x="244" y="214"/>
                  <a:pt x="242" y="215"/>
                  <a:pt x="239" y="215"/>
                </a:cubicBezTo>
                <a:cubicBezTo>
                  <a:pt x="20" y="215"/>
                  <a:pt x="20" y="215"/>
                  <a:pt x="20" y="215"/>
                </a:cubicBezTo>
                <a:cubicBezTo>
                  <a:pt x="17" y="215"/>
                  <a:pt x="14" y="214"/>
                  <a:pt x="14" y="213"/>
                </a:cubicBezTo>
                <a:cubicBezTo>
                  <a:pt x="13" y="211"/>
                  <a:pt x="13" y="209"/>
                  <a:pt x="15" y="206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6" y="14"/>
                  <a:pt x="128" y="12"/>
                  <a:pt x="129" y="12"/>
                </a:cubicBezTo>
                <a:cubicBezTo>
                  <a:pt x="131" y="12"/>
                  <a:pt x="133" y="14"/>
                  <a:pt x="134" y="17"/>
                </a:cubicBezTo>
                <a:cubicBezTo>
                  <a:pt x="134" y="17"/>
                  <a:pt x="244" y="206"/>
                  <a:pt x="244" y="206"/>
                </a:cubicBezTo>
                <a:cubicBezTo>
                  <a:pt x="245" y="209"/>
                  <a:pt x="246" y="211"/>
                  <a:pt x="245" y="213"/>
                </a:cubicBezTo>
                <a:close/>
                <a:moveTo>
                  <a:pt x="123" y="167"/>
                </a:moveTo>
                <a:cubicBezTo>
                  <a:pt x="135" y="167"/>
                  <a:pt x="135" y="167"/>
                  <a:pt x="135" y="167"/>
                </a:cubicBezTo>
                <a:cubicBezTo>
                  <a:pt x="135" y="75"/>
                  <a:pt x="135" y="75"/>
                  <a:pt x="135" y="75"/>
                </a:cubicBezTo>
                <a:cubicBezTo>
                  <a:pt x="123" y="75"/>
                  <a:pt x="123" y="75"/>
                  <a:pt x="123" y="75"/>
                </a:cubicBezTo>
                <a:lnTo>
                  <a:pt x="123" y="167"/>
                </a:lnTo>
                <a:close/>
                <a:moveTo>
                  <a:pt x="123" y="195"/>
                </a:moveTo>
                <a:cubicBezTo>
                  <a:pt x="135" y="195"/>
                  <a:pt x="135" y="195"/>
                  <a:pt x="135" y="195"/>
                </a:cubicBezTo>
                <a:cubicBezTo>
                  <a:pt x="135" y="183"/>
                  <a:pt x="135" y="183"/>
                  <a:pt x="135" y="183"/>
                </a:cubicBezTo>
                <a:cubicBezTo>
                  <a:pt x="123" y="183"/>
                  <a:pt x="123" y="183"/>
                  <a:pt x="123" y="183"/>
                </a:cubicBezTo>
                <a:lnTo>
                  <a:pt x="123" y="19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Weakness icon">
            <a:extLst>
              <a:ext uri="{FF2B5EF4-FFF2-40B4-BE49-F238E27FC236}">
                <a16:creationId xmlns:a16="http://schemas.microsoft.com/office/drawing/2014/main" id="{ED4EB61C-B82E-99A2-0DB4-EF46E3620FAA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198120" y="806885"/>
            <a:ext cx="526939" cy="526939"/>
          </a:xfrm>
          <a:custGeom>
            <a:avLst/>
            <a:gdLst/>
            <a:ahLst/>
            <a:cxnLst>
              <a:cxn ang="0">
                <a:pos x="63" y="55"/>
              </a:cxn>
              <a:cxn ang="0">
                <a:pos x="76" y="85"/>
              </a:cxn>
              <a:cxn ang="0">
                <a:pos x="104" y="42"/>
              </a:cxn>
              <a:cxn ang="0">
                <a:pos x="92" y="72"/>
              </a:cxn>
              <a:cxn ang="0">
                <a:pos x="104" y="42"/>
              </a:cxn>
              <a:cxn ang="0">
                <a:pos x="42" y="92"/>
              </a:cxn>
              <a:cxn ang="0">
                <a:pos x="72" y="104"/>
              </a:cxn>
              <a:cxn ang="0">
                <a:pos x="172" y="181"/>
              </a:cxn>
              <a:cxn ang="0">
                <a:pos x="202" y="194"/>
              </a:cxn>
              <a:cxn ang="0">
                <a:pos x="172" y="181"/>
              </a:cxn>
              <a:cxn ang="0">
                <a:pos x="164" y="215"/>
              </a:cxn>
              <a:cxn ang="0">
                <a:pos x="152" y="184"/>
              </a:cxn>
              <a:cxn ang="0">
                <a:pos x="184" y="164"/>
              </a:cxn>
              <a:cxn ang="0">
                <a:pos x="214" y="152"/>
              </a:cxn>
              <a:cxn ang="0">
                <a:pos x="184" y="164"/>
              </a:cxn>
              <a:cxn ang="0">
                <a:pos x="128" y="172"/>
              </a:cxn>
              <a:cxn ang="0">
                <a:pos x="100" y="156"/>
              </a:cxn>
              <a:cxn ang="0">
                <a:pos x="84" y="129"/>
              </a:cxn>
              <a:cxn ang="0">
                <a:pos x="92" y="104"/>
              </a:cxn>
              <a:cxn ang="0">
                <a:pos x="64" y="144"/>
              </a:cxn>
              <a:cxn ang="0">
                <a:pos x="0" y="196"/>
              </a:cxn>
              <a:cxn ang="0">
                <a:pos x="48" y="165"/>
              </a:cxn>
              <a:cxn ang="0">
                <a:pos x="76" y="181"/>
              </a:cxn>
              <a:cxn ang="0">
                <a:pos x="92" y="208"/>
              </a:cxn>
              <a:cxn ang="0">
                <a:pos x="52" y="248"/>
              </a:cxn>
              <a:cxn ang="0">
                <a:pos x="100" y="217"/>
              </a:cxn>
              <a:cxn ang="0">
                <a:pos x="112" y="193"/>
              </a:cxn>
              <a:cxn ang="0">
                <a:pos x="152" y="165"/>
              </a:cxn>
              <a:cxn ang="0">
                <a:pos x="84" y="172"/>
              </a:cxn>
              <a:cxn ang="0">
                <a:pos x="92" y="165"/>
              </a:cxn>
              <a:cxn ang="0">
                <a:pos x="84" y="172"/>
              </a:cxn>
              <a:cxn ang="0">
                <a:pos x="208" y="92"/>
              </a:cxn>
              <a:cxn ang="0">
                <a:pos x="180" y="76"/>
              </a:cxn>
              <a:cxn ang="0">
                <a:pos x="165" y="49"/>
              </a:cxn>
              <a:cxn ang="0">
                <a:pos x="204" y="9"/>
              </a:cxn>
              <a:cxn ang="0">
                <a:pos x="156" y="40"/>
              </a:cxn>
              <a:cxn ang="0">
                <a:pos x="144" y="64"/>
              </a:cxn>
              <a:cxn ang="0">
                <a:pos x="104" y="92"/>
              </a:cxn>
              <a:cxn ang="0">
                <a:pos x="129" y="85"/>
              </a:cxn>
              <a:cxn ang="0">
                <a:pos x="156" y="101"/>
              </a:cxn>
              <a:cxn ang="0">
                <a:pos x="172" y="128"/>
              </a:cxn>
              <a:cxn ang="0">
                <a:pos x="165" y="153"/>
              </a:cxn>
              <a:cxn ang="0">
                <a:pos x="192" y="113"/>
              </a:cxn>
              <a:cxn ang="0">
                <a:pos x="256" y="61"/>
              </a:cxn>
              <a:cxn ang="0">
                <a:pos x="165" y="92"/>
              </a:cxn>
              <a:cxn ang="0">
                <a:pos x="172" y="85"/>
              </a:cxn>
              <a:cxn ang="0">
                <a:pos x="165" y="92"/>
              </a:cxn>
            </a:cxnLst>
            <a:rect l="0" t="0" r="r" b="b"/>
            <a:pathLst>
              <a:path w="256" h="257">
                <a:moveTo>
                  <a:pt x="84" y="76"/>
                </a:moveTo>
                <a:cubicBezTo>
                  <a:pt x="63" y="55"/>
                  <a:pt x="63" y="55"/>
                  <a:pt x="63" y="55"/>
                </a:cubicBezTo>
                <a:cubicBezTo>
                  <a:pt x="55" y="63"/>
                  <a:pt x="55" y="63"/>
                  <a:pt x="55" y="63"/>
                </a:cubicBezTo>
                <a:cubicBezTo>
                  <a:pt x="76" y="85"/>
                  <a:pt x="76" y="85"/>
                  <a:pt x="76" y="85"/>
                </a:cubicBezTo>
                <a:lnTo>
                  <a:pt x="84" y="76"/>
                </a:lnTo>
                <a:close/>
                <a:moveTo>
                  <a:pt x="104" y="42"/>
                </a:moveTo>
                <a:cubicBezTo>
                  <a:pt x="92" y="42"/>
                  <a:pt x="92" y="42"/>
                  <a:pt x="92" y="42"/>
                </a:cubicBezTo>
                <a:cubicBezTo>
                  <a:pt x="92" y="72"/>
                  <a:pt x="92" y="72"/>
                  <a:pt x="92" y="72"/>
                </a:cubicBezTo>
                <a:cubicBezTo>
                  <a:pt x="104" y="72"/>
                  <a:pt x="104" y="72"/>
                  <a:pt x="104" y="72"/>
                </a:cubicBezTo>
                <a:lnTo>
                  <a:pt x="104" y="42"/>
                </a:lnTo>
                <a:close/>
                <a:moveTo>
                  <a:pt x="72" y="92"/>
                </a:moveTo>
                <a:cubicBezTo>
                  <a:pt x="42" y="92"/>
                  <a:pt x="42" y="92"/>
                  <a:pt x="42" y="92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72" y="104"/>
                  <a:pt x="72" y="104"/>
                  <a:pt x="72" y="104"/>
                </a:cubicBezTo>
                <a:lnTo>
                  <a:pt x="72" y="92"/>
                </a:lnTo>
                <a:close/>
                <a:moveTo>
                  <a:pt x="172" y="181"/>
                </a:moveTo>
                <a:cubicBezTo>
                  <a:pt x="193" y="202"/>
                  <a:pt x="193" y="202"/>
                  <a:pt x="193" y="202"/>
                </a:cubicBezTo>
                <a:cubicBezTo>
                  <a:pt x="202" y="194"/>
                  <a:pt x="202" y="194"/>
                  <a:pt x="202" y="194"/>
                </a:cubicBezTo>
                <a:cubicBezTo>
                  <a:pt x="180" y="172"/>
                  <a:pt x="180" y="172"/>
                  <a:pt x="180" y="172"/>
                </a:cubicBezTo>
                <a:lnTo>
                  <a:pt x="172" y="181"/>
                </a:lnTo>
                <a:close/>
                <a:moveTo>
                  <a:pt x="152" y="215"/>
                </a:moveTo>
                <a:cubicBezTo>
                  <a:pt x="164" y="215"/>
                  <a:pt x="164" y="215"/>
                  <a:pt x="164" y="215"/>
                </a:cubicBezTo>
                <a:cubicBezTo>
                  <a:pt x="164" y="184"/>
                  <a:pt x="164" y="184"/>
                  <a:pt x="164" y="184"/>
                </a:cubicBezTo>
                <a:cubicBezTo>
                  <a:pt x="152" y="184"/>
                  <a:pt x="152" y="184"/>
                  <a:pt x="152" y="184"/>
                </a:cubicBezTo>
                <a:lnTo>
                  <a:pt x="152" y="215"/>
                </a:lnTo>
                <a:close/>
                <a:moveTo>
                  <a:pt x="184" y="164"/>
                </a:moveTo>
                <a:cubicBezTo>
                  <a:pt x="214" y="164"/>
                  <a:pt x="214" y="164"/>
                  <a:pt x="214" y="164"/>
                </a:cubicBezTo>
                <a:cubicBezTo>
                  <a:pt x="214" y="152"/>
                  <a:pt x="214" y="152"/>
                  <a:pt x="214" y="152"/>
                </a:cubicBezTo>
                <a:cubicBezTo>
                  <a:pt x="184" y="152"/>
                  <a:pt x="184" y="152"/>
                  <a:pt x="184" y="152"/>
                </a:cubicBezTo>
                <a:lnTo>
                  <a:pt x="184" y="164"/>
                </a:lnTo>
                <a:close/>
                <a:moveTo>
                  <a:pt x="144" y="156"/>
                </a:moveTo>
                <a:cubicBezTo>
                  <a:pt x="128" y="172"/>
                  <a:pt x="128" y="172"/>
                  <a:pt x="128" y="172"/>
                </a:cubicBezTo>
                <a:cubicBezTo>
                  <a:pt x="124" y="177"/>
                  <a:pt x="118" y="179"/>
                  <a:pt x="112" y="180"/>
                </a:cubicBezTo>
                <a:cubicBezTo>
                  <a:pt x="111" y="172"/>
                  <a:pt x="107" y="163"/>
                  <a:pt x="100" y="156"/>
                </a:cubicBezTo>
                <a:cubicBezTo>
                  <a:pt x="94" y="149"/>
                  <a:pt x="85" y="145"/>
                  <a:pt x="76" y="144"/>
                </a:cubicBezTo>
                <a:cubicBezTo>
                  <a:pt x="77" y="138"/>
                  <a:pt x="80" y="133"/>
                  <a:pt x="84" y="129"/>
                </a:cubicBezTo>
                <a:cubicBezTo>
                  <a:pt x="85" y="129"/>
                  <a:pt x="101" y="113"/>
                  <a:pt x="101" y="113"/>
                </a:cubicBezTo>
                <a:cubicBezTo>
                  <a:pt x="92" y="104"/>
                  <a:pt x="92" y="104"/>
                  <a:pt x="92" y="104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69" y="127"/>
                  <a:pt x="65" y="135"/>
                  <a:pt x="64" y="144"/>
                </a:cubicBezTo>
                <a:cubicBezTo>
                  <a:pt x="55" y="145"/>
                  <a:pt x="47" y="149"/>
                  <a:pt x="40" y="156"/>
                </a:cubicBezTo>
                <a:cubicBezTo>
                  <a:pt x="0" y="196"/>
                  <a:pt x="0" y="196"/>
                  <a:pt x="0" y="196"/>
                </a:cubicBezTo>
                <a:cubicBezTo>
                  <a:pt x="8" y="205"/>
                  <a:pt x="8" y="205"/>
                  <a:pt x="8" y="205"/>
                </a:cubicBezTo>
                <a:cubicBezTo>
                  <a:pt x="48" y="165"/>
                  <a:pt x="48" y="165"/>
                  <a:pt x="48" y="165"/>
                </a:cubicBezTo>
                <a:cubicBezTo>
                  <a:pt x="53" y="160"/>
                  <a:pt x="58" y="158"/>
                  <a:pt x="64" y="156"/>
                </a:cubicBezTo>
                <a:cubicBezTo>
                  <a:pt x="65" y="165"/>
                  <a:pt x="69" y="174"/>
                  <a:pt x="76" y="181"/>
                </a:cubicBezTo>
                <a:cubicBezTo>
                  <a:pt x="83" y="187"/>
                  <a:pt x="91" y="191"/>
                  <a:pt x="100" y="193"/>
                </a:cubicBezTo>
                <a:cubicBezTo>
                  <a:pt x="99" y="198"/>
                  <a:pt x="96" y="204"/>
                  <a:pt x="92" y="208"/>
                </a:cubicBezTo>
                <a:cubicBezTo>
                  <a:pt x="92" y="208"/>
                  <a:pt x="92" y="208"/>
                  <a:pt x="92" y="208"/>
                </a:cubicBezTo>
                <a:cubicBezTo>
                  <a:pt x="52" y="248"/>
                  <a:pt x="52" y="248"/>
                  <a:pt x="52" y="248"/>
                </a:cubicBezTo>
                <a:cubicBezTo>
                  <a:pt x="60" y="257"/>
                  <a:pt x="60" y="257"/>
                  <a:pt x="60" y="257"/>
                </a:cubicBezTo>
                <a:cubicBezTo>
                  <a:pt x="100" y="217"/>
                  <a:pt x="100" y="217"/>
                  <a:pt x="100" y="217"/>
                </a:cubicBezTo>
                <a:cubicBezTo>
                  <a:pt x="100" y="217"/>
                  <a:pt x="100" y="217"/>
                  <a:pt x="100" y="217"/>
                </a:cubicBezTo>
                <a:cubicBezTo>
                  <a:pt x="107" y="210"/>
                  <a:pt x="111" y="201"/>
                  <a:pt x="112" y="193"/>
                </a:cubicBezTo>
                <a:cubicBezTo>
                  <a:pt x="121" y="191"/>
                  <a:pt x="130" y="187"/>
                  <a:pt x="136" y="181"/>
                </a:cubicBezTo>
                <a:cubicBezTo>
                  <a:pt x="152" y="165"/>
                  <a:pt x="152" y="165"/>
                  <a:pt x="152" y="165"/>
                </a:cubicBezTo>
                <a:lnTo>
                  <a:pt x="144" y="156"/>
                </a:lnTo>
                <a:close/>
                <a:moveTo>
                  <a:pt x="84" y="172"/>
                </a:moveTo>
                <a:cubicBezTo>
                  <a:pt x="80" y="168"/>
                  <a:pt x="77" y="162"/>
                  <a:pt x="76" y="156"/>
                </a:cubicBezTo>
                <a:cubicBezTo>
                  <a:pt x="82" y="157"/>
                  <a:pt x="87" y="160"/>
                  <a:pt x="92" y="165"/>
                </a:cubicBezTo>
                <a:cubicBezTo>
                  <a:pt x="96" y="169"/>
                  <a:pt x="99" y="175"/>
                  <a:pt x="100" y="181"/>
                </a:cubicBezTo>
                <a:cubicBezTo>
                  <a:pt x="95" y="179"/>
                  <a:pt x="89" y="177"/>
                  <a:pt x="84" y="172"/>
                </a:cubicBezTo>
                <a:close/>
                <a:moveTo>
                  <a:pt x="248" y="52"/>
                </a:moveTo>
                <a:cubicBezTo>
                  <a:pt x="208" y="92"/>
                  <a:pt x="208" y="92"/>
                  <a:pt x="208" y="92"/>
                </a:cubicBezTo>
                <a:cubicBezTo>
                  <a:pt x="204" y="97"/>
                  <a:pt x="198" y="99"/>
                  <a:pt x="193" y="101"/>
                </a:cubicBezTo>
                <a:cubicBezTo>
                  <a:pt x="191" y="92"/>
                  <a:pt x="187" y="83"/>
                  <a:pt x="180" y="76"/>
                </a:cubicBezTo>
                <a:cubicBezTo>
                  <a:pt x="174" y="69"/>
                  <a:pt x="165" y="65"/>
                  <a:pt x="156" y="64"/>
                </a:cubicBezTo>
                <a:cubicBezTo>
                  <a:pt x="157" y="59"/>
                  <a:pt x="160" y="53"/>
                  <a:pt x="165" y="49"/>
                </a:cubicBezTo>
                <a:cubicBezTo>
                  <a:pt x="164" y="49"/>
                  <a:pt x="164" y="49"/>
                  <a:pt x="164" y="49"/>
                </a:cubicBezTo>
                <a:cubicBezTo>
                  <a:pt x="204" y="9"/>
                  <a:pt x="204" y="9"/>
                  <a:pt x="204" y="9"/>
                </a:cubicBezTo>
                <a:cubicBezTo>
                  <a:pt x="196" y="0"/>
                  <a:pt x="196" y="0"/>
                  <a:pt x="196" y="0"/>
                </a:cubicBezTo>
                <a:cubicBezTo>
                  <a:pt x="156" y="40"/>
                  <a:pt x="156" y="40"/>
                  <a:pt x="156" y="40"/>
                </a:cubicBezTo>
                <a:cubicBezTo>
                  <a:pt x="156" y="40"/>
                  <a:pt x="156" y="40"/>
                  <a:pt x="156" y="40"/>
                </a:cubicBezTo>
                <a:cubicBezTo>
                  <a:pt x="149" y="47"/>
                  <a:pt x="145" y="55"/>
                  <a:pt x="144" y="64"/>
                </a:cubicBezTo>
                <a:cubicBezTo>
                  <a:pt x="135" y="66"/>
                  <a:pt x="127" y="69"/>
                  <a:pt x="120" y="76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12" y="101"/>
                  <a:pt x="112" y="101"/>
                  <a:pt x="112" y="101"/>
                </a:cubicBezTo>
                <a:cubicBezTo>
                  <a:pt x="129" y="85"/>
                  <a:pt x="129" y="85"/>
                  <a:pt x="129" y="85"/>
                </a:cubicBezTo>
                <a:cubicBezTo>
                  <a:pt x="133" y="80"/>
                  <a:pt x="138" y="78"/>
                  <a:pt x="144" y="76"/>
                </a:cubicBezTo>
                <a:cubicBezTo>
                  <a:pt x="145" y="85"/>
                  <a:pt x="149" y="94"/>
                  <a:pt x="156" y="101"/>
                </a:cubicBezTo>
                <a:cubicBezTo>
                  <a:pt x="163" y="107"/>
                  <a:pt x="171" y="111"/>
                  <a:pt x="180" y="113"/>
                </a:cubicBezTo>
                <a:cubicBezTo>
                  <a:pt x="179" y="118"/>
                  <a:pt x="176" y="124"/>
                  <a:pt x="172" y="128"/>
                </a:cubicBezTo>
                <a:cubicBezTo>
                  <a:pt x="172" y="128"/>
                  <a:pt x="156" y="144"/>
                  <a:pt x="156" y="144"/>
                </a:cubicBezTo>
                <a:cubicBezTo>
                  <a:pt x="165" y="153"/>
                  <a:pt x="165" y="153"/>
                  <a:pt x="165" y="153"/>
                </a:cubicBezTo>
                <a:cubicBezTo>
                  <a:pt x="181" y="137"/>
                  <a:pt x="181" y="137"/>
                  <a:pt x="181" y="137"/>
                </a:cubicBezTo>
                <a:cubicBezTo>
                  <a:pt x="187" y="130"/>
                  <a:pt x="191" y="121"/>
                  <a:pt x="192" y="113"/>
                </a:cubicBezTo>
                <a:cubicBezTo>
                  <a:pt x="201" y="111"/>
                  <a:pt x="210" y="107"/>
                  <a:pt x="216" y="101"/>
                </a:cubicBezTo>
                <a:cubicBezTo>
                  <a:pt x="256" y="61"/>
                  <a:pt x="256" y="61"/>
                  <a:pt x="256" y="61"/>
                </a:cubicBezTo>
                <a:lnTo>
                  <a:pt x="248" y="52"/>
                </a:lnTo>
                <a:close/>
                <a:moveTo>
                  <a:pt x="165" y="92"/>
                </a:moveTo>
                <a:cubicBezTo>
                  <a:pt x="160" y="88"/>
                  <a:pt x="157" y="82"/>
                  <a:pt x="156" y="76"/>
                </a:cubicBezTo>
                <a:cubicBezTo>
                  <a:pt x="162" y="77"/>
                  <a:pt x="168" y="80"/>
                  <a:pt x="172" y="85"/>
                </a:cubicBezTo>
                <a:cubicBezTo>
                  <a:pt x="177" y="89"/>
                  <a:pt x="179" y="95"/>
                  <a:pt x="180" y="101"/>
                </a:cubicBezTo>
                <a:cubicBezTo>
                  <a:pt x="175" y="99"/>
                  <a:pt x="169" y="97"/>
                  <a:pt x="165" y="92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trenght icon">
            <a:extLst>
              <a:ext uri="{FF2B5EF4-FFF2-40B4-BE49-F238E27FC236}">
                <a16:creationId xmlns:a16="http://schemas.microsoft.com/office/drawing/2014/main" id="{D46B644F-3449-2D05-0E61-01580199F23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476515" y="796196"/>
            <a:ext cx="529212" cy="522397"/>
          </a:xfrm>
          <a:custGeom>
            <a:avLst/>
            <a:gdLst/>
            <a:ahLst/>
            <a:cxnLst>
              <a:cxn ang="0">
                <a:pos x="221" y="50"/>
              </a:cxn>
              <a:cxn ang="0">
                <a:pos x="216" y="63"/>
              </a:cxn>
              <a:cxn ang="0">
                <a:pos x="26" y="98"/>
              </a:cxn>
              <a:cxn ang="0">
                <a:pos x="12" y="148"/>
              </a:cxn>
              <a:cxn ang="0">
                <a:pos x="2" y="174"/>
              </a:cxn>
              <a:cxn ang="0">
                <a:pos x="26" y="179"/>
              </a:cxn>
              <a:cxn ang="0">
                <a:pos x="48" y="229"/>
              </a:cxn>
              <a:cxn ang="0">
                <a:pos x="76" y="247"/>
              </a:cxn>
              <a:cxn ang="0">
                <a:pos x="81" y="256"/>
              </a:cxn>
              <a:cxn ang="0">
                <a:pos x="223" y="250"/>
              </a:cxn>
              <a:cxn ang="0">
                <a:pos x="220" y="76"/>
              </a:cxn>
              <a:cxn ang="0">
                <a:pos x="239" y="68"/>
              </a:cxn>
              <a:cxn ang="0">
                <a:pos x="239" y="32"/>
              </a:cxn>
              <a:cxn ang="0">
                <a:pos x="211" y="244"/>
              </a:cxn>
              <a:cxn ang="0">
                <a:pos x="101" y="226"/>
              </a:cxn>
              <a:cxn ang="0">
                <a:pos x="96" y="217"/>
              </a:cxn>
              <a:cxn ang="0">
                <a:pos x="38" y="205"/>
              </a:cxn>
              <a:cxn ang="0">
                <a:pos x="32" y="167"/>
              </a:cxn>
              <a:cxn ang="0">
                <a:pos x="22" y="155"/>
              </a:cxn>
              <a:cxn ang="0">
                <a:pos x="38" y="98"/>
              </a:cxn>
              <a:cxn ang="0">
                <a:pos x="207" y="73"/>
              </a:cxn>
              <a:cxn ang="0">
                <a:pos x="155" y="116"/>
              </a:cxn>
              <a:cxn ang="0">
                <a:pos x="141" y="111"/>
              </a:cxn>
              <a:cxn ang="0">
                <a:pos x="125" y="86"/>
              </a:cxn>
              <a:cxn ang="0">
                <a:pos x="108" y="110"/>
              </a:cxn>
              <a:cxn ang="0">
                <a:pos x="68" y="158"/>
              </a:cxn>
              <a:cxn ang="0">
                <a:pos x="116" y="119"/>
              </a:cxn>
              <a:cxn ang="0">
                <a:pos x="132" y="120"/>
              </a:cxn>
              <a:cxn ang="0">
                <a:pos x="137" y="134"/>
              </a:cxn>
              <a:cxn ang="0">
                <a:pos x="173" y="134"/>
              </a:cxn>
              <a:cxn ang="0">
                <a:pos x="210" y="87"/>
              </a:cxn>
              <a:cxn ang="0">
                <a:pos x="150" y="129"/>
              </a:cxn>
              <a:cxn ang="0">
                <a:pos x="150" y="129"/>
              </a:cxn>
              <a:cxn ang="0">
                <a:pos x="161" y="134"/>
              </a:cxn>
              <a:cxn ang="0">
                <a:pos x="149" y="134"/>
              </a:cxn>
              <a:cxn ang="0">
                <a:pos x="119" y="104"/>
              </a:cxn>
              <a:cxn ang="0">
                <a:pos x="131" y="104"/>
              </a:cxn>
              <a:cxn ang="0">
                <a:pos x="119" y="104"/>
              </a:cxn>
              <a:cxn ang="0">
                <a:pos x="233" y="50"/>
              </a:cxn>
              <a:cxn ang="0">
                <a:pos x="245" y="50"/>
              </a:cxn>
            </a:cxnLst>
            <a:rect l="0" t="0" r="r" b="b"/>
            <a:pathLst>
              <a:path w="257" h="256">
                <a:moveTo>
                  <a:pt x="239" y="32"/>
                </a:moveTo>
                <a:cubicBezTo>
                  <a:pt x="229" y="32"/>
                  <a:pt x="221" y="40"/>
                  <a:pt x="221" y="50"/>
                </a:cubicBezTo>
                <a:cubicBezTo>
                  <a:pt x="221" y="52"/>
                  <a:pt x="221" y="55"/>
                  <a:pt x="222" y="57"/>
                </a:cubicBezTo>
                <a:cubicBezTo>
                  <a:pt x="216" y="63"/>
                  <a:pt x="216" y="63"/>
                  <a:pt x="216" y="63"/>
                </a:cubicBezTo>
                <a:cubicBezTo>
                  <a:pt x="202" y="26"/>
                  <a:pt x="166" y="0"/>
                  <a:pt x="124" y="0"/>
                </a:cubicBezTo>
                <a:cubicBezTo>
                  <a:pt x="70" y="0"/>
                  <a:pt x="26" y="44"/>
                  <a:pt x="26" y="98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5" y="130"/>
                  <a:pt x="17" y="142"/>
                  <a:pt x="12" y="148"/>
                </a:cubicBezTo>
                <a:cubicBezTo>
                  <a:pt x="8" y="153"/>
                  <a:pt x="4" y="158"/>
                  <a:pt x="2" y="162"/>
                </a:cubicBezTo>
                <a:cubicBezTo>
                  <a:pt x="0" y="166"/>
                  <a:pt x="0" y="170"/>
                  <a:pt x="2" y="174"/>
                </a:cubicBezTo>
                <a:cubicBezTo>
                  <a:pt x="4" y="177"/>
                  <a:pt x="8" y="179"/>
                  <a:pt x="12" y="179"/>
                </a:cubicBezTo>
                <a:cubicBezTo>
                  <a:pt x="26" y="179"/>
                  <a:pt x="26" y="179"/>
                  <a:pt x="26" y="179"/>
                </a:cubicBezTo>
                <a:cubicBezTo>
                  <a:pt x="26" y="205"/>
                  <a:pt x="26" y="205"/>
                  <a:pt x="26" y="205"/>
                </a:cubicBezTo>
                <a:cubicBezTo>
                  <a:pt x="26" y="216"/>
                  <a:pt x="33" y="229"/>
                  <a:pt x="48" y="229"/>
                </a:cubicBezTo>
                <a:cubicBezTo>
                  <a:pt x="86" y="229"/>
                  <a:pt x="86" y="229"/>
                  <a:pt x="86" y="229"/>
                </a:cubicBezTo>
                <a:cubicBezTo>
                  <a:pt x="76" y="247"/>
                  <a:pt x="76" y="247"/>
                  <a:pt x="76" y="247"/>
                </a:cubicBezTo>
                <a:cubicBezTo>
                  <a:pt x="74" y="248"/>
                  <a:pt x="74" y="251"/>
                  <a:pt x="76" y="253"/>
                </a:cubicBezTo>
                <a:cubicBezTo>
                  <a:pt x="77" y="254"/>
                  <a:pt x="79" y="256"/>
                  <a:pt x="81" y="256"/>
                </a:cubicBezTo>
                <a:cubicBezTo>
                  <a:pt x="217" y="256"/>
                  <a:pt x="217" y="256"/>
                  <a:pt x="217" y="256"/>
                </a:cubicBezTo>
                <a:cubicBezTo>
                  <a:pt x="220" y="256"/>
                  <a:pt x="223" y="253"/>
                  <a:pt x="223" y="250"/>
                </a:cubicBezTo>
                <a:cubicBezTo>
                  <a:pt x="223" y="98"/>
                  <a:pt x="223" y="98"/>
                  <a:pt x="223" y="98"/>
                </a:cubicBezTo>
                <a:cubicBezTo>
                  <a:pt x="223" y="91"/>
                  <a:pt x="222" y="83"/>
                  <a:pt x="220" y="76"/>
                </a:cubicBezTo>
                <a:cubicBezTo>
                  <a:pt x="231" y="66"/>
                  <a:pt x="231" y="66"/>
                  <a:pt x="231" y="66"/>
                </a:cubicBezTo>
                <a:cubicBezTo>
                  <a:pt x="233" y="67"/>
                  <a:pt x="236" y="68"/>
                  <a:pt x="239" y="68"/>
                </a:cubicBezTo>
                <a:cubicBezTo>
                  <a:pt x="249" y="68"/>
                  <a:pt x="257" y="59"/>
                  <a:pt x="257" y="50"/>
                </a:cubicBezTo>
                <a:cubicBezTo>
                  <a:pt x="257" y="40"/>
                  <a:pt x="249" y="32"/>
                  <a:pt x="239" y="32"/>
                </a:cubicBezTo>
                <a:close/>
                <a:moveTo>
                  <a:pt x="211" y="98"/>
                </a:moveTo>
                <a:cubicBezTo>
                  <a:pt x="211" y="244"/>
                  <a:pt x="211" y="244"/>
                  <a:pt x="211" y="244"/>
                </a:cubicBezTo>
                <a:cubicBezTo>
                  <a:pt x="91" y="244"/>
                  <a:pt x="91" y="244"/>
                  <a:pt x="91" y="244"/>
                </a:cubicBezTo>
                <a:cubicBezTo>
                  <a:pt x="101" y="226"/>
                  <a:pt x="101" y="226"/>
                  <a:pt x="101" y="226"/>
                </a:cubicBezTo>
                <a:cubicBezTo>
                  <a:pt x="102" y="224"/>
                  <a:pt x="102" y="222"/>
                  <a:pt x="101" y="220"/>
                </a:cubicBezTo>
                <a:cubicBezTo>
                  <a:pt x="100" y="218"/>
                  <a:pt x="98" y="217"/>
                  <a:pt x="96" y="217"/>
                </a:cubicBezTo>
                <a:cubicBezTo>
                  <a:pt x="48" y="217"/>
                  <a:pt x="48" y="217"/>
                  <a:pt x="48" y="217"/>
                </a:cubicBezTo>
                <a:cubicBezTo>
                  <a:pt x="38" y="217"/>
                  <a:pt x="38" y="208"/>
                  <a:pt x="38" y="205"/>
                </a:cubicBezTo>
                <a:cubicBezTo>
                  <a:pt x="38" y="173"/>
                  <a:pt x="38" y="173"/>
                  <a:pt x="38" y="173"/>
                </a:cubicBezTo>
                <a:cubicBezTo>
                  <a:pt x="38" y="170"/>
                  <a:pt x="35" y="167"/>
                  <a:pt x="32" y="167"/>
                </a:cubicBezTo>
                <a:cubicBezTo>
                  <a:pt x="13" y="167"/>
                  <a:pt x="13" y="167"/>
                  <a:pt x="13" y="167"/>
                </a:cubicBezTo>
                <a:cubicBezTo>
                  <a:pt x="15" y="164"/>
                  <a:pt x="18" y="160"/>
                  <a:pt x="22" y="155"/>
                </a:cubicBezTo>
                <a:cubicBezTo>
                  <a:pt x="33" y="140"/>
                  <a:pt x="38" y="133"/>
                  <a:pt x="38" y="127"/>
                </a:cubicBezTo>
                <a:cubicBezTo>
                  <a:pt x="38" y="98"/>
                  <a:pt x="38" y="98"/>
                  <a:pt x="38" y="98"/>
                </a:cubicBezTo>
                <a:cubicBezTo>
                  <a:pt x="38" y="51"/>
                  <a:pt x="76" y="12"/>
                  <a:pt x="124" y="12"/>
                </a:cubicBezTo>
                <a:cubicBezTo>
                  <a:pt x="163" y="12"/>
                  <a:pt x="196" y="37"/>
                  <a:pt x="207" y="73"/>
                </a:cubicBezTo>
                <a:cubicBezTo>
                  <a:pt x="162" y="117"/>
                  <a:pt x="162" y="117"/>
                  <a:pt x="162" y="117"/>
                </a:cubicBezTo>
                <a:cubicBezTo>
                  <a:pt x="160" y="116"/>
                  <a:pt x="157" y="116"/>
                  <a:pt x="155" y="116"/>
                </a:cubicBezTo>
                <a:cubicBezTo>
                  <a:pt x="152" y="116"/>
                  <a:pt x="149" y="116"/>
                  <a:pt x="147" y="117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42" y="109"/>
                  <a:pt x="143" y="106"/>
                  <a:pt x="143" y="104"/>
                </a:cubicBezTo>
                <a:cubicBezTo>
                  <a:pt x="143" y="94"/>
                  <a:pt x="135" y="86"/>
                  <a:pt x="125" y="86"/>
                </a:cubicBezTo>
                <a:cubicBezTo>
                  <a:pt x="115" y="86"/>
                  <a:pt x="107" y="94"/>
                  <a:pt x="107" y="104"/>
                </a:cubicBezTo>
                <a:cubicBezTo>
                  <a:pt x="107" y="106"/>
                  <a:pt x="107" y="108"/>
                  <a:pt x="108" y="110"/>
                </a:cubicBezTo>
                <a:cubicBezTo>
                  <a:pt x="68" y="150"/>
                  <a:pt x="68" y="150"/>
                  <a:pt x="68" y="150"/>
                </a:cubicBezTo>
                <a:cubicBezTo>
                  <a:pt x="65" y="152"/>
                  <a:pt x="65" y="156"/>
                  <a:pt x="68" y="158"/>
                </a:cubicBezTo>
                <a:cubicBezTo>
                  <a:pt x="70" y="161"/>
                  <a:pt x="74" y="161"/>
                  <a:pt x="76" y="158"/>
                </a:cubicBezTo>
                <a:cubicBezTo>
                  <a:pt x="116" y="119"/>
                  <a:pt x="116" y="119"/>
                  <a:pt x="116" y="119"/>
                </a:cubicBezTo>
                <a:cubicBezTo>
                  <a:pt x="118" y="121"/>
                  <a:pt x="121" y="122"/>
                  <a:pt x="125" y="122"/>
                </a:cubicBezTo>
                <a:cubicBezTo>
                  <a:pt x="127" y="122"/>
                  <a:pt x="130" y="121"/>
                  <a:pt x="132" y="120"/>
                </a:cubicBezTo>
                <a:cubicBezTo>
                  <a:pt x="138" y="126"/>
                  <a:pt x="138" y="126"/>
                  <a:pt x="138" y="126"/>
                </a:cubicBezTo>
                <a:cubicBezTo>
                  <a:pt x="137" y="128"/>
                  <a:pt x="137" y="131"/>
                  <a:pt x="137" y="134"/>
                </a:cubicBezTo>
                <a:cubicBezTo>
                  <a:pt x="137" y="143"/>
                  <a:pt x="145" y="152"/>
                  <a:pt x="155" y="152"/>
                </a:cubicBezTo>
                <a:cubicBezTo>
                  <a:pt x="165" y="152"/>
                  <a:pt x="173" y="143"/>
                  <a:pt x="173" y="134"/>
                </a:cubicBezTo>
                <a:cubicBezTo>
                  <a:pt x="173" y="131"/>
                  <a:pt x="172" y="128"/>
                  <a:pt x="171" y="126"/>
                </a:cubicBezTo>
                <a:cubicBezTo>
                  <a:pt x="210" y="87"/>
                  <a:pt x="210" y="87"/>
                  <a:pt x="210" y="87"/>
                </a:cubicBezTo>
                <a:cubicBezTo>
                  <a:pt x="211" y="90"/>
                  <a:pt x="211" y="94"/>
                  <a:pt x="211" y="98"/>
                </a:cubicBezTo>
                <a:close/>
                <a:moveTo>
                  <a:pt x="150" y="129"/>
                </a:moveTo>
                <a:cubicBezTo>
                  <a:pt x="150" y="129"/>
                  <a:pt x="150" y="129"/>
                  <a:pt x="150" y="129"/>
                </a:cubicBezTo>
                <a:cubicBezTo>
                  <a:pt x="150" y="129"/>
                  <a:pt x="150" y="129"/>
                  <a:pt x="150" y="129"/>
                </a:cubicBezTo>
                <a:cubicBezTo>
                  <a:pt x="152" y="128"/>
                  <a:pt x="153" y="128"/>
                  <a:pt x="155" y="128"/>
                </a:cubicBezTo>
                <a:cubicBezTo>
                  <a:pt x="158" y="128"/>
                  <a:pt x="161" y="130"/>
                  <a:pt x="161" y="134"/>
                </a:cubicBezTo>
                <a:cubicBezTo>
                  <a:pt x="161" y="137"/>
                  <a:pt x="158" y="140"/>
                  <a:pt x="155" y="140"/>
                </a:cubicBezTo>
                <a:cubicBezTo>
                  <a:pt x="151" y="140"/>
                  <a:pt x="149" y="137"/>
                  <a:pt x="149" y="134"/>
                </a:cubicBezTo>
                <a:cubicBezTo>
                  <a:pt x="149" y="132"/>
                  <a:pt x="149" y="130"/>
                  <a:pt x="150" y="129"/>
                </a:cubicBezTo>
                <a:close/>
                <a:moveTo>
                  <a:pt x="119" y="104"/>
                </a:moveTo>
                <a:cubicBezTo>
                  <a:pt x="119" y="100"/>
                  <a:pt x="121" y="98"/>
                  <a:pt x="125" y="98"/>
                </a:cubicBezTo>
                <a:cubicBezTo>
                  <a:pt x="128" y="98"/>
                  <a:pt x="131" y="100"/>
                  <a:pt x="131" y="104"/>
                </a:cubicBezTo>
                <a:cubicBezTo>
                  <a:pt x="131" y="107"/>
                  <a:pt x="128" y="110"/>
                  <a:pt x="125" y="110"/>
                </a:cubicBezTo>
                <a:cubicBezTo>
                  <a:pt x="121" y="110"/>
                  <a:pt x="119" y="107"/>
                  <a:pt x="119" y="104"/>
                </a:cubicBezTo>
                <a:close/>
                <a:moveTo>
                  <a:pt x="239" y="56"/>
                </a:moveTo>
                <a:cubicBezTo>
                  <a:pt x="235" y="56"/>
                  <a:pt x="233" y="53"/>
                  <a:pt x="233" y="50"/>
                </a:cubicBezTo>
                <a:cubicBezTo>
                  <a:pt x="233" y="46"/>
                  <a:pt x="235" y="44"/>
                  <a:pt x="239" y="44"/>
                </a:cubicBezTo>
                <a:cubicBezTo>
                  <a:pt x="242" y="44"/>
                  <a:pt x="245" y="46"/>
                  <a:pt x="245" y="50"/>
                </a:cubicBezTo>
                <a:cubicBezTo>
                  <a:pt x="245" y="53"/>
                  <a:pt x="242" y="56"/>
                  <a:pt x="239" y="5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pportunities icon">
            <a:extLst>
              <a:ext uri="{FF2B5EF4-FFF2-40B4-BE49-F238E27FC236}">
                <a16:creationId xmlns:a16="http://schemas.microsoft.com/office/drawing/2014/main" id="{E7BA75ED-7F75-DD54-74A8-B57A6621B58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497893" y="5487187"/>
            <a:ext cx="467886" cy="522397"/>
          </a:xfrm>
          <a:custGeom>
            <a:avLst/>
            <a:gdLst/>
            <a:ahLst/>
            <a:cxnLst>
              <a:cxn ang="0">
                <a:pos x="24" y="114"/>
              </a:cxn>
              <a:cxn ang="0">
                <a:pos x="72" y="204"/>
              </a:cxn>
              <a:cxn ang="0">
                <a:pos x="62" y="216"/>
              </a:cxn>
              <a:cxn ang="0">
                <a:pos x="72" y="224"/>
              </a:cxn>
              <a:cxn ang="0">
                <a:pos x="62" y="236"/>
              </a:cxn>
              <a:cxn ang="0">
                <a:pos x="72" y="250"/>
              </a:cxn>
              <a:cxn ang="0">
                <a:pos x="150" y="256"/>
              </a:cxn>
              <a:cxn ang="0">
                <a:pos x="156" y="236"/>
              </a:cxn>
              <a:cxn ang="0">
                <a:pos x="166" y="224"/>
              </a:cxn>
              <a:cxn ang="0">
                <a:pos x="156" y="216"/>
              </a:cxn>
              <a:cxn ang="0">
                <a:pos x="166" y="204"/>
              </a:cxn>
              <a:cxn ang="0">
                <a:pos x="156" y="194"/>
              </a:cxn>
              <a:cxn ang="0">
                <a:pos x="114" y="24"/>
              </a:cxn>
              <a:cxn ang="0">
                <a:pos x="84" y="244"/>
              </a:cxn>
              <a:cxn ang="0">
                <a:pos x="144" y="236"/>
              </a:cxn>
              <a:cxn ang="0">
                <a:pos x="144" y="224"/>
              </a:cxn>
              <a:cxn ang="0">
                <a:pos x="84" y="216"/>
              </a:cxn>
              <a:cxn ang="0">
                <a:pos x="144" y="224"/>
              </a:cxn>
              <a:cxn ang="0">
                <a:pos x="144" y="190"/>
              </a:cxn>
              <a:cxn ang="0">
                <a:pos x="132" y="204"/>
              </a:cxn>
              <a:cxn ang="0">
                <a:pos x="158" y="138"/>
              </a:cxn>
              <a:cxn ang="0">
                <a:pos x="121" y="158"/>
              </a:cxn>
              <a:cxn ang="0">
                <a:pos x="120" y="204"/>
              </a:cxn>
              <a:cxn ang="0">
                <a:pos x="108" y="162"/>
              </a:cxn>
              <a:cxn ang="0">
                <a:pos x="78" y="130"/>
              </a:cxn>
              <a:cxn ang="0">
                <a:pos x="96" y="165"/>
              </a:cxn>
              <a:cxn ang="0">
                <a:pos x="84" y="204"/>
              </a:cxn>
              <a:cxn ang="0">
                <a:pos x="84" y="190"/>
              </a:cxn>
              <a:cxn ang="0">
                <a:pos x="79" y="185"/>
              </a:cxn>
              <a:cxn ang="0">
                <a:pos x="36" y="114"/>
              </a:cxn>
              <a:cxn ang="0">
                <a:pos x="192" y="114"/>
              </a:cxn>
              <a:cxn ang="0">
                <a:pos x="130" y="98"/>
              </a:cxn>
              <a:cxn ang="0">
                <a:pos x="114" y="112"/>
              </a:cxn>
              <a:cxn ang="0">
                <a:pos x="93" y="100"/>
              </a:cxn>
              <a:cxn ang="0">
                <a:pos x="86" y="124"/>
              </a:cxn>
              <a:cxn ang="0">
                <a:pos x="109" y="124"/>
              </a:cxn>
              <a:cxn ang="0">
                <a:pos x="118" y="124"/>
              </a:cxn>
              <a:cxn ang="0">
                <a:pos x="141" y="124"/>
              </a:cxn>
              <a:cxn ang="0">
                <a:pos x="134" y="100"/>
              </a:cxn>
              <a:cxn ang="0">
                <a:pos x="120" y="0"/>
              </a:cxn>
              <a:cxn ang="0">
                <a:pos x="108" y="12"/>
              </a:cxn>
              <a:cxn ang="0">
                <a:pos x="120" y="0"/>
              </a:cxn>
              <a:cxn ang="0">
                <a:pos x="190" y="29"/>
              </a:cxn>
              <a:cxn ang="0">
                <a:pos x="190" y="46"/>
              </a:cxn>
              <a:cxn ang="0">
                <a:pos x="216" y="108"/>
              </a:cxn>
              <a:cxn ang="0">
                <a:pos x="228" y="120"/>
              </a:cxn>
              <a:cxn ang="0">
                <a:pos x="216" y="108"/>
              </a:cxn>
              <a:cxn ang="0">
                <a:pos x="190" y="199"/>
              </a:cxn>
              <a:cxn ang="0">
                <a:pos x="190" y="182"/>
              </a:cxn>
              <a:cxn ang="0">
                <a:pos x="46" y="38"/>
              </a:cxn>
              <a:cxn ang="0">
                <a:pos x="29" y="38"/>
              </a:cxn>
              <a:cxn ang="0">
                <a:pos x="46" y="38"/>
              </a:cxn>
              <a:cxn ang="0">
                <a:pos x="12" y="120"/>
              </a:cxn>
              <a:cxn ang="0">
                <a:pos x="0" y="108"/>
              </a:cxn>
              <a:cxn ang="0">
                <a:pos x="29" y="191"/>
              </a:cxn>
              <a:cxn ang="0">
                <a:pos x="46" y="191"/>
              </a:cxn>
              <a:cxn ang="0">
                <a:pos x="29" y="191"/>
              </a:cxn>
            </a:cxnLst>
            <a:rect l="0" t="0" r="r" b="b"/>
            <a:pathLst>
              <a:path w="228" h="256">
                <a:moveTo>
                  <a:pt x="114" y="24"/>
                </a:moveTo>
                <a:cubicBezTo>
                  <a:pt x="64" y="24"/>
                  <a:pt x="24" y="65"/>
                  <a:pt x="24" y="114"/>
                </a:cubicBezTo>
                <a:cubicBezTo>
                  <a:pt x="24" y="148"/>
                  <a:pt x="42" y="178"/>
                  <a:pt x="72" y="194"/>
                </a:cubicBezTo>
                <a:cubicBezTo>
                  <a:pt x="72" y="204"/>
                  <a:pt x="72" y="204"/>
                  <a:pt x="72" y="204"/>
                </a:cubicBezTo>
                <a:cubicBezTo>
                  <a:pt x="62" y="204"/>
                  <a:pt x="62" y="204"/>
                  <a:pt x="62" y="204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72" y="216"/>
                  <a:pt x="72" y="216"/>
                  <a:pt x="72" y="216"/>
                </a:cubicBezTo>
                <a:cubicBezTo>
                  <a:pt x="72" y="224"/>
                  <a:pt x="72" y="224"/>
                  <a:pt x="72" y="224"/>
                </a:cubicBezTo>
                <a:cubicBezTo>
                  <a:pt x="62" y="224"/>
                  <a:pt x="62" y="224"/>
                  <a:pt x="62" y="224"/>
                </a:cubicBezTo>
                <a:cubicBezTo>
                  <a:pt x="62" y="236"/>
                  <a:pt x="62" y="236"/>
                  <a:pt x="62" y="236"/>
                </a:cubicBezTo>
                <a:cubicBezTo>
                  <a:pt x="72" y="236"/>
                  <a:pt x="72" y="236"/>
                  <a:pt x="72" y="236"/>
                </a:cubicBezTo>
                <a:cubicBezTo>
                  <a:pt x="72" y="250"/>
                  <a:pt x="72" y="250"/>
                  <a:pt x="72" y="250"/>
                </a:cubicBezTo>
                <a:cubicBezTo>
                  <a:pt x="72" y="253"/>
                  <a:pt x="74" y="256"/>
                  <a:pt x="78" y="256"/>
                </a:cubicBezTo>
                <a:cubicBezTo>
                  <a:pt x="150" y="256"/>
                  <a:pt x="150" y="256"/>
                  <a:pt x="150" y="256"/>
                </a:cubicBezTo>
                <a:cubicBezTo>
                  <a:pt x="153" y="256"/>
                  <a:pt x="156" y="253"/>
                  <a:pt x="156" y="250"/>
                </a:cubicBezTo>
                <a:cubicBezTo>
                  <a:pt x="156" y="236"/>
                  <a:pt x="156" y="236"/>
                  <a:pt x="156" y="236"/>
                </a:cubicBezTo>
                <a:cubicBezTo>
                  <a:pt x="166" y="236"/>
                  <a:pt x="166" y="236"/>
                  <a:pt x="166" y="236"/>
                </a:cubicBezTo>
                <a:cubicBezTo>
                  <a:pt x="166" y="224"/>
                  <a:pt x="166" y="224"/>
                  <a:pt x="166" y="224"/>
                </a:cubicBezTo>
                <a:cubicBezTo>
                  <a:pt x="156" y="224"/>
                  <a:pt x="156" y="224"/>
                  <a:pt x="156" y="224"/>
                </a:cubicBezTo>
                <a:cubicBezTo>
                  <a:pt x="156" y="216"/>
                  <a:pt x="156" y="216"/>
                  <a:pt x="156" y="216"/>
                </a:cubicBezTo>
                <a:cubicBezTo>
                  <a:pt x="166" y="216"/>
                  <a:pt x="166" y="216"/>
                  <a:pt x="166" y="216"/>
                </a:cubicBezTo>
                <a:cubicBezTo>
                  <a:pt x="166" y="204"/>
                  <a:pt x="166" y="204"/>
                  <a:pt x="166" y="204"/>
                </a:cubicBezTo>
                <a:cubicBezTo>
                  <a:pt x="156" y="204"/>
                  <a:pt x="156" y="204"/>
                  <a:pt x="156" y="204"/>
                </a:cubicBezTo>
                <a:cubicBezTo>
                  <a:pt x="156" y="194"/>
                  <a:pt x="156" y="194"/>
                  <a:pt x="156" y="194"/>
                </a:cubicBezTo>
                <a:cubicBezTo>
                  <a:pt x="185" y="178"/>
                  <a:pt x="204" y="148"/>
                  <a:pt x="204" y="114"/>
                </a:cubicBezTo>
                <a:cubicBezTo>
                  <a:pt x="204" y="65"/>
                  <a:pt x="163" y="24"/>
                  <a:pt x="114" y="24"/>
                </a:cubicBezTo>
                <a:close/>
                <a:moveTo>
                  <a:pt x="144" y="244"/>
                </a:moveTo>
                <a:cubicBezTo>
                  <a:pt x="84" y="244"/>
                  <a:pt x="84" y="244"/>
                  <a:pt x="84" y="244"/>
                </a:cubicBezTo>
                <a:cubicBezTo>
                  <a:pt x="84" y="236"/>
                  <a:pt x="84" y="236"/>
                  <a:pt x="84" y="236"/>
                </a:cubicBezTo>
                <a:cubicBezTo>
                  <a:pt x="144" y="236"/>
                  <a:pt x="144" y="236"/>
                  <a:pt x="144" y="236"/>
                </a:cubicBezTo>
                <a:lnTo>
                  <a:pt x="144" y="244"/>
                </a:lnTo>
                <a:close/>
                <a:moveTo>
                  <a:pt x="144" y="224"/>
                </a:moveTo>
                <a:cubicBezTo>
                  <a:pt x="84" y="224"/>
                  <a:pt x="84" y="224"/>
                  <a:pt x="84" y="224"/>
                </a:cubicBezTo>
                <a:cubicBezTo>
                  <a:pt x="84" y="216"/>
                  <a:pt x="84" y="216"/>
                  <a:pt x="84" y="216"/>
                </a:cubicBezTo>
                <a:cubicBezTo>
                  <a:pt x="144" y="216"/>
                  <a:pt x="144" y="216"/>
                  <a:pt x="144" y="216"/>
                </a:cubicBezTo>
                <a:lnTo>
                  <a:pt x="144" y="224"/>
                </a:lnTo>
                <a:close/>
                <a:moveTo>
                  <a:pt x="147" y="185"/>
                </a:moveTo>
                <a:cubicBezTo>
                  <a:pt x="145" y="186"/>
                  <a:pt x="144" y="188"/>
                  <a:pt x="144" y="190"/>
                </a:cubicBezTo>
                <a:cubicBezTo>
                  <a:pt x="144" y="204"/>
                  <a:pt x="144" y="204"/>
                  <a:pt x="144" y="204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32" y="165"/>
                  <a:pt x="132" y="165"/>
                  <a:pt x="132" y="165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49" y="130"/>
                  <a:pt x="149" y="130"/>
                  <a:pt x="149" y="130"/>
                </a:cubicBezTo>
                <a:cubicBezTo>
                  <a:pt x="121" y="158"/>
                  <a:pt x="121" y="158"/>
                  <a:pt x="121" y="158"/>
                </a:cubicBezTo>
                <a:cubicBezTo>
                  <a:pt x="120" y="159"/>
                  <a:pt x="120" y="161"/>
                  <a:pt x="120" y="162"/>
                </a:cubicBezTo>
                <a:cubicBezTo>
                  <a:pt x="120" y="204"/>
                  <a:pt x="120" y="204"/>
                  <a:pt x="120" y="204"/>
                </a:cubicBezTo>
                <a:cubicBezTo>
                  <a:pt x="108" y="204"/>
                  <a:pt x="108" y="204"/>
                  <a:pt x="108" y="204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08" y="161"/>
                  <a:pt x="107" y="159"/>
                  <a:pt x="106" y="158"/>
                </a:cubicBezTo>
                <a:cubicBezTo>
                  <a:pt x="78" y="130"/>
                  <a:pt x="78" y="130"/>
                  <a:pt x="78" y="130"/>
                </a:cubicBezTo>
                <a:cubicBezTo>
                  <a:pt x="69" y="138"/>
                  <a:pt x="69" y="138"/>
                  <a:pt x="69" y="138"/>
                </a:cubicBezTo>
                <a:cubicBezTo>
                  <a:pt x="96" y="165"/>
                  <a:pt x="96" y="165"/>
                  <a:pt x="96" y="165"/>
                </a:cubicBezTo>
                <a:cubicBezTo>
                  <a:pt x="96" y="204"/>
                  <a:pt x="96" y="204"/>
                  <a:pt x="96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4" y="188"/>
                  <a:pt x="83" y="186"/>
                  <a:pt x="81" y="185"/>
                </a:cubicBezTo>
                <a:cubicBezTo>
                  <a:pt x="80" y="185"/>
                  <a:pt x="80" y="185"/>
                  <a:pt x="79" y="185"/>
                </a:cubicBezTo>
                <a:cubicBezTo>
                  <a:pt x="80" y="185"/>
                  <a:pt x="80" y="185"/>
                  <a:pt x="80" y="185"/>
                </a:cubicBezTo>
                <a:cubicBezTo>
                  <a:pt x="53" y="172"/>
                  <a:pt x="36" y="144"/>
                  <a:pt x="36" y="114"/>
                </a:cubicBezTo>
                <a:cubicBezTo>
                  <a:pt x="36" y="71"/>
                  <a:pt x="71" y="36"/>
                  <a:pt x="114" y="36"/>
                </a:cubicBezTo>
                <a:cubicBezTo>
                  <a:pt x="157" y="36"/>
                  <a:pt x="192" y="71"/>
                  <a:pt x="192" y="114"/>
                </a:cubicBezTo>
                <a:cubicBezTo>
                  <a:pt x="192" y="144"/>
                  <a:pt x="174" y="172"/>
                  <a:pt x="147" y="185"/>
                </a:cubicBezTo>
                <a:close/>
                <a:moveTo>
                  <a:pt x="130" y="98"/>
                </a:moveTo>
                <a:cubicBezTo>
                  <a:pt x="128" y="98"/>
                  <a:pt x="127" y="99"/>
                  <a:pt x="125" y="100"/>
                </a:cubicBezTo>
                <a:cubicBezTo>
                  <a:pt x="114" y="112"/>
                  <a:pt x="114" y="112"/>
                  <a:pt x="114" y="112"/>
                </a:cubicBezTo>
                <a:cubicBezTo>
                  <a:pt x="102" y="100"/>
                  <a:pt x="102" y="100"/>
                  <a:pt x="102" y="100"/>
                </a:cubicBezTo>
                <a:cubicBezTo>
                  <a:pt x="100" y="98"/>
                  <a:pt x="96" y="98"/>
                  <a:pt x="93" y="100"/>
                </a:cubicBezTo>
                <a:cubicBezTo>
                  <a:pt x="77" y="116"/>
                  <a:pt x="77" y="116"/>
                  <a:pt x="77" y="116"/>
                </a:cubicBezTo>
                <a:cubicBezTo>
                  <a:pt x="86" y="124"/>
                  <a:pt x="86" y="124"/>
                  <a:pt x="86" y="124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11" y="126"/>
                  <a:pt x="112" y="126"/>
                  <a:pt x="114" y="126"/>
                </a:cubicBezTo>
                <a:cubicBezTo>
                  <a:pt x="115" y="126"/>
                  <a:pt x="117" y="126"/>
                  <a:pt x="118" y="124"/>
                </a:cubicBezTo>
                <a:cubicBezTo>
                  <a:pt x="130" y="113"/>
                  <a:pt x="130" y="113"/>
                  <a:pt x="130" y="113"/>
                </a:cubicBezTo>
                <a:cubicBezTo>
                  <a:pt x="141" y="124"/>
                  <a:pt x="141" y="124"/>
                  <a:pt x="141" y="124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34" y="100"/>
                  <a:pt x="134" y="100"/>
                  <a:pt x="134" y="100"/>
                </a:cubicBezTo>
                <a:cubicBezTo>
                  <a:pt x="133" y="99"/>
                  <a:pt x="131" y="98"/>
                  <a:pt x="130" y="98"/>
                </a:cubicBezTo>
                <a:close/>
                <a:moveTo>
                  <a:pt x="120" y="0"/>
                </a:moveTo>
                <a:cubicBezTo>
                  <a:pt x="108" y="0"/>
                  <a:pt x="108" y="0"/>
                  <a:pt x="108" y="0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20" y="12"/>
                  <a:pt x="120" y="12"/>
                  <a:pt x="120" y="12"/>
                </a:cubicBezTo>
                <a:lnTo>
                  <a:pt x="120" y="0"/>
                </a:lnTo>
                <a:close/>
                <a:moveTo>
                  <a:pt x="199" y="38"/>
                </a:moveTo>
                <a:cubicBezTo>
                  <a:pt x="190" y="29"/>
                  <a:pt x="190" y="29"/>
                  <a:pt x="190" y="29"/>
                </a:cubicBezTo>
                <a:cubicBezTo>
                  <a:pt x="182" y="38"/>
                  <a:pt x="182" y="38"/>
                  <a:pt x="182" y="38"/>
                </a:cubicBezTo>
                <a:cubicBezTo>
                  <a:pt x="190" y="46"/>
                  <a:pt x="190" y="46"/>
                  <a:pt x="190" y="46"/>
                </a:cubicBezTo>
                <a:lnTo>
                  <a:pt x="199" y="38"/>
                </a:lnTo>
                <a:close/>
                <a:moveTo>
                  <a:pt x="216" y="108"/>
                </a:moveTo>
                <a:cubicBezTo>
                  <a:pt x="216" y="120"/>
                  <a:pt x="216" y="120"/>
                  <a:pt x="216" y="120"/>
                </a:cubicBezTo>
                <a:cubicBezTo>
                  <a:pt x="228" y="120"/>
                  <a:pt x="228" y="120"/>
                  <a:pt x="228" y="120"/>
                </a:cubicBezTo>
                <a:cubicBezTo>
                  <a:pt x="228" y="108"/>
                  <a:pt x="228" y="108"/>
                  <a:pt x="228" y="108"/>
                </a:cubicBezTo>
                <a:lnTo>
                  <a:pt x="216" y="108"/>
                </a:lnTo>
                <a:close/>
                <a:moveTo>
                  <a:pt x="182" y="191"/>
                </a:moveTo>
                <a:cubicBezTo>
                  <a:pt x="190" y="199"/>
                  <a:pt x="190" y="199"/>
                  <a:pt x="190" y="199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0" y="182"/>
                  <a:pt x="190" y="182"/>
                  <a:pt x="190" y="182"/>
                </a:cubicBezTo>
                <a:lnTo>
                  <a:pt x="182" y="191"/>
                </a:lnTo>
                <a:close/>
                <a:moveTo>
                  <a:pt x="46" y="38"/>
                </a:moveTo>
                <a:cubicBezTo>
                  <a:pt x="37" y="29"/>
                  <a:pt x="37" y="29"/>
                  <a:pt x="37" y="29"/>
                </a:cubicBezTo>
                <a:cubicBezTo>
                  <a:pt x="29" y="38"/>
                  <a:pt x="29" y="38"/>
                  <a:pt x="29" y="38"/>
                </a:cubicBezTo>
                <a:cubicBezTo>
                  <a:pt x="37" y="46"/>
                  <a:pt x="37" y="46"/>
                  <a:pt x="37" y="46"/>
                </a:cubicBezTo>
                <a:lnTo>
                  <a:pt x="46" y="38"/>
                </a:lnTo>
                <a:close/>
                <a:moveTo>
                  <a:pt x="0" y="120"/>
                </a:moveTo>
                <a:cubicBezTo>
                  <a:pt x="12" y="120"/>
                  <a:pt x="12" y="120"/>
                  <a:pt x="12" y="120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0" y="108"/>
                  <a:pt x="0" y="108"/>
                  <a:pt x="0" y="108"/>
                </a:cubicBezTo>
                <a:lnTo>
                  <a:pt x="0" y="120"/>
                </a:lnTo>
                <a:close/>
                <a:moveTo>
                  <a:pt x="29" y="191"/>
                </a:moveTo>
                <a:cubicBezTo>
                  <a:pt x="37" y="199"/>
                  <a:pt x="37" y="199"/>
                  <a:pt x="37" y="199"/>
                </a:cubicBezTo>
                <a:cubicBezTo>
                  <a:pt x="46" y="191"/>
                  <a:pt x="46" y="191"/>
                  <a:pt x="46" y="191"/>
                </a:cubicBezTo>
                <a:cubicBezTo>
                  <a:pt x="37" y="182"/>
                  <a:pt x="37" y="182"/>
                  <a:pt x="37" y="182"/>
                </a:cubicBezTo>
                <a:lnTo>
                  <a:pt x="29" y="191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4757E8AB-A83B-0807-3950-5E9B15AF1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8809" y="3509923"/>
            <a:ext cx="575479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5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endParaRPr kumimoji="0" 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F15344A2-5D88-B7B2-4704-285E79615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5554" y="3117245"/>
            <a:ext cx="2341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4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INFOGRAPHICS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B8AE1D-ECF4-A037-0428-3F4D6C7E4538}"/>
              </a:ext>
            </a:extLst>
          </p:cNvPr>
          <p:cNvSpPr txBox="1"/>
          <p:nvPr/>
        </p:nvSpPr>
        <p:spPr>
          <a:xfrm>
            <a:off x="3298879" y="1575903"/>
            <a:ext cx="17185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1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STRENGTHS</a:t>
            </a:r>
            <a:endParaRPr lang="ru-RU" sz="1100" b="1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D20FFB-EDD1-B382-7F04-87B12DE1DBF8}"/>
              </a:ext>
            </a:extLst>
          </p:cNvPr>
          <p:cNvSpPr txBox="1"/>
          <p:nvPr/>
        </p:nvSpPr>
        <p:spPr>
          <a:xfrm>
            <a:off x="7180469" y="1575903"/>
            <a:ext cx="17185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" sz="11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WEAKNESSES</a:t>
            </a:r>
            <a:endParaRPr lang="ru-RU" sz="1100" b="1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8CCA4B-0097-FB33-20E0-DB9B2D1122FC}"/>
              </a:ext>
            </a:extLst>
          </p:cNvPr>
          <p:cNvSpPr txBox="1"/>
          <p:nvPr/>
        </p:nvSpPr>
        <p:spPr>
          <a:xfrm>
            <a:off x="3322672" y="5065921"/>
            <a:ext cx="19646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1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OPPORTUNITIES</a:t>
            </a:r>
            <a:endParaRPr lang="ru-RU" sz="1100" b="1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13CB03-E184-F3AB-999D-D14AC7B9B5A0}"/>
              </a:ext>
            </a:extLst>
          </p:cNvPr>
          <p:cNvSpPr txBox="1"/>
          <p:nvPr/>
        </p:nvSpPr>
        <p:spPr>
          <a:xfrm>
            <a:off x="6888532" y="5089750"/>
            <a:ext cx="19646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" sz="11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THREATS</a:t>
            </a:r>
            <a:endParaRPr lang="ru-RU" sz="1100" b="1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5D6D855-D1D0-3476-439F-B974B39A4119}"/>
              </a:ext>
            </a:extLst>
          </p:cNvPr>
          <p:cNvSpPr txBox="1"/>
          <p:nvPr/>
        </p:nvSpPr>
        <p:spPr>
          <a:xfrm>
            <a:off x="3322673" y="1533150"/>
            <a:ext cx="9728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88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S</a:t>
            </a:r>
            <a:endParaRPr lang="ru-RU" sz="8800" b="1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934E78A-D42E-C0A7-71AF-2A11EFD4B37B}"/>
              </a:ext>
            </a:extLst>
          </p:cNvPr>
          <p:cNvSpPr txBox="1"/>
          <p:nvPr/>
        </p:nvSpPr>
        <p:spPr>
          <a:xfrm>
            <a:off x="7870108" y="1533150"/>
            <a:ext cx="9728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88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W</a:t>
            </a:r>
            <a:endParaRPr lang="ru-RU" sz="8800" b="1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C930611-4034-55C5-F5F4-3270265F0EC3}"/>
              </a:ext>
            </a:extLst>
          </p:cNvPr>
          <p:cNvSpPr txBox="1"/>
          <p:nvPr/>
        </p:nvSpPr>
        <p:spPr>
          <a:xfrm>
            <a:off x="3456382" y="3915615"/>
            <a:ext cx="9728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88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O</a:t>
            </a:r>
            <a:endParaRPr lang="ru-RU" sz="8800" b="1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E65EB6D-A7FB-07E1-1675-0417884D34AB}"/>
              </a:ext>
            </a:extLst>
          </p:cNvPr>
          <p:cNvSpPr txBox="1"/>
          <p:nvPr/>
        </p:nvSpPr>
        <p:spPr>
          <a:xfrm>
            <a:off x="7954924" y="3915615"/>
            <a:ext cx="9728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880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T</a:t>
            </a:r>
            <a:endParaRPr lang="ru-RU" sz="8800" b="1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8A63D64-F2C9-F005-015C-F82BAD3C6B00}"/>
              </a:ext>
            </a:extLst>
          </p:cNvPr>
          <p:cNvSpPr txBox="1"/>
          <p:nvPr/>
        </p:nvSpPr>
        <p:spPr>
          <a:xfrm>
            <a:off x="9314574" y="1333824"/>
            <a:ext cx="2232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05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Lorem ipsum dolor sit </a:t>
            </a:r>
            <a:r>
              <a:rPr lang="en" sz="1050" b="1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amet</a:t>
            </a:r>
            <a:r>
              <a:rPr lang="en" sz="105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adipiscing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elit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sed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do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eiusmod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tempor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incididunt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ut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labore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et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dolore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magna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aliqua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. Ut enim ad Lorem ipsum dolor sit amet, consectetur adipiscing elit, sed do eiusmod tempor incididunt ut labore et dolore magna aliqua.</a:t>
            </a:r>
            <a:endParaRPr lang="ru-RU" sz="1050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9E1233A-5985-1026-42FD-E020C76A70CE}"/>
              </a:ext>
            </a:extLst>
          </p:cNvPr>
          <p:cNvSpPr txBox="1"/>
          <p:nvPr/>
        </p:nvSpPr>
        <p:spPr>
          <a:xfrm>
            <a:off x="9314574" y="4139182"/>
            <a:ext cx="2232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05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Lorem ipsum dolor sit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amet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adipiscing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elit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sed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do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eiusmod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tempor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incididunt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ut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labore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et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dolore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magna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aliqua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. Ut enim ad Lorem ipsum dolor sit amet, consectetur adipiscing elit, sed do eiusmod tempor incididunt ut labore et dolore magna aliqua.</a:t>
            </a:r>
            <a:endParaRPr lang="ru-RU" sz="1050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AD700E8-0BBB-5DD3-D948-288F23875B69}"/>
              </a:ext>
            </a:extLst>
          </p:cNvPr>
          <p:cNvSpPr txBox="1"/>
          <p:nvPr/>
        </p:nvSpPr>
        <p:spPr>
          <a:xfrm>
            <a:off x="644642" y="1333824"/>
            <a:ext cx="2232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" sz="105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Lorem ipsum dolor sit </a:t>
            </a:r>
            <a:r>
              <a:rPr lang="en" sz="1050" b="1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amet</a:t>
            </a:r>
            <a:r>
              <a:rPr lang="en" sz="105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adipiscing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elit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sed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do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eiusmod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tempor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incididunt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ut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labore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et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dolore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magna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aliqua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. Ut enim ad Lorem ipsum dolor sit amet, consectetur adipiscing elit, sed do eiusmod tempor incididunt ut labore et dolore magna aliqua.</a:t>
            </a:r>
            <a:endParaRPr lang="ru-RU" sz="1050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E5E2668-46AE-A79E-DF89-19ECB0365474}"/>
              </a:ext>
            </a:extLst>
          </p:cNvPr>
          <p:cNvSpPr txBox="1"/>
          <p:nvPr/>
        </p:nvSpPr>
        <p:spPr>
          <a:xfrm>
            <a:off x="644642" y="4139182"/>
            <a:ext cx="2232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" sz="1050" b="1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Lorem ipsum dolor sit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amet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adipiscing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elit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sed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do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eiusmod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tempor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incididunt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ut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labore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et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dolore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magna </a:t>
            </a:r>
            <a:r>
              <a:rPr lang="en" sz="105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aliqua</a:t>
            </a:r>
            <a:r>
              <a:rPr lang="en" sz="105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. Ut enim ad Lorem ipsum dolor sit amet, consectetur adipiscing elit, sed do eiusmod tempor incididunt ut labore et dolore magna aliqua.</a:t>
            </a:r>
            <a:endParaRPr lang="ru-RU" sz="1050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901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198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21</cp:revision>
  <dcterms:created xsi:type="dcterms:W3CDTF">2022-10-20T01:52:07Z</dcterms:created>
  <dcterms:modified xsi:type="dcterms:W3CDTF">2022-11-02T11:18:35Z</dcterms:modified>
</cp:coreProperties>
</file>