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451"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79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BB0"/>
    <a:srgbClr val="7ABC3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showGuides="1">
      <p:cViewPr varScale="1">
        <p:scale>
          <a:sx n="60" d="100"/>
          <a:sy n="60" d="100"/>
        </p:scale>
        <p:origin x="1056" y="72"/>
      </p:cViewPr>
      <p:guideLst>
        <p:guide orient="horz" pos="2160"/>
        <p:guide pos="3792"/>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84BE8-7006-33DE-1C5B-BC763E1A8E3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258B492E-F438-DA2A-D798-318E61A7AAF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1DAA47A4-F538-802E-C7C1-12E692E4920A}"/>
              </a:ext>
            </a:extLst>
          </p:cNvPr>
          <p:cNvSpPr>
            <a:spLocks noGrp="1"/>
          </p:cNvSpPr>
          <p:nvPr>
            <p:ph type="dt" sz="half" idx="10"/>
          </p:nvPr>
        </p:nvSpPr>
        <p:spPr/>
        <p:txBody>
          <a:bodyPr/>
          <a:lstStyle/>
          <a:p>
            <a:fld id="{82DE030F-DCC8-4E5B-9EAC-46BD5A308627}" type="datetimeFigureOut">
              <a:rPr lang="en-IN" smtClean="0"/>
              <a:t>02-11-2022</a:t>
            </a:fld>
            <a:endParaRPr lang="en-IN"/>
          </a:p>
        </p:txBody>
      </p:sp>
      <p:sp>
        <p:nvSpPr>
          <p:cNvPr id="5" name="Footer Placeholder 4">
            <a:extLst>
              <a:ext uri="{FF2B5EF4-FFF2-40B4-BE49-F238E27FC236}">
                <a16:creationId xmlns:a16="http://schemas.microsoft.com/office/drawing/2014/main" id="{E14A386B-BCE9-93E6-3619-9504BF3A15D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AD237A1-F704-0081-6CEB-F77F3A696C0E}"/>
              </a:ext>
            </a:extLst>
          </p:cNvPr>
          <p:cNvSpPr>
            <a:spLocks noGrp="1"/>
          </p:cNvSpPr>
          <p:nvPr>
            <p:ph type="sldNum" sz="quarter" idx="12"/>
          </p:nvPr>
        </p:nvSpPr>
        <p:spPr/>
        <p:txBody>
          <a:bodyPr/>
          <a:lstStyle/>
          <a:p>
            <a:fld id="{C0700F82-F2F7-4D49-9B88-D95C7FD49A51}" type="slidenum">
              <a:rPr lang="en-IN" smtClean="0"/>
              <a:t>‹#›</a:t>
            </a:fld>
            <a:endParaRPr lang="en-IN"/>
          </a:p>
        </p:txBody>
      </p:sp>
      <p:sp>
        <p:nvSpPr>
          <p:cNvPr id="7" name="Rectangle 6">
            <a:extLst>
              <a:ext uri="{FF2B5EF4-FFF2-40B4-BE49-F238E27FC236}">
                <a16:creationId xmlns:a16="http://schemas.microsoft.com/office/drawing/2014/main" id="{41D77868-FEBE-613A-0564-44AF68C8B2D3}"/>
              </a:ext>
            </a:extLst>
          </p:cNvPr>
          <p:cNvSpPr/>
          <p:nvPr userDrawn="1"/>
        </p:nvSpPr>
        <p:spPr>
          <a:xfrm flipV="1">
            <a:off x="0" y="6644640"/>
            <a:ext cx="12192000" cy="21336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233307211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F1043-67B6-3EA7-AF7C-8594393312F5}"/>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5B9B7249-0E20-E86B-3DC8-489C4E1AE5F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C24A068-F812-2561-A946-8E90B80055E6}"/>
              </a:ext>
            </a:extLst>
          </p:cNvPr>
          <p:cNvSpPr>
            <a:spLocks noGrp="1"/>
          </p:cNvSpPr>
          <p:nvPr>
            <p:ph type="dt" sz="half" idx="10"/>
          </p:nvPr>
        </p:nvSpPr>
        <p:spPr/>
        <p:txBody>
          <a:bodyPr/>
          <a:lstStyle/>
          <a:p>
            <a:fld id="{82DE030F-DCC8-4E5B-9EAC-46BD5A308627}" type="datetimeFigureOut">
              <a:rPr lang="en-IN" smtClean="0"/>
              <a:t>02-11-2022</a:t>
            </a:fld>
            <a:endParaRPr lang="en-IN"/>
          </a:p>
        </p:txBody>
      </p:sp>
      <p:sp>
        <p:nvSpPr>
          <p:cNvPr id="5" name="Footer Placeholder 4">
            <a:extLst>
              <a:ext uri="{FF2B5EF4-FFF2-40B4-BE49-F238E27FC236}">
                <a16:creationId xmlns:a16="http://schemas.microsoft.com/office/drawing/2014/main" id="{68D12A55-4160-3CA9-758D-D3E471171FF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CE43452-AC7A-9813-BF98-1BBABABBD448}"/>
              </a:ext>
            </a:extLst>
          </p:cNvPr>
          <p:cNvSpPr>
            <a:spLocks noGrp="1"/>
          </p:cNvSpPr>
          <p:nvPr>
            <p:ph type="sldNum" sz="quarter" idx="12"/>
          </p:nvPr>
        </p:nvSpPr>
        <p:spPr/>
        <p:txBody>
          <a:bodyPr/>
          <a:lstStyle/>
          <a:p>
            <a:fld id="{C0700F82-F2F7-4D49-9B88-D95C7FD49A51}" type="slidenum">
              <a:rPr lang="en-IN" smtClean="0"/>
              <a:t>‹#›</a:t>
            </a:fld>
            <a:endParaRPr lang="en-IN"/>
          </a:p>
        </p:txBody>
      </p:sp>
    </p:spTree>
    <p:extLst>
      <p:ext uri="{BB962C8B-B14F-4D97-AF65-F5344CB8AC3E}">
        <p14:creationId xmlns:p14="http://schemas.microsoft.com/office/powerpoint/2010/main" val="12677128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86368-74DB-2104-12B0-9A70B33E541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5525AEF2-CD25-5999-BE3B-D023DD42595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3544C55-FA81-54BE-6B58-0ED4FAE655F1}"/>
              </a:ext>
            </a:extLst>
          </p:cNvPr>
          <p:cNvSpPr>
            <a:spLocks noGrp="1"/>
          </p:cNvSpPr>
          <p:nvPr>
            <p:ph type="dt" sz="half" idx="10"/>
          </p:nvPr>
        </p:nvSpPr>
        <p:spPr/>
        <p:txBody>
          <a:bodyPr/>
          <a:lstStyle/>
          <a:p>
            <a:fld id="{82DE030F-DCC8-4E5B-9EAC-46BD5A308627}" type="datetimeFigureOut">
              <a:rPr lang="en-IN" smtClean="0"/>
              <a:t>02-11-2022</a:t>
            </a:fld>
            <a:endParaRPr lang="en-IN"/>
          </a:p>
        </p:txBody>
      </p:sp>
      <p:sp>
        <p:nvSpPr>
          <p:cNvPr id="5" name="Footer Placeholder 4">
            <a:extLst>
              <a:ext uri="{FF2B5EF4-FFF2-40B4-BE49-F238E27FC236}">
                <a16:creationId xmlns:a16="http://schemas.microsoft.com/office/drawing/2014/main" id="{202E6686-C96F-804C-1F4D-D47650EFE0C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8BD2F0D-4EE6-4204-06CF-2CEAE237716B}"/>
              </a:ext>
            </a:extLst>
          </p:cNvPr>
          <p:cNvSpPr>
            <a:spLocks noGrp="1"/>
          </p:cNvSpPr>
          <p:nvPr>
            <p:ph type="sldNum" sz="quarter" idx="12"/>
          </p:nvPr>
        </p:nvSpPr>
        <p:spPr/>
        <p:txBody>
          <a:bodyPr/>
          <a:lstStyle/>
          <a:p>
            <a:fld id="{C0700F82-F2F7-4D49-9B88-D95C7FD49A51}" type="slidenum">
              <a:rPr lang="en-IN" smtClean="0"/>
              <a:t>‹#›</a:t>
            </a:fld>
            <a:endParaRPr lang="en-IN"/>
          </a:p>
        </p:txBody>
      </p:sp>
    </p:spTree>
    <p:extLst>
      <p:ext uri="{BB962C8B-B14F-4D97-AF65-F5344CB8AC3E}">
        <p14:creationId xmlns:p14="http://schemas.microsoft.com/office/powerpoint/2010/main" val="1309502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20E89-A728-4B65-D4AB-A230E28094D6}"/>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A32F3A70-9501-FDEC-BF17-D8303AF3E07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A0DF1980-CD44-E594-FF6A-59D2B9D88F9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C07E7042-0BAB-D2FD-8844-E7600D0EF298}"/>
              </a:ext>
            </a:extLst>
          </p:cNvPr>
          <p:cNvSpPr>
            <a:spLocks noGrp="1"/>
          </p:cNvSpPr>
          <p:nvPr>
            <p:ph type="dt" sz="half" idx="10"/>
          </p:nvPr>
        </p:nvSpPr>
        <p:spPr/>
        <p:txBody>
          <a:bodyPr/>
          <a:lstStyle/>
          <a:p>
            <a:fld id="{82DE030F-DCC8-4E5B-9EAC-46BD5A308627}" type="datetimeFigureOut">
              <a:rPr lang="en-IN" smtClean="0"/>
              <a:t>02-11-2022</a:t>
            </a:fld>
            <a:endParaRPr lang="en-IN"/>
          </a:p>
        </p:txBody>
      </p:sp>
      <p:sp>
        <p:nvSpPr>
          <p:cNvPr id="6" name="Footer Placeholder 5">
            <a:extLst>
              <a:ext uri="{FF2B5EF4-FFF2-40B4-BE49-F238E27FC236}">
                <a16:creationId xmlns:a16="http://schemas.microsoft.com/office/drawing/2014/main" id="{FA62806F-58D0-0856-239C-BF349F474E3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5E8C37FB-01C1-0A9B-DEED-249AB746BA2B}"/>
              </a:ext>
            </a:extLst>
          </p:cNvPr>
          <p:cNvSpPr>
            <a:spLocks noGrp="1"/>
          </p:cNvSpPr>
          <p:nvPr>
            <p:ph type="sldNum" sz="quarter" idx="12"/>
          </p:nvPr>
        </p:nvSpPr>
        <p:spPr/>
        <p:txBody>
          <a:bodyPr/>
          <a:lstStyle/>
          <a:p>
            <a:fld id="{C0700F82-F2F7-4D49-9B88-D95C7FD49A51}" type="slidenum">
              <a:rPr lang="en-IN" smtClean="0"/>
              <a:t>‹#›</a:t>
            </a:fld>
            <a:endParaRPr lang="en-IN"/>
          </a:p>
        </p:txBody>
      </p:sp>
    </p:spTree>
    <p:extLst>
      <p:ext uri="{BB962C8B-B14F-4D97-AF65-F5344CB8AC3E}">
        <p14:creationId xmlns:p14="http://schemas.microsoft.com/office/powerpoint/2010/main" val="30079728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0B354-4443-DB44-17CE-78A5C5B587C7}"/>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28D47F24-198D-4A2C-E308-E84744D0A67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64BBC28-9C55-282B-628D-647B1082B18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B533E41C-3BEA-DD17-38E6-7F8B079E4B4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062BF7F-0799-52FF-BF36-968E07BC09B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FD50E09D-A9DA-EBD2-B5A2-C13155B31005}"/>
              </a:ext>
            </a:extLst>
          </p:cNvPr>
          <p:cNvSpPr>
            <a:spLocks noGrp="1"/>
          </p:cNvSpPr>
          <p:nvPr>
            <p:ph type="dt" sz="half" idx="10"/>
          </p:nvPr>
        </p:nvSpPr>
        <p:spPr/>
        <p:txBody>
          <a:bodyPr/>
          <a:lstStyle/>
          <a:p>
            <a:fld id="{82DE030F-DCC8-4E5B-9EAC-46BD5A308627}" type="datetimeFigureOut">
              <a:rPr lang="en-IN" smtClean="0"/>
              <a:t>02-11-2022</a:t>
            </a:fld>
            <a:endParaRPr lang="en-IN"/>
          </a:p>
        </p:txBody>
      </p:sp>
      <p:sp>
        <p:nvSpPr>
          <p:cNvPr id="8" name="Footer Placeholder 7">
            <a:extLst>
              <a:ext uri="{FF2B5EF4-FFF2-40B4-BE49-F238E27FC236}">
                <a16:creationId xmlns:a16="http://schemas.microsoft.com/office/drawing/2014/main" id="{9B7AD049-1919-9083-899D-7AFC17E25354}"/>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0479E410-3126-5E55-299B-C0081753CD64}"/>
              </a:ext>
            </a:extLst>
          </p:cNvPr>
          <p:cNvSpPr>
            <a:spLocks noGrp="1"/>
          </p:cNvSpPr>
          <p:nvPr>
            <p:ph type="sldNum" sz="quarter" idx="12"/>
          </p:nvPr>
        </p:nvSpPr>
        <p:spPr/>
        <p:txBody>
          <a:bodyPr/>
          <a:lstStyle/>
          <a:p>
            <a:fld id="{C0700F82-F2F7-4D49-9B88-D95C7FD49A51}" type="slidenum">
              <a:rPr lang="en-IN" smtClean="0"/>
              <a:t>‹#›</a:t>
            </a:fld>
            <a:endParaRPr lang="en-IN"/>
          </a:p>
        </p:txBody>
      </p:sp>
    </p:spTree>
    <p:extLst>
      <p:ext uri="{BB962C8B-B14F-4D97-AF65-F5344CB8AC3E}">
        <p14:creationId xmlns:p14="http://schemas.microsoft.com/office/powerpoint/2010/main" val="25734294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87C7B-0BB6-2240-DB08-CF868631950A}"/>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087C4915-477B-41E4-6C9D-BBF2F073A0EB}"/>
              </a:ext>
            </a:extLst>
          </p:cNvPr>
          <p:cNvSpPr>
            <a:spLocks noGrp="1"/>
          </p:cNvSpPr>
          <p:nvPr>
            <p:ph type="dt" sz="half" idx="10"/>
          </p:nvPr>
        </p:nvSpPr>
        <p:spPr/>
        <p:txBody>
          <a:bodyPr/>
          <a:lstStyle/>
          <a:p>
            <a:fld id="{82DE030F-DCC8-4E5B-9EAC-46BD5A308627}" type="datetimeFigureOut">
              <a:rPr lang="en-IN" smtClean="0"/>
              <a:t>02-11-2022</a:t>
            </a:fld>
            <a:endParaRPr lang="en-IN"/>
          </a:p>
        </p:txBody>
      </p:sp>
      <p:sp>
        <p:nvSpPr>
          <p:cNvPr id="4" name="Footer Placeholder 3">
            <a:extLst>
              <a:ext uri="{FF2B5EF4-FFF2-40B4-BE49-F238E27FC236}">
                <a16:creationId xmlns:a16="http://schemas.microsoft.com/office/drawing/2014/main" id="{094C9B9E-DA67-7357-7118-31BFA88F2CDC}"/>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6C78E5ED-424A-4259-1236-CF811203FCF7}"/>
              </a:ext>
            </a:extLst>
          </p:cNvPr>
          <p:cNvSpPr>
            <a:spLocks noGrp="1"/>
          </p:cNvSpPr>
          <p:nvPr>
            <p:ph type="sldNum" sz="quarter" idx="12"/>
          </p:nvPr>
        </p:nvSpPr>
        <p:spPr/>
        <p:txBody>
          <a:bodyPr/>
          <a:lstStyle/>
          <a:p>
            <a:fld id="{C0700F82-F2F7-4D49-9B88-D95C7FD49A51}" type="slidenum">
              <a:rPr lang="en-IN" smtClean="0"/>
              <a:t>‹#›</a:t>
            </a:fld>
            <a:endParaRPr lang="en-IN"/>
          </a:p>
        </p:txBody>
      </p:sp>
    </p:spTree>
    <p:extLst>
      <p:ext uri="{BB962C8B-B14F-4D97-AF65-F5344CB8AC3E}">
        <p14:creationId xmlns:p14="http://schemas.microsoft.com/office/powerpoint/2010/main" val="27635476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D81FB48-27FD-3147-C262-D8F44AD6FD33}"/>
              </a:ext>
            </a:extLst>
          </p:cNvPr>
          <p:cNvSpPr>
            <a:spLocks noGrp="1"/>
          </p:cNvSpPr>
          <p:nvPr>
            <p:ph type="dt" sz="half" idx="10"/>
          </p:nvPr>
        </p:nvSpPr>
        <p:spPr/>
        <p:txBody>
          <a:bodyPr/>
          <a:lstStyle/>
          <a:p>
            <a:fld id="{82DE030F-DCC8-4E5B-9EAC-46BD5A308627}" type="datetimeFigureOut">
              <a:rPr lang="en-IN" smtClean="0"/>
              <a:t>02-11-2022</a:t>
            </a:fld>
            <a:endParaRPr lang="en-IN"/>
          </a:p>
        </p:txBody>
      </p:sp>
      <p:sp>
        <p:nvSpPr>
          <p:cNvPr id="3" name="Footer Placeholder 2">
            <a:extLst>
              <a:ext uri="{FF2B5EF4-FFF2-40B4-BE49-F238E27FC236}">
                <a16:creationId xmlns:a16="http://schemas.microsoft.com/office/drawing/2014/main" id="{A464EB4C-E046-1E67-3708-D39849E05C72}"/>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6F6430E2-B11C-E3B1-A934-612765001663}"/>
              </a:ext>
            </a:extLst>
          </p:cNvPr>
          <p:cNvSpPr>
            <a:spLocks noGrp="1"/>
          </p:cNvSpPr>
          <p:nvPr>
            <p:ph type="sldNum" sz="quarter" idx="12"/>
          </p:nvPr>
        </p:nvSpPr>
        <p:spPr/>
        <p:txBody>
          <a:bodyPr/>
          <a:lstStyle/>
          <a:p>
            <a:fld id="{C0700F82-F2F7-4D49-9B88-D95C7FD49A51}" type="slidenum">
              <a:rPr lang="en-IN" smtClean="0"/>
              <a:t>‹#›</a:t>
            </a:fld>
            <a:endParaRPr lang="en-IN"/>
          </a:p>
        </p:txBody>
      </p:sp>
    </p:spTree>
    <p:extLst>
      <p:ext uri="{BB962C8B-B14F-4D97-AF65-F5344CB8AC3E}">
        <p14:creationId xmlns:p14="http://schemas.microsoft.com/office/powerpoint/2010/main" val="27782897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1F68A9-1B03-88F0-7D86-E6B54A17E5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0F57C407-1D4B-F900-743D-30E0CD0262A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6AB811F4-50AE-86F6-1554-9BE88E2EB8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1F64FDE-A96C-49F2-BCC3-02EF27AA4626}"/>
              </a:ext>
            </a:extLst>
          </p:cNvPr>
          <p:cNvSpPr>
            <a:spLocks noGrp="1"/>
          </p:cNvSpPr>
          <p:nvPr>
            <p:ph type="dt" sz="half" idx="10"/>
          </p:nvPr>
        </p:nvSpPr>
        <p:spPr/>
        <p:txBody>
          <a:bodyPr/>
          <a:lstStyle/>
          <a:p>
            <a:fld id="{82DE030F-DCC8-4E5B-9EAC-46BD5A308627}" type="datetimeFigureOut">
              <a:rPr lang="en-IN" smtClean="0"/>
              <a:t>02-11-2022</a:t>
            </a:fld>
            <a:endParaRPr lang="en-IN"/>
          </a:p>
        </p:txBody>
      </p:sp>
      <p:sp>
        <p:nvSpPr>
          <p:cNvPr id="6" name="Footer Placeholder 5">
            <a:extLst>
              <a:ext uri="{FF2B5EF4-FFF2-40B4-BE49-F238E27FC236}">
                <a16:creationId xmlns:a16="http://schemas.microsoft.com/office/drawing/2014/main" id="{F4A905E3-5675-6DEF-1310-B388F2B2BFBE}"/>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49BA6EF3-29F5-D446-C420-0121D33CB8ED}"/>
              </a:ext>
            </a:extLst>
          </p:cNvPr>
          <p:cNvSpPr>
            <a:spLocks noGrp="1"/>
          </p:cNvSpPr>
          <p:nvPr>
            <p:ph type="sldNum" sz="quarter" idx="12"/>
          </p:nvPr>
        </p:nvSpPr>
        <p:spPr/>
        <p:txBody>
          <a:bodyPr/>
          <a:lstStyle/>
          <a:p>
            <a:fld id="{C0700F82-F2F7-4D49-9B88-D95C7FD49A51}" type="slidenum">
              <a:rPr lang="en-IN" smtClean="0"/>
              <a:t>‹#›</a:t>
            </a:fld>
            <a:endParaRPr lang="en-IN"/>
          </a:p>
        </p:txBody>
      </p:sp>
    </p:spTree>
    <p:extLst>
      <p:ext uri="{BB962C8B-B14F-4D97-AF65-F5344CB8AC3E}">
        <p14:creationId xmlns:p14="http://schemas.microsoft.com/office/powerpoint/2010/main" val="39266850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C21B1-B755-C94A-E74D-B2BEA0A8EF7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16D04B06-4480-FBEA-5727-94CDA5C141A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DA90467F-F188-ED3C-5B1F-360BC88B21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2A5C012-CF9C-3199-2D0F-FE406B3F8713}"/>
              </a:ext>
            </a:extLst>
          </p:cNvPr>
          <p:cNvSpPr>
            <a:spLocks noGrp="1"/>
          </p:cNvSpPr>
          <p:nvPr>
            <p:ph type="dt" sz="half" idx="10"/>
          </p:nvPr>
        </p:nvSpPr>
        <p:spPr/>
        <p:txBody>
          <a:bodyPr/>
          <a:lstStyle/>
          <a:p>
            <a:fld id="{82DE030F-DCC8-4E5B-9EAC-46BD5A308627}" type="datetimeFigureOut">
              <a:rPr lang="en-IN" smtClean="0"/>
              <a:t>02-11-2022</a:t>
            </a:fld>
            <a:endParaRPr lang="en-IN"/>
          </a:p>
        </p:txBody>
      </p:sp>
      <p:sp>
        <p:nvSpPr>
          <p:cNvPr id="6" name="Footer Placeholder 5">
            <a:extLst>
              <a:ext uri="{FF2B5EF4-FFF2-40B4-BE49-F238E27FC236}">
                <a16:creationId xmlns:a16="http://schemas.microsoft.com/office/drawing/2014/main" id="{E874759B-3226-65B6-7CE4-17A06FBD9A17}"/>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4DBD4938-9F33-353A-4EE0-60D6D9F98189}"/>
              </a:ext>
            </a:extLst>
          </p:cNvPr>
          <p:cNvSpPr>
            <a:spLocks noGrp="1"/>
          </p:cNvSpPr>
          <p:nvPr>
            <p:ph type="sldNum" sz="quarter" idx="12"/>
          </p:nvPr>
        </p:nvSpPr>
        <p:spPr/>
        <p:txBody>
          <a:bodyPr/>
          <a:lstStyle/>
          <a:p>
            <a:fld id="{C0700F82-F2F7-4D49-9B88-D95C7FD49A51}" type="slidenum">
              <a:rPr lang="en-IN" smtClean="0"/>
              <a:t>‹#›</a:t>
            </a:fld>
            <a:endParaRPr lang="en-IN"/>
          </a:p>
        </p:txBody>
      </p:sp>
    </p:spTree>
    <p:extLst>
      <p:ext uri="{BB962C8B-B14F-4D97-AF65-F5344CB8AC3E}">
        <p14:creationId xmlns:p14="http://schemas.microsoft.com/office/powerpoint/2010/main" val="25844411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EBA39A-A30A-DC24-2195-711CF7BC1FC4}"/>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CAFB6512-079F-70BD-9734-701E6FDC58A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06B2941-13A7-C48C-5F89-8B4E2BE12B78}"/>
              </a:ext>
            </a:extLst>
          </p:cNvPr>
          <p:cNvSpPr>
            <a:spLocks noGrp="1"/>
          </p:cNvSpPr>
          <p:nvPr>
            <p:ph type="dt" sz="half" idx="10"/>
          </p:nvPr>
        </p:nvSpPr>
        <p:spPr/>
        <p:txBody>
          <a:bodyPr/>
          <a:lstStyle/>
          <a:p>
            <a:fld id="{82DE030F-DCC8-4E5B-9EAC-46BD5A308627}" type="datetimeFigureOut">
              <a:rPr lang="en-IN" smtClean="0"/>
              <a:t>02-11-2022</a:t>
            </a:fld>
            <a:endParaRPr lang="en-IN"/>
          </a:p>
        </p:txBody>
      </p:sp>
      <p:sp>
        <p:nvSpPr>
          <p:cNvPr id="5" name="Footer Placeholder 4">
            <a:extLst>
              <a:ext uri="{FF2B5EF4-FFF2-40B4-BE49-F238E27FC236}">
                <a16:creationId xmlns:a16="http://schemas.microsoft.com/office/drawing/2014/main" id="{F23059F4-94FF-92CA-AB80-EB071F992F0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27674D8-5391-8FF1-B010-45E4B2B24D78}"/>
              </a:ext>
            </a:extLst>
          </p:cNvPr>
          <p:cNvSpPr>
            <a:spLocks noGrp="1"/>
          </p:cNvSpPr>
          <p:nvPr>
            <p:ph type="sldNum" sz="quarter" idx="12"/>
          </p:nvPr>
        </p:nvSpPr>
        <p:spPr/>
        <p:txBody>
          <a:bodyPr/>
          <a:lstStyle/>
          <a:p>
            <a:fld id="{C0700F82-F2F7-4D49-9B88-D95C7FD49A51}" type="slidenum">
              <a:rPr lang="en-IN" smtClean="0"/>
              <a:t>‹#›</a:t>
            </a:fld>
            <a:endParaRPr lang="en-IN"/>
          </a:p>
        </p:txBody>
      </p:sp>
    </p:spTree>
    <p:extLst>
      <p:ext uri="{BB962C8B-B14F-4D97-AF65-F5344CB8AC3E}">
        <p14:creationId xmlns:p14="http://schemas.microsoft.com/office/powerpoint/2010/main" val="26248099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EFBD42F-F021-F14A-288D-4E7A1760F59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732945C8-B0A4-5C39-6910-46A0E8E9764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AFB87C1-6B13-6711-3E8C-85877D8955C2}"/>
              </a:ext>
            </a:extLst>
          </p:cNvPr>
          <p:cNvSpPr>
            <a:spLocks noGrp="1"/>
          </p:cNvSpPr>
          <p:nvPr>
            <p:ph type="dt" sz="half" idx="10"/>
          </p:nvPr>
        </p:nvSpPr>
        <p:spPr/>
        <p:txBody>
          <a:bodyPr/>
          <a:lstStyle/>
          <a:p>
            <a:fld id="{82DE030F-DCC8-4E5B-9EAC-46BD5A308627}" type="datetimeFigureOut">
              <a:rPr lang="en-IN" smtClean="0"/>
              <a:t>02-11-2022</a:t>
            </a:fld>
            <a:endParaRPr lang="en-IN"/>
          </a:p>
        </p:txBody>
      </p:sp>
      <p:sp>
        <p:nvSpPr>
          <p:cNvPr id="5" name="Footer Placeholder 4">
            <a:extLst>
              <a:ext uri="{FF2B5EF4-FFF2-40B4-BE49-F238E27FC236}">
                <a16:creationId xmlns:a16="http://schemas.microsoft.com/office/drawing/2014/main" id="{52B605A5-B9D7-53F9-5600-9B24995182E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046E8D3-0F56-80A2-5CBD-212F9FCF471F}"/>
              </a:ext>
            </a:extLst>
          </p:cNvPr>
          <p:cNvSpPr>
            <a:spLocks noGrp="1"/>
          </p:cNvSpPr>
          <p:nvPr>
            <p:ph type="sldNum" sz="quarter" idx="12"/>
          </p:nvPr>
        </p:nvSpPr>
        <p:spPr/>
        <p:txBody>
          <a:bodyPr/>
          <a:lstStyle/>
          <a:p>
            <a:fld id="{C0700F82-F2F7-4D49-9B88-D95C7FD49A51}" type="slidenum">
              <a:rPr lang="en-IN" smtClean="0"/>
              <a:t>‹#›</a:t>
            </a:fld>
            <a:endParaRPr lang="en-IN"/>
          </a:p>
        </p:txBody>
      </p:sp>
    </p:spTree>
    <p:extLst>
      <p:ext uri="{BB962C8B-B14F-4D97-AF65-F5344CB8AC3E}">
        <p14:creationId xmlns:p14="http://schemas.microsoft.com/office/powerpoint/2010/main" val="32255777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21490658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437CF02-CE71-0F04-F37D-BAA72C3BA05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C2ECB310-031B-934E-C7A6-BF6BCC96BC5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458F18C-44A4-E7BE-7F7A-A958B949079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DE030F-DCC8-4E5B-9EAC-46BD5A308627}" type="datetimeFigureOut">
              <a:rPr lang="en-IN" smtClean="0"/>
              <a:t>02-11-2022</a:t>
            </a:fld>
            <a:endParaRPr lang="en-IN"/>
          </a:p>
        </p:txBody>
      </p:sp>
      <p:sp>
        <p:nvSpPr>
          <p:cNvPr id="5" name="Footer Placeholder 4">
            <a:extLst>
              <a:ext uri="{FF2B5EF4-FFF2-40B4-BE49-F238E27FC236}">
                <a16:creationId xmlns:a16="http://schemas.microsoft.com/office/drawing/2014/main" id="{17CEB378-5BD8-A21D-FBFE-D8B032C698D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5126FAD0-B184-EAC2-9925-2222666C05F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700F82-F2F7-4D49-9B88-D95C7FD49A51}" type="slidenum">
              <a:rPr lang="en-IN" smtClean="0"/>
              <a:t>‹#›</a:t>
            </a:fld>
            <a:endParaRPr lang="en-IN"/>
          </a:p>
        </p:txBody>
      </p:sp>
      <p:sp>
        <p:nvSpPr>
          <p:cNvPr id="7" name="Rectangle 6">
            <a:extLst>
              <a:ext uri="{FF2B5EF4-FFF2-40B4-BE49-F238E27FC236}">
                <a16:creationId xmlns:a16="http://schemas.microsoft.com/office/drawing/2014/main" id="{DFD95E97-1E12-46D7-4B87-C02CA1BE2917}"/>
              </a:ext>
            </a:extLst>
          </p:cNvPr>
          <p:cNvSpPr/>
          <p:nvPr userDrawn="1"/>
        </p:nvSpPr>
        <p:spPr>
          <a:xfrm flipV="1">
            <a:off x="0" y="6644640"/>
            <a:ext cx="12192000" cy="21336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23731848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Rectangle 64">
            <a:extLst>
              <a:ext uri="{FF2B5EF4-FFF2-40B4-BE49-F238E27FC236}">
                <a16:creationId xmlns:a16="http://schemas.microsoft.com/office/drawing/2014/main" id="{58CCC123-03DE-6CC4-B4D0-97463E2E9FE4}"/>
              </a:ext>
            </a:extLst>
          </p:cNvPr>
          <p:cNvSpPr/>
          <p:nvPr/>
        </p:nvSpPr>
        <p:spPr>
          <a:xfrm>
            <a:off x="1001448" y="2642725"/>
            <a:ext cx="3949772" cy="2308324"/>
          </a:xfrm>
          <a:prstGeom prst="rect">
            <a:avLst/>
          </a:prstGeom>
        </p:spPr>
        <p:txBody>
          <a:bodyPr wrap="square">
            <a:spAutoFit/>
          </a:bodyPr>
          <a:lstStyle/>
          <a:p>
            <a:r>
              <a:rPr lang="id-ID" i="0" dirty="0">
                <a:effectLst/>
                <a:latin typeface="Arial" panose="020B0604020202020204" pitchFamily="34" charset="0"/>
                <a:ea typeface="Lato" panose="020F0502020204030203" pitchFamily="34" charset="0"/>
                <a:cs typeface="Arial" panose="020B0604020202020204" pitchFamily="34" charset="0"/>
              </a:rPr>
              <a:t>Lorem ipsum dolor sit amet, lacus nulla ac netus nibh aliquet, porttitor ligula justo libero vivamus porttitor dolor, conubia mollit. Sapien nam suspendisse, tincidunt eget ante tincidunt, eros in auctor fringilla praesent at diam. In et quam est eget mi. llentesque nunc orci eu</a:t>
            </a:r>
            <a:endParaRPr lang="id-ID" dirty="0">
              <a:latin typeface="Arial" panose="020B0604020202020204" pitchFamily="34" charset="0"/>
              <a:ea typeface="Lato" panose="020F0502020204030203" pitchFamily="34" charset="0"/>
              <a:cs typeface="Arial" panose="020B0604020202020204" pitchFamily="34" charset="0"/>
            </a:endParaRPr>
          </a:p>
        </p:txBody>
      </p:sp>
      <p:sp>
        <p:nvSpPr>
          <p:cNvPr id="66" name="Rectangle 65">
            <a:extLst>
              <a:ext uri="{FF2B5EF4-FFF2-40B4-BE49-F238E27FC236}">
                <a16:creationId xmlns:a16="http://schemas.microsoft.com/office/drawing/2014/main" id="{190C306A-429D-CF87-EF81-2E54F00A6F9C}"/>
              </a:ext>
            </a:extLst>
          </p:cNvPr>
          <p:cNvSpPr/>
          <p:nvPr/>
        </p:nvSpPr>
        <p:spPr>
          <a:xfrm>
            <a:off x="1001448" y="1529533"/>
            <a:ext cx="3739380" cy="769441"/>
          </a:xfrm>
          <a:prstGeom prst="rect">
            <a:avLst/>
          </a:prstGeom>
        </p:spPr>
        <p:txBody>
          <a:bodyPr wrap="square">
            <a:spAutoFit/>
          </a:bodyPr>
          <a:lstStyle/>
          <a:p>
            <a:r>
              <a:rPr lang="en-IN" sz="4400" b="1" i="0" dirty="0">
                <a:effectLst/>
                <a:latin typeface="Arial" panose="020B0604020202020204" pitchFamily="34" charset="0"/>
                <a:ea typeface="Lato" panose="020F0502020204030203" pitchFamily="34" charset="0"/>
                <a:cs typeface="Arial" panose="020B0604020202020204" pitchFamily="34" charset="0"/>
              </a:rPr>
              <a:t>Maps</a:t>
            </a:r>
            <a:endParaRPr lang="id-ID" sz="4400" b="1" dirty="0">
              <a:latin typeface="Arial" panose="020B0604020202020204" pitchFamily="34" charset="0"/>
              <a:ea typeface="Lato" panose="020F0502020204030203" pitchFamily="34" charset="0"/>
              <a:cs typeface="Arial" panose="020B0604020202020204" pitchFamily="34" charset="0"/>
            </a:endParaRPr>
          </a:p>
        </p:txBody>
      </p:sp>
      <p:grpSp>
        <p:nvGrpSpPr>
          <p:cNvPr id="67" name="Group 66">
            <a:extLst>
              <a:ext uri="{FF2B5EF4-FFF2-40B4-BE49-F238E27FC236}">
                <a16:creationId xmlns:a16="http://schemas.microsoft.com/office/drawing/2014/main" id="{111C8CBE-E008-5711-B0EC-01D456B784B6}"/>
              </a:ext>
            </a:extLst>
          </p:cNvPr>
          <p:cNvGrpSpPr/>
          <p:nvPr/>
        </p:nvGrpSpPr>
        <p:grpSpPr>
          <a:xfrm>
            <a:off x="6611623" y="1170932"/>
            <a:ext cx="4730454" cy="4516136"/>
            <a:chOff x="6611623" y="1396277"/>
            <a:chExt cx="4730454" cy="4516136"/>
          </a:xfrm>
          <a:solidFill>
            <a:schemeClr val="bg1">
              <a:lumMod val="75000"/>
            </a:schemeClr>
          </a:solidFill>
        </p:grpSpPr>
        <p:grpSp>
          <p:nvGrpSpPr>
            <p:cNvPr id="68" name="Group 115">
              <a:extLst>
                <a:ext uri="{FF2B5EF4-FFF2-40B4-BE49-F238E27FC236}">
                  <a16:creationId xmlns:a16="http://schemas.microsoft.com/office/drawing/2014/main" id="{B1CA68EC-3D6F-C4D2-1F8F-8305A766F2FD}"/>
                </a:ext>
              </a:extLst>
            </p:cNvPr>
            <p:cNvGrpSpPr>
              <a:grpSpLocks/>
            </p:cNvGrpSpPr>
            <p:nvPr/>
          </p:nvGrpSpPr>
          <p:grpSpPr bwMode="auto">
            <a:xfrm>
              <a:off x="6611623" y="1396277"/>
              <a:ext cx="4730454" cy="4516136"/>
              <a:chOff x="2390" y="2329"/>
              <a:chExt cx="967" cy="1008"/>
            </a:xfrm>
            <a:grpFill/>
          </p:grpSpPr>
          <p:sp>
            <p:nvSpPr>
              <p:cNvPr id="72" name="Freeform 256">
                <a:extLst>
                  <a:ext uri="{FF2B5EF4-FFF2-40B4-BE49-F238E27FC236}">
                    <a16:creationId xmlns:a16="http://schemas.microsoft.com/office/drawing/2014/main" id="{E90776F3-08D6-ACB6-6222-80FE96064EF2}"/>
                  </a:ext>
                </a:extLst>
              </p:cNvPr>
              <p:cNvSpPr>
                <a:spLocks/>
              </p:cNvSpPr>
              <p:nvPr/>
            </p:nvSpPr>
            <p:spPr bwMode="gray">
              <a:xfrm>
                <a:off x="3119" y="2399"/>
                <a:ext cx="24" cy="62"/>
              </a:xfrm>
              <a:custGeom>
                <a:avLst/>
                <a:gdLst>
                  <a:gd name="T0" fmla="*/ 22 w 22"/>
                  <a:gd name="T1" fmla="*/ 0 h 62"/>
                  <a:gd name="T2" fmla="*/ 16 w 22"/>
                  <a:gd name="T3" fmla="*/ 2 h 62"/>
                  <a:gd name="T4" fmla="*/ 16 w 22"/>
                  <a:gd name="T5" fmla="*/ 2 h 62"/>
                  <a:gd name="T6" fmla="*/ 16 w 22"/>
                  <a:gd name="T7" fmla="*/ 6 h 62"/>
                  <a:gd name="T8" fmla="*/ 16 w 22"/>
                  <a:gd name="T9" fmla="*/ 8 h 62"/>
                  <a:gd name="T10" fmla="*/ 14 w 22"/>
                  <a:gd name="T11" fmla="*/ 12 h 62"/>
                  <a:gd name="T12" fmla="*/ 14 w 22"/>
                  <a:gd name="T13" fmla="*/ 14 h 62"/>
                  <a:gd name="T14" fmla="*/ 14 w 22"/>
                  <a:gd name="T15" fmla="*/ 14 h 62"/>
                  <a:gd name="T16" fmla="*/ 14 w 22"/>
                  <a:gd name="T17" fmla="*/ 16 h 62"/>
                  <a:gd name="T18" fmla="*/ 12 w 22"/>
                  <a:gd name="T19" fmla="*/ 20 h 62"/>
                  <a:gd name="T20" fmla="*/ 8 w 22"/>
                  <a:gd name="T21" fmla="*/ 24 h 62"/>
                  <a:gd name="T22" fmla="*/ 0 w 22"/>
                  <a:gd name="T23" fmla="*/ 30 h 62"/>
                  <a:gd name="T24" fmla="*/ 0 w 22"/>
                  <a:gd name="T25" fmla="*/ 30 h 62"/>
                  <a:gd name="T26" fmla="*/ 2 w 22"/>
                  <a:gd name="T27" fmla="*/ 32 h 62"/>
                  <a:gd name="T28" fmla="*/ 4 w 22"/>
                  <a:gd name="T29" fmla="*/ 38 h 62"/>
                  <a:gd name="T30" fmla="*/ 8 w 22"/>
                  <a:gd name="T31" fmla="*/ 48 h 62"/>
                  <a:gd name="T32" fmla="*/ 18 w 22"/>
                  <a:gd name="T33" fmla="*/ 62 h 62"/>
                  <a:gd name="T34" fmla="*/ 18 w 22"/>
                  <a:gd name="T35" fmla="*/ 60 h 62"/>
                  <a:gd name="T36" fmla="*/ 18 w 22"/>
                  <a:gd name="T37" fmla="*/ 56 h 62"/>
                  <a:gd name="T38" fmla="*/ 18 w 22"/>
                  <a:gd name="T39" fmla="*/ 52 h 62"/>
                  <a:gd name="T40" fmla="*/ 18 w 22"/>
                  <a:gd name="T41" fmla="*/ 44 h 62"/>
                  <a:gd name="T42" fmla="*/ 20 w 22"/>
                  <a:gd name="T43" fmla="*/ 40 h 62"/>
                  <a:gd name="T44" fmla="*/ 20 w 22"/>
                  <a:gd name="T45" fmla="*/ 34 h 62"/>
                  <a:gd name="T46" fmla="*/ 22 w 22"/>
                  <a:gd name="T47" fmla="*/ 32 h 62"/>
                  <a:gd name="T48" fmla="*/ 22 w 22"/>
                  <a:gd name="T49" fmla="*/ 26 h 62"/>
                  <a:gd name="T50" fmla="*/ 22 w 22"/>
                  <a:gd name="T51" fmla="*/ 14 h 62"/>
                  <a:gd name="T52" fmla="*/ 22 w 22"/>
                  <a:gd name="T53" fmla="*/ 0 h 62"/>
                  <a:gd name="T54" fmla="*/ 22 w 22"/>
                  <a:gd name="T55" fmla="*/ 0 h 6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2"/>
                  <a:gd name="T85" fmla="*/ 0 h 62"/>
                  <a:gd name="T86" fmla="*/ 22 w 22"/>
                  <a:gd name="T87" fmla="*/ 62 h 6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2" h="62">
                    <a:moveTo>
                      <a:pt x="22" y="0"/>
                    </a:moveTo>
                    <a:lnTo>
                      <a:pt x="16" y="2"/>
                    </a:lnTo>
                    <a:lnTo>
                      <a:pt x="16" y="6"/>
                    </a:lnTo>
                    <a:lnTo>
                      <a:pt x="16" y="8"/>
                    </a:lnTo>
                    <a:lnTo>
                      <a:pt x="14" y="12"/>
                    </a:lnTo>
                    <a:lnTo>
                      <a:pt x="14" y="14"/>
                    </a:lnTo>
                    <a:lnTo>
                      <a:pt x="14" y="16"/>
                    </a:lnTo>
                    <a:lnTo>
                      <a:pt x="12" y="20"/>
                    </a:lnTo>
                    <a:lnTo>
                      <a:pt x="8" y="24"/>
                    </a:lnTo>
                    <a:lnTo>
                      <a:pt x="0" y="30"/>
                    </a:lnTo>
                    <a:lnTo>
                      <a:pt x="2" y="32"/>
                    </a:lnTo>
                    <a:lnTo>
                      <a:pt x="4" y="38"/>
                    </a:lnTo>
                    <a:lnTo>
                      <a:pt x="8" y="48"/>
                    </a:lnTo>
                    <a:lnTo>
                      <a:pt x="18" y="62"/>
                    </a:lnTo>
                    <a:lnTo>
                      <a:pt x="18" y="60"/>
                    </a:lnTo>
                    <a:lnTo>
                      <a:pt x="18" y="56"/>
                    </a:lnTo>
                    <a:lnTo>
                      <a:pt x="18" y="52"/>
                    </a:lnTo>
                    <a:lnTo>
                      <a:pt x="18" y="44"/>
                    </a:lnTo>
                    <a:lnTo>
                      <a:pt x="20" y="40"/>
                    </a:lnTo>
                    <a:lnTo>
                      <a:pt x="20" y="34"/>
                    </a:lnTo>
                    <a:lnTo>
                      <a:pt x="22" y="32"/>
                    </a:lnTo>
                    <a:lnTo>
                      <a:pt x="22" y="26"/>
                    </a:lnTo>
                    <a:lnTo>
                      <a:pt x="22" y="14"/>
                    </a:lnTo>
                    <a:lnTo>
                      <a:pt x="22" y="0"/>
                    </a:lnTo>
                    <a:close/>
                  </a:path>
                </a:pathLst>
              </a:custGeom>
              <a:grpFill/>
              <a:ln w="3175">
                <a:solidFill>
                  <a:schemeClr val="bg2"/>
                </a:solidFill>
                <a:round/>
                <a:headEnd/>
                <a:tailEnd/>
              </a:ln>
            </p:spPr>
            <p:txBody>
              <a:bodyPr/>
              <a:lstStyle/>
              <a:p>
                <a:pPr>
                  <a:defRPr/>
                </a:pPr>
                <a:endParaRPr lang="en-US" sz="3200"/>
              </a:p>
            </p:txBody>
          </p:sp>
          <p:sp>
            <p:nvSpPr>
              <p:cNvPr id="73" name="Freeform 272">
                <a:extLst>
                  <a:ext uri="{FF2B5EF4-FFF2-40B4-BE49-F238E27FC236}">
                    <a16:creationId xmlns:a16="http://schemas.microsoft.com/office/drawing/2014/main" id="{95B1B8A7-373B-3E67-D89B-330AE738C780}"/>
                  </a:ext>
                </a:extLst>
              </p:cNvPr>
              <p:cNvSpPr>
                <a:spLocks/>
              </p:cNvSpPr>
              <p:nvPr/>
            </p:nvSpPr>
            <p:spPr bwMode="gray">
              <a:xfrm>
                <a:off x="2624" y="2681"/>
                <a:ext cx="29" cy="106"/>
              </a:xfrm>
              <a:custGeom>
                <a:avLst/>
                <a:gdLst>
                  <a:gd name="T0" fmla="*/ 0 w 26"/>
                  <a:gd name="T1" fmla="*/ 2 h 106"/>
                  <a:gd name="T2" fmla="*/ 0 w 26"/>
                  <a:gd name="T3" fmla="*/ 2 h 106"/>
                  <a:gd name="T4" fmla="*/ 4 w 26"/>
                  <a:gd name="T5" fmla="*/ 0 h 106"/>
                  <a:gd name="T6" fmla="*/ 8 w 26"/>
                  <a:gd name="T7" fmla="*/ 2 h 106"/>
                  <a:gd name="T8" fmla="*/ 14 w 26"/>
                  <a:gd name="T9" fmla="*/ 2 h 106"/>
                  <a:gd name="T10" fmla="*/ 14 w 26"/>
                  <a:gd name="T11" fmla="*/ 4 h 106"/>
                  <a:gd name="T12" fmla="*/ 14 w 26"/>
                  <a:gd name="T13" fmla="*/ 6 h 106"/>
                  <a:gd name="T14" fmla="*/ 14 w 26"/>
                  <a:gd name="T15" fmla="*/ 8 h 106"/>
                  <a:gd name="T16" fmla="*/ 14 w 26"/>
                  <a:gd name="T17" fmla="*/ 10 h 106"/>
                  <a:gd name="T18" fmla="*/ 16 w 26"/>
                  <a:gd name="T19" fmla="*/ 12 h 106"/>
                  <a:gd name="T20" fmla="*/ 18 w 26"/>
                  <a:gd name="T21" fmla="*/ 14 h 106"/>
                  <a:gd name="T22" fmla="*/ 18 w 26"/>
                  <a:gd name="T23" fmla="*/ 14 h 106"/>
                  <a:gd name="T24" fmla="*/ 20 w 26"/>
                  <a:gd name="T25" fmla="*/ 18 h 106"/>
                  <a:gd name="T26" fmla="*/ 24 w 26"/>
                  <a:gd name="T27" fmla="*/ 22 h 106"/>
                  <a:gd name="T28" fmla="*/ 24 w 26"/>
                  <a:gd name="T29" fmla="*/ 28 h 106"/>
                  <a:gd name="T30" fmla="*/ 26 w 26"/>
                  <a:gd name="T31" fmla="*/ 36 h 106"/>
                  <a:gd name="T32" fmla="*/ 26 w 26"/>
                  <a:gd name="T33" fmla="*/ 42 h 106"/>
                  <a:gd name="T34" fmla="*/ 26 w 26"/>
                  <a:gd name="T35" fmla="*/ 56 h 106"/>
                  <a:gd name="T36" fmla="*/ 26 w 26"/>
                  <a:gd name="T37" fmla="*/ 74 h 106"/>
                  <a:gd name="T38" fmla="*/ 26 w 26"/>
                  <a:gd name="T39" fmla="*/ 90 h 106"/>
                  <a:gd name="T40" fmla="*/ 26 w 26"/>
                  <a:gd name="T41" fmla="*/ 96 h 106"/>
                  <a:gd name="T42" fmla="*/ 24 w 26"/>
                  <a:gd name="T43" fmla="*/ 96 h 106"/>
                  <a:gd name="T44" fmla="*/ 20 w 26"/>
                  <a:gd name="T45" fmla="*/ 98 h 106"/>
                  <a:gd name="T46" fmla="*/ 18 w 26"/>
                  <a:gd name="T47" fmla="*/ 100 h 106"/>
                  <a:gd name="T48" fmla="*/ 14 w 26"/>
                  <a:gd name="T49" fmla="*/ 102 h 106"/>
                  <a:gd name="T50" fmla="*/ 8 w 26"/>
                  <a:gd name="T51" fmla="*/ 106 h 106"/>
                  <a:gd name="T52" fmla="*/ 8 w 26"/>
                  <a:gd name="T53" fmla="*/ 102 h 106"/>
                  <a:gd name="T54" fmla="*/ 10 w 26"/>
                  <a:gd name="T55" fmla="*/ 88 h 106"/>
                  <a:gd name="T56" fmla="*/ 12 w 26"/>
                  <a:gd name="T57" fmla="*/ 74 h 106"/>
                  <a:gd name="T58" fmla="*/ 12 w 26"/>
                  <a:gd name="T59" fmla="*/ 60 h 106"/>
                  <a:gd name="T60" fmla="*/ 10 w 26"/>
                  <a:gd name="T61" fmla="*/ 48 h 106"/>
                  <a:gd name="T62" fmla="*/ 10 w 26"/>
                  <a:gd name="T63" fmla="*/ 40 h 106"/>
                  <a:gd name="T64" fmla="*/ 10 w 26"/>
                  <a:gd name="T65" fmla="*/ 34 h 106"/>
                  <a:gd name="T66" fmla="*/ 8 w 26"/>
                  <a:gd name="T67" fmla="*/ 28 h 106"/>
                  <a:gd name="T68" fmla="*/ 6 w 26"/>
                  <a:gd name="T69" fmla="*/ 10 h 106"/>
                  <a:gd name="T70" fmla="*/ 4 w 26"/>
                  <a:gd name="T71" fmla="*/ 10 h 106"/>
                  <a:gd name="T72" fmla="*/ 4 w 26"/>
                  <a:gd name="T73" fmla="*/ 8 h 106"/>
                  <a:gd name="T74" fmla="*/ 2 w 26"/>
                  <a:gd name="T75" fmla="*/ 4 h 106"/>
                  <a:gd name="T76" fmla="*/ 2 w 26"/>
                  <a:gd name="T77" fmla="*/ 2 h 106"/>
                  <a:gd name="T78" fmla="*/ 0 w 26"/>
                  <a:gd name="T79" fmla="*/ 2 h 106"/>
                  <a:gd name="T80" fmla="*/ 0 w 26"/>
                  <a:gd name="T81" fmla="*/ 2 h 10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6"/>
                  <a:gd name="T124" fmla="*/ 0 h 106"/>
                  <a:gd name="T125" fmla="*/ 26 w 26"/>
                  <a:gd name="T126" fmla="*/ 106 h 10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6" h="106">
                    <a:moveTo>
                      <a:pt x="0" y="2"/>
                    </a:moveTo>
                    <a:lnTo>
                      <a:pt x="0" y="2"/>
                    </a:lnTo>
                    <a:lnTo>
                      <a:pt x="4" y="0"/>
                    </a:lnTo>
                    <a:lnTo>
                      <a:pt x="8" y="2"/>
                    </a:lnTo>
                    <a:lnTo>
                      <a:pt x="14" y="2"/>
                    </a:lnTo>
                    <a:lnTo>
                      <a:pt x="14" y="4"/>
                    </a:lnTo>
                    <a:lnTo>
                      <a:pt x="14" y="6"/>
                    </a:lnTo>
                    <a:lnTo>
                      <a:pt x="14" y="8"/>
                    </a:lnTo>
                    <a:lnTo>
                      <a:pt x="14" y="10"/>
                    </a:lnTo>
                    <a:lnTo>
                      <a:pt x="16" y="12"/>
                    </a:lnTo>
                    <a:lnTo>
                      <a:pt x="18" y="14"/>
                    </a:lnTo>
                    <a:lnTo>
                      <a:pt x="20" y="18"/>
                    </a:lnTo>
                    <a:lnTo>
                      <a:pt x="24" y="22"/>
                    </a:lnTo>
                    <a:lnTo>
                      <a:pt x="24" y="28"/>
                    </a:lnTo>
                    <a:lnTo>
                      <a:pt x="26" y="36"/>
                    </a:lnTo>
                    <a:lnTo>
                      <a:pt x="26" y="42"/>
                    </a:lnTo>
                    <a:lnTo>
                      <a:pt x="26" y="56"/>
                    </a:lnTo>
                    <a:lnTo>
                      <a:pt x="26" y="74"/>
                    </a:lnTo>
                    <a:lnTo>
                      <a:pt x="26" y="90"/>
                    </a:lnTo>
                    <a:lnTo>
                      <a:pt x="26" y="96"/>
                    </a:lnTo>
                    <a:lnTo>
                      <a:pt x="24" y="96"/>
                    </a:lnTo>
                    <a:lnTo>
                      <a:pt x="20" y="98"/>
                    </a:lnTo>
                    <a:lnTo>
                      <a:pt x="18" y="100"/>
                    </a:lnTo>
                    <a:lnTo>
                      <a:pt x="14" y="102"/>
                    </a:lnTo>
                    <a:lnTo>
                      <a:pt x="8" y="106"/>
                    </a:lnTo>
                    <a:lnTo>
                      <a:pt x="8" y="102"/>
                    </a:lnTo>
                    <a:lnTo>
                      <a:pt x="10" y="88"/>
                    </a:lnTo>
                    <a:lnTo>
                      <a:pt x="12" y="74"/>
                    </a:lnTo>
                    <a:lnTo>
                      <a:pt x="12" y="60"/>
                    </a:lnTo>
                    <a:lnTo>
                      <a:pt x="10" y="48"/>
                    </a:lnTo>
                    <a:lnTo>
                      <a:pt x="10" y="40"/>
                    </a:lnTo>
                    <a:lnTo>
                      <a:pt x="10" y="34"/>
                    </a:lnTo>
                    <a:lnTo>
                      <a:pt x="8" y="28"/>
                    </a:lnTo>
                    <a:lnTo>
                      <a:pt x="6" y="10"/>
                    </a:lnTo>
                    <a:lnTo>
                      <a:pt x="4" y="10"/>
                    </a:lnTo>
                    <a:lnTo>
                      <a:pt x="4" y="8"/>
                    </a:lnTo>
                    <a:lnTo>
                      <a:pt x="2" y="4"/>
                    </a:lnTo>
                    <a:lnTo>
                      <a:pt x="2" y="2"/>
                    </a:lnTo>
                    <a:lnTo>
                      <a:pt x="0" y="2"/>
                    </a:lnTo>
                    <a:close/>
                  </a:path>
                </a:pathLst>
              </a:custGeom>
              <a:grpFill/>
              <a:ln w="3175">
                <a:solidFill>
                  <a:schemeClr val="bg2"/>
                </a:solidFill>
                <a:round/>
                <a:headEnd/>
                <a:tailEnd/>
              </a:ln>
            </p:spPr>
            <p:txBody>
              <a:bodyPr/>
              <a:lstStyle/>
              <a:p>
                <a:pPr>
                  <a:defRPr/>
                </a:pPr>
                <a:endParaRPr lang="en-US" sz="3200"/>
              </a:p>
            </p:txBody>
          </p:sp>
          <p:sp>
            <p:nvSpPr>
              <p:cNvPr id="74" name="Freeform 273">
                <a:extLst>
                  <a:ext uri="{FF2B5EF4-FFF2-40B4-BE49-F238E27FC236}">
                    <a16:creationId xmlns:a16="http://schemas.microsoft.com/office/drawing/2014/main" id="{E78E12F4-2273-8013-090B-6692496E50AE}"/>
                  </a:ext>
                </a:extLst>
              </p:cNvPr>
              <p:cNvSpPr>
                <a:spLocks/>
              </p:cNvSpPr>
              <p:nvPr/>
            </p:nvSpPr>
            <p:spPr bwMode="gray">
              <a:xfrm>
                <a:off x="2638" y="2675"/>
                <a:ext cx="46" cy="102"/>
              </a:xfrm>
              <a:custGeom>
                <a:avLst/>
                <a:gdLst>
                  <a:gd name="T0" fmla="*/ 14 w 42"/>
                  <a:gd name="T1" fmla="*/ 102 h 102"/>
                  <a:gd name="T2" fmla="*/ 14 w 42"/>
                  <a:gd name="T3" fmla="*/ 96 h 102"/>
                  <a:gd name="T4" fmla="*/ 14 w 42"/>
                  <a:gd name="T5" fmla="*/ 82 h 102"/>
                  <a:gd name="T6" fmla="*/ 14 w 42"/>
                  <a:gd name="T7" fmla="*/ 64 h 102"/>
                  <a:gd name="T8" fmla="*/ 14 w 42"/>
                  <a:gd name="T9" fmla="*/ 46 h 102"/>
                  <a:gd name="T10" fmla="*/ 14 w 42"/>
                  <a:gd name="T11" fmla="*/ 36 h 102"/>
                  <a:gd name="T12" fmla="*/ 12 w 42"/>
                  <a:gd name="T13" fmla="*/ 30 h 102"/>
                  <a:gd name="T14" fmla="*/ 8 w 42"/>
                  <a:gd name="T15" fmla="*/ 24 h 102"/>
                  <a:gd name="T16" fmla="*/ 6 w 42"/>
                  <a:gd name="T17" fmla="*/ 20 h 102"/>
                  <a:gd name="T18" fmla="*/ 2 w 42"/>
                  <a:gd name="T19" fmla="*/ 18 h 102"/>
                  <a:gd name="T20" fmla="*/ 0 w 42"/>
                  <a:gd name="T21" fmla="*/ 12 h 102"/>
                  <a:gd name="T22" fmla="*/ 2 w 42"/>
                  <a:gd name="T23" fmla="*/ 8 h 102"/>
                  <a:gd name="T24" fmla="*/ 14 w 42"/>
                  <a:gd name="T25" fmla="*/ 8 h 102"/>
                  <a:gd name="T26" fmla="*/ 16 w 42"/>
                  <a:gd name="T27" fmla="*/ 0 h 102"/>
                  <a:gd name="T28" fmla="*/ 28 w 42"/>
                  <a:gd name="T29" fmla="*/ 10 h 102"/>
                  <a:gd name="T30" fmla="*/ 30 w 42"/>
                  <a:gd name="T31" fmla="*/ 12 h 102"/>
                  <a:gd name="T32" fmla="*/ 34 w 42"/>
                  <a:gd name="T33" fmla="*/ 16 h 102"/>
                  <a:gd name="T34" fmla="*/ 40 w 42"/>
                  <a:gd name="T35" fmla="*/ 22 h 102"/>
                  <a:gd name="T36" fmla="*/ 42 w 42"/>
                  <a:gd name="T37" fmla="*/ 34 h 102"/>
                  <a:gd name="T38" fmla="*/ 38 w 42"/>
                  <a:gd name="T39" fmla="*/ 48 h 102"/>
                  <a:gd name="T40" fmla="*/ 38 w 42"/>
                  <a:gd name="T41" fmla="*/ 52 h 102"/>
                  <a:gd name="T42" fmla="*/ 36 w 42"/>
                  <a:gd name="T43" fmla="*/ 64 h 102"/>
                  <a:gd name="T44" fmla="*/ 36 w 42"/>
                  <a:gd name="T45" fmla="*/ 82 h 102"/>
                  <a:gd name="T46" fmla="*/ 34 w 42"/>
                  <a:gd name="T47" fmla="*/ 98 h 102"/>
                  <a:gd name="T48" fmla="*/ 14 w 42"/>
                  <a:gd name="T49" fmla="*/ 102 h 102"/>
                  <a:gd name="T50" fmla="*/ 14 w 42"/>
                  <a:gd name="T51" fmla="*/ 102 h 10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2"/>
                  <a:gd name="T79" fmla="*/ 0 h 102"/>
                  <a:gd name="T80" fmla="*/ 42 w 42"/>
                  <a:gd name="T81" fmla="*/ 102 h 102"/>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2" h="102">
                    <a:moveTo>
                      <a:pt x="14" y="102"/>
                    </a:moveTo>
                    <a:lnTo>
                      <a:pt x="14" y="96"/>
                    </a:lnTo>
                    <a:lnTo>
                      <a:pt x="14" y="82"/>
                    </a:lnTo>
                    <a:lnTo>
                      <a:pt x="14" y="64"/>
                    </a:lnTo>
                    <a:lnTo>
                      <a:pt x="14" y="46"/>
                    </a:lnTo>
                    <a:lnTo>
                      <a:pt x="14" y="36"/>
                    </a:lnTo>
                    <a:lnTo>
                      <a:pt x="12" y="30"/>
                    </a:lnTo>
                    <a:lnTo>
                      <a:pt x="8" y="24"/>
                    </a:lnTo>
                    <a:lnTo>
                      <a:pt x="6" y="20"/>
                    </a:lnTo>
                    <a:lnTo>
                      <a:pt x="2" y="18"/>
                    </a:lnTo>
                    <a:lnTo>
                      <a:pt x="0" y="12"/>
                    </a:lnTo>
                    <a:lnTo>
                      <a:pt x="2" y="8"/>
                    </a:lnTo>
                    <a:lnTo>
                      <a:pt x="14" y="8"/>
                    </a:lnTo>
                    <a:lnTo>
                      <a:pt x="16" y="0"/>
                    </a:lnTo>
                    <a:lnTo>
                      <a:pt x="28" y="10"/>
                    </a:lnTo>
                    <a:lnTo>
                      <a:pt x="30" y="12"/>
                    </a:lnTo>
                    <a:lnTo>
                      <a:pt x="34" y="16"/>
                    </a:lnTo>
                    <a:lnTo>
                      <a:pt x="40" y="22"/>
                    </a:lnTo>
                    <a:lnTo>
                      <a:pt x="42" y="34"/>
                    </a:lnTo>
                    <a:lnTo>
                      <a:pt x="38" y="48"/>
                    </a:lnTo>
                    <a:lnTo>
                      <a:pt x="38" y="52"/>
                    </a:lnTo>
                    <a:lnTo>
                      <a:pt x="36" y="64"/>
                    </a:lnTo>
                    <a:lnTo>
                      <a:pt x="36" y="82"/>
                    </a:lnTo>
                    <a:lnTo>
                      <a:pt x="34" y="98"/>
                    </a:lnTo>
                    <a:lnTo>
                      <a:pt x="14" y="102"/>
                    </a:lnTo>
                    <a:close/>
                  </a:path>
                </a:pathLst>
              </a:custGeom>
              <a:grpFill/>
              <a:ln w="3175">
                <a:solidFill>
                  <a:schemeClr val="bg2"/>
                </a:solidFill>
                <a:round/>
                <a:headEnd/>
                <a:tailEnd/>
              </a:ln>
            </p:spPr>
            <p:txBody>
              <a:bodyPr/>
              <a:lstStyle/>
              <a:p>
                <a:pPr>
                  <a:defRPr/>
                </a:pPr>
                <a:endParaRPr lang="en-US" sz="3200"/>
              </a:p>
            </p:txBody>
          </p:sp>
          <p:sp>
            <p:nvSpPr>
              <p:cNvPr id="75" name="Freeform 277">
                <a:extLst>
                  <a:ext uri="{FF2B5EF4-FFF2-40B4-BE49-F238E27FC236}">
                    <a16:creationId xmlns:a16="http://schemas.microsoft.com/office/drawing/2014/main" id="{C2A7CA7A-389A-A3A7-D56C-38E3004DDFE6}"/>
                  </a:ext>
                </a:extLst>
              </p:cNvPr>
              <p:cNvSpPr>
                <a:spLocks/>
              </p:cNvSpPr>
              <p:nvPr/>
            </p:nvSpPr>
            <p:spPr bwMode="gray">
              <a:xfrm>
                <a:off x="2675" y="2673"/>
                <a:ext cx="161" cy="120"/>
              </a:xfrm>
              <a:custGeom>
                <a:avLst/>
                <a:gdLst>
                  <a:gd name="T0" fmla="*/ 142 w 146"/>
                  <a:gd name="T1" fmla="*/ 0 h 120"/>
                  <a:gd name="T2" fmla="*/ 132 w 146"/>
                  <a:gd name="T3" fmla="*/ 2 h 120"/>
                  <a:gd name="T4" fmla="*/ 124 w 146"/>
                  <a:gd name="T5" fmla="*/ 6 h 120"/>
                  <a:gd name="T6" fmla="*/ 120 w 146"/>
                  <a:gd name="T7" fmla="*/ 8 h 120"/>
                  <a:gd name="T8" fmla="*/ 96 w 146"/>
                  <a:gd name="T9" fmla="*/ 4 h 120"/>
                  <a:gd name="T10" fmla="*/ 84 w 146"/>
                  <a:gd name="T11" fmla="*/ 8 h 120"/>
                  <a:gd name="T12" fmla="*/ 76 w 146"/>
                  <a:gd name="T13" fmla="*/ 6 h 120"/>
                  <a:gd name="T14" fmla="*/ 68 w 146"/>
                  <a:gd name="T15" fmla="*/ 12 h 120"/>
                  <a:gd name="T16" fmla="*/ 62 w 146"/>
                  <a:gd name="T17" fmla="*/ 16 h 120"/>
                  <a:gd name="T18" fmla="*/ 58 w 146"/>
                  <a:gd name="T19" fmla="*/ 14 h 120"/>
                  <a:gd name="T20" fmla="*/ 50 w 146"/>
                  <a:gd name="T21" fmla="*/ 10 h 120"/>
                  <a:gd name="T22" fmla="*/ 42 w 146"/>
                  <a:gd name="T23" fmla="*/ 8 h 120"/>
                  <a:gd name="T24" fmla="*/ 40 w 146"/>
                  <a:gd name="T25" fmla="*/ 6 h 120"/>
                  <a:gd name="T26" fmla="*/ 38 w 146"/>
                  <a:gd name="T27" fmla="*/ 6 h 120"/>
                  <a:gd name="T28" fmla="*/ 30 w 146"/>
                  <a:gd name="T29" fmla="*/ 6 h 120"/>
                  <a:gd name="T30" fmla="*/ 16 w 146"/>
                  <a:gd name="T31" fmla="*/ 8 h 120"/>
                  <a:gd name="T32" fmla="*/ 6 w 146"/>
                  <a:gd name="T33" fmla="*/ 14 h 120"/>
                  <a:gd name="T34" fmla="*/ 2 w 146"/>
                  <a:gd name="T35" fmla="*/ 20 h 120"/>
                  <a:gd name="T36" fmla="*/ 4 w 146"/>
                  <a:gd name="T37" fmla="*/ 22 h 120"/>
                  <a:gd name="T38" fmla="*/ 6 w 146"/>
                  <a:gd name="T39" fmla="*/ 28 h 120"/>
                  <a:gd name="T40" fmla="*/ 6 w 146"/>
                  <a:gd name="T41" fmla="*/ 40 h 120"/>
                  <a:gd name="T42" fmla="*/ 6 w 146"/>
                  <a:gd name="T43" fmla="*/ 48 h 120"/>
                  <a:gd name="T44" fmla="*/ 2 w 146"/>
                  <a:gd name="T45" fmla="*/ 54 h 120"/>
                  <a:gd name="T46" fmla="*/ 0 w 146"/>
                  <a:gd name="T47" fmla="*/ 64 h 120"/>
                  <a:gd name="T48" fmla="*/ 0 w 146"/>
                  <a:gd name="T49" fmla="*/ 100 h 120"/>
                  <a:gd name="T50" fmla="*/ 16 w 146"/>
                  <a:gd name="T51" fmla="*/ 100 h 120"/>
                  <a:gd name="T52" fmla="*/ 34 w 146"/>
                  <a:gd name="T53" fmla="*/ 112 h 120"/>
                  <a:gd name="T54" fmla="*/ 52 w 146"/>
                  <a:gd name="T55" fmla="*/ 118 h 120"/>
                  <a:gd name="T56" fmla="*/ 76 w 146"/>
                  <a:gd name="T57" fmla="*/ 120 h 120"/>
                  <a:gd name="T58" fmla="*/ 94 w 146"/>
                  <a:gd name="T59" fmla="*/ 102 h 120"/>
                  <a:gd name="T60" fmla="*/ 96 w 146"/>
                  <a:gd name="T61" fmla="*/ 86 h 120"/>
                  <a:gd name="T62" fmla="*/ 100 w 146"/>
                  <a:gd name="T63" fmla="*/ 80 h 120"/>
                  <a:gd name="T64" fmla="*/ 108 w 146"/>
                  <a:gd name="T65" fmla="*/ 72 h 120"/>
                  <a:gd name="T66" fmla="*/ 118 w 146"/>
                  <a:gd name="T67" fmla="*/ 68 h 120"/>
                  <a:gd name="T68" fmla="*/ 122 w 146"/>
                  <a:gd name="T69" fmla="*/ 72 h 120"/>
                  <a:gd name="T70" fmla="*/ 126 w 146"/>
                  <a:gd name="T71" fmla="*/ 72 h 120"/>
                  <a:gd name="T72" fmla="*/ 132 w 146"/>
                  <a:gd name="T73" fmla="*/ 68 h 120"/>
                  <a:gd name="T74" fmla="*/ 138 w 146"/>
                  <a:gd name="T75" fmla="*/ 56 h 120"/>
                  <a:gd name="T76" fmla="*/ 142 w 146"/>
                  <a:gd name="T77" fmla="*/ 46 h 120"/>
                  <a:gd name="T78" fmla="*/ 144 w 146"/>
                  <a:gd name="T79" fmla="*/ 36 h 120"/>
                  <a:gd name="T80" fmla="*/ 146 w 146"/>
                  <a:gd name="T81" fmla="*/ 24 h 120"/>
                  <a:gd name="T82" fmla="*/ 144 w 146"/>
                  <a:gd name="T83" fmla="*/ 14 h 120"/>
                  <a:gd name="T84" fmla="*/ 146 w 146"/>
                  <a:gd name="T85" fmla="*/ 4 h 120"/>
                  <a:gd name="T86" fmla="*/ 146 w 146"/>
                  <a:gd name="T87" fmla="*/ 0 h 12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46"/>
                  <a:gd name="T133" fmla="*/ 0 h 120"/>
                  <a:gd name="T134" fmla="*/ 146 w 146"/>
                  <a:gd name="T135" fmla="*/ 120 h 12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46" h="120">
                    <a:moveTo>
                      <a:pt x="146" y="0"/>
                    </a:moveTo>
                    <a:lnTo>
                      <a:pt x="142" y="0"/>
                    </a:lnTo>
                    <a:lnTo>
                      <a:pt x="136" y="0"/>
                    </a:lnTo>
                    <a:lnTo>
                      <a:pt x="132" y="2"/>
                    </a:lnTo>
                    <a:lnTo>
                      <a:pt x="126" y="4"/>
                    </a:lnTo>
                    <a:lnTo>
                      <a:pt x="124" y="6"/>
                    </a:lnTo>
                    <a:lnTo>
                      <a:pt x="120" y="6"/>
                    </a:lnTo>
                    <a:lnTo>
                      <a:pt x="120" y="8"/>
                    </a:lnTo>
                    <a:lnTo>
                      <a:pt x="108" y="2"/>
                    </a:lnTo>
                    <a:lnTo>
                      <a:pt x="96" y="4"/>
                    </a:lnTo>
                    <a:lnTo>
                      <a:pt x="88" y="6"/>
                    </a:lnTo>
                    <a:lnTo>
                      <a:pt x="84" y="8"/>
                    </a:lnTo>
                    <a:lnTo>
                      <a:pt x="80" y="6"/>
                    </a:lnTo>
                    <a:lnTo>
                      <a:pt x="76" y="6"/>
                    </a:lnTo>
                    <a:lnTo>
                      <a:pt x="70" y="8"/>
                    </a:lnTo>
                    <a:lnTo>
                      <a:pt x="68" y="12"/>
                    </a:lnTo>
                    <a:lnTo>
                      <a:pt x="64" y="14"/>
                    </a:lnTo>
                    <a:lnTo>
                      <a:pt x="62" y="16"/>
                    </a:lnTo>
                    <a:lnTo>
                      <a:pt x="58" y="14"/>
                    </a:lnTo>
                    <a:lnTo>
                      <a:pt x="54" y="10"/>
                    </a:lnTo>
                    <a:lnTo>
                      <a:pt x="50" y="10"/>
                    </a:lnTo>
                    <a:lnTo>
                      <a:pt x="46" y="8"/>
                    </a:lnTo>
                    <a:lnTo>
                      <a:pt x="42" y="8"/>
                    </a:lnTo>
                    <a:lnTo>
                      <a:pt x="40" y="6"/>
                    </a:lnTo>
                    <a:lnTo>
                      <a:pt x="38" y="6"/>
                    </a:lnTo>
                    <a:lnTo>
                      <a:pt x="34" y="6"/>
                    </a:lnTo>
                    <a:lnTo>
                      <a:pt x="30" y="6"/>
                    </a:lnTo>
                    <a:lnTo>
                      <a:pt x="22" y="6"/>
                    </a:lnTo>
                    <a:lnTo>
                      <a:pt x="16" y="8"/>
                    </a:lnTo>
                    <a:lnTo>
                      <a:pt x="10" y="12"/>
                    </a:lnTo>
                    <a:lnTo>
                      <a:pt x="6" y="14"/>
                    </a:lnTo>
                    <a:lnTo>
                      <a:pt x="4" y="18"/>
                    </a:lnTo>
                    <a:lnTo>
                      <a:pt x="2" y="20"/>
                    </a:lnTo>
                    <a:lnTo>
                      <a:pt x="4" y="22"/>
                    </a:lnTo>
                    <a:lnTo>
                      <a:pt x="4" y="24"/>
                    </a:lnTo>
                    <a:lnTo>
                      <a:pt x="6" y="28"/>
                    </a:lnTo>
                    <a:lnTo>
                      <a:pt x="6" y="34"/>
                    </a:lnTo>
                    <a:lnTo>
                      <a:pt x="6" y="40"/>
                    </a:lnTo>
                    <a:lnTo>
                      <a:pt x="6" y="46"/>
                    </a:lnTo>
                    <a:lnTo>
                      <a:pt x="6" y="48"/>
                    </a:lnTo>
                    <a:lnTo>
                      <a:pt x="4" y="50"/>
                    </a:lnTo>
                    <a:lnTo>
                      <a:pt x="2" y="54"/>
                    </a:lnTo>
                    <a:lnTo>
                      <a:pt x="2" y="58"/>
                    </a:lnTo>
                    <a:lnTo>
                      <a:pt x="0" y="64"/>
                    </a:lnTo>
                    <a:lnTo>
                      <a:pt x="0" y="70"/>
                    </a:lnTo>
                    <a:lnTo>
                      <a:pt x="0" y="100"/>
                    </a:lnTo>
                    <a:lnTo>
                      <a:pt x="14" y="98"/>
                    </a:lnTo>
                    <a:lnTo>
                      <a:pt x="16" y="100"/>
                    </a:lnTo>
                    <a:lnTo>
                      <a:pt x="24" y="106"/>
                    </a:lnTo>
                    <a:lnTo>
                      <a:pt x="34" y="112"/>
                    </a:lnTo>
                    <a:lnTo>
                      <a:pt x="48" y="118"/>
                    </a:lnTo>
                    <a:lnTo>
                      <a:pt x="52" y="118"/>
                    </a:lnTo>
                    <a:lnTo>
                      <a:pt x="62" y="120"/>
                    </a:lnTo>
                    <a:lnTo>
                      <a:pt x="76" y="120"/>
                    </a:lnTo>
                    <a:lnTo>
                      <a:pt x="86" y="120"/>
                    </a:lnTo>
                    <a:lnTo>
                      <a:pt x="94" y="102"/>
                    </a:lnTo>
                    <a:lnTo>
                      <a:pt x="94" y="88"/>
                    </a:lnTo>
                    <a:lnTo>
                      <a:pt x="96" y="86"/>
                    </a:lnTo>
                    <a:lnTo>
                      <a:pt x="98" y="84"/>
                    </a:lnTo>
                    <a:lnTo>
                      <a:pt x="100" y="80"/>
                    </a:lnTo>
                    <a:lnTo>
                      <a:pt x="104" y="76"/>
                    </a:lnTo>
                    <a:lnTo>
                      <a:pt x="108" y="72"/>
                    </a:lnTo>
                    <a:lnTo>
                      <a:pt x="112" y="70"/>
                    </a:lnTo>
                    <a:lnTo>
                      <a:pt x="118" y="68"/>
                    </a:lnTo>
                    <a:lnTo>
                      <a:pt x="122" y="72"/>
                    </a:lnTo>
                    <a:lnTo>
                      <a:pt x="124" y="72"/>
                    </a:lnTo>
                    <a:lnTo>
                      <a:pt x="126" y="72"/>
                    </a:lnTo>
                    <a:lnTo>
                      <a:pt x="128" y="70"/>
                    </a:lnTo>
                    <a:lnTo>
                      <a:pt x="132" y="68"/>
                    </a:lnTo>
                    <a:lnTo>
                      <a:pt x="136" y="64"/>
                    </a:lnTo>
                    <a:lnTo>
                      <a:pt x="138" y="56"/>
                    </a:lnTo>
                    <a:lnTo>
                      <a:pt x="142" y="46"/>
                    </a:lnTo>
                    <a:lnTo>
                      <a:pt x="144" y="42"/>
                    </a:lnTo>
                    <a:lnTo>
                      <a:pt x="144" y="36"/>
                    </a:lnTo>
                    <a:lnTo>
                      <a:pt x="146" y="30"/>
                    </a:lnTo>
                    <a:lnTo>
                      <a:pt x="146" y="24"/>
                    </a:lnTo>
                    <a:lnTo>
                      <a:pt x="144" y="18"/>
                    </a:lnTo>
                    <a:lnTo>
                      <a:pt x="144" y="14"/>
                    </a:lnTo>
                    <a:lnTo>
                      <a:pt x="144" y="8"/>
                    </a:lnTo>
                    <a:lnTo>
                      <a:pt x="146" y="4"/>
                    </a:lnTo>
                    <a:lnTo>
                      <a:pt x="146" y="2"/>
                    </a:lnTo>
                    <a:lnTo>
                      <a:pt x="146" y="0"/>
                    </a:lnTo>
                    <a:close/>
                  </a:path>
                </a:pathLst>
              </a:custGeom>
              <a:grpFill/>
              <a:ln w="3175">
                <a:solidFill>
                  <a:schemeClr val="bg2"/>
                </a:solidFill>
                <a:round/>
                <a:headEnd/>
                <a:tailEnd/>
              </a:ln>
            </p:spPr>
            <p:txBody>
              <a:bodyPr/>
              <a:lstStyle/>
              <a:p>
                <a:pPr>
                  <a:defRPr/>
                </a:pPr>
                <a:endParaRPr lang="en-US" sz="3200"/>
              </a:p>
            </p:txBody>
          </p:sp>
          <p:sp>
            <p:nvSpPr>
              <p:cNvPr id="76" name="Freeform 280">
                <a:extLst>
                  <a:ext uri="{FF2B5EF4-FFF2-40B4-BE49-F238E27FC236}">
                    <a16:creationId xmlns:a16="http://schemas.microsoft.com/office/drawing/2014/main" id="{99EFD47E-BDAA-50FA-3060-1CF6D2F0E8CF}"/>
                  </a:ext>
                </a:extLst>
              </p:cNvPr>
              <p:cNvSpPr>
                <a:spLocks/>
              </p:cNvSpPr>
              <p:nvPr/>
            </p:nvSpPr>
            <p:spPr bwMode="gray">
              <a:xfrm>
                <a:off x="2770" y="2673"/>
                <a:ext cx="97" cy="148"/>
              </a:xfrm>
              <a:custGeom>
                <a:avLst/>
                <a:gdLst>
                  <a:gd name="T0" fmla="*/ 60 w 88"/>
                  <a:gd name="T1" fmla="*/ 2 h 148"/>
                  <a:gd name="T2" fmla="*/ 58 w 88"/>
                  <a:gd name="T3" fmla="*/ 8 h 148"/>
                  <a:gd name="T4" fmla="*/ 58 w 88"/>
                  <a:gd name="T5" fmla="*/ 20 h 148"/>
                  <a:gd name="T6" fmla="*/ 60 w 88"/>
                  <a:gd name="T7" fmla="*/ 30 h 148"/>
                  <a:gd name="T8" fmla="*/ 58 w 88"/>
                  <a:gd name="T9" fmla="*/ 42 h 148"/>
                  <a:gd name="T10" fmla="*/ 56 w 88"/>
                  <a:gd name="T11" fmla="*/ 48 h 148"/>
                  <a:gd name="T12" fmla="*/ 50 w 88"/>
                  <a:gd name="T13" fmla="*/ 64 h 148"/>
                  <a:gd name="T14" fmla="*/ 42 w 88"/>
                  <a:gd name="T15" fmla="*/ 70 h 148"/>
                  <a:gd name="T16" fmla="*/ 38 w 88"/>
                  <a:gd name="T17" fmla="*/ 72 h 148"/>
                  <a:gd name="T18" fmla="*/ 36 w 88"/>
                  <a:gd name="T19" fmla="*/ 72 h 148"/>
                  <a:gd name="T20" fmla="*/ 26 w 88"/>
                  <a:gd name="T21" fmla="*/ 70 h 148"/>
                  <a:gd name="T22" fmla="*/ 18 w 88"/>
                  <a:gd name="T23" fmla="*/ 76 h 148"/>
                  <a:gd name="T24" fmla="*/ 12 w 88"/>
                  <a:gd name="T25" fmla="*/ 84 h 148"/>
                  <a:gd name="T26" fmla="*/ 8 w 88"/>
                  <a:gd name="T27" fmla="*/ 88 h 148"/>
                  <a:gd name="T28" fmla="*/ 0 w 88"/>
                  <a:gd name="T29" fmla="*/ 120 h 148"/>
                  <a:gd name="T30" fmla="*/ 0 w 88"/>
                  <a:gd name="T31" fmla="*/ 124 h 148"/>
                  <a:gd name="T32" fmla="*/ 2 w 88"/>
                  <a:gd name="T33" fmla="*/ 130 h 148"/>
                  <a:gd name="T34" fmla="*/ 10 w 88"/>
                  <a:gd name="T35" fmla="*/ 134 h 148"/>
                  <a:gd name="T36" fmla="*/ 14 w 88"/>
                  <a:gd name="T37" fmla="*/ 136 h 148"/>
                  <a:gd name="T38" fmla="*/ 18 w 88"/>
                  <a:gd name="T39" fmla="*/ 140 h 148"/>
                  <a:gd name="T40" fmla="*/ 18 w 88"/>
                  <a:gd name="T41" fmla="*/ 148 h 148"/>
                  <a:gd name="T42" fmla="*/ 36 w 88"/>
                  <a:gd name="T43" fmla="*/ 148 h 148"/>
                  <a:gd name="T44" fmla="*/ 70 w 88"/>
                  <a:gd name="T45" fmla="*/ 146 h 148"/>
                  <a:gd name="T46" fmla="*/ 86 w 88"/>
                  <a:gd name="T47" fmla="*/ 144 h 148"/>
                  <a:gd name="T48" fmla="*/ 88 w 88"/>
                  <a:gd name="T49" fmla="*/ 138 h 148"/>
                  <a:gd name="T50" fmla="*/ 88 w 88"/>
                  <a:gd name="T51" fmla="*/ 134 h 148"/>
                  <a:gd name="T52" fmla="*/ 82 w 88"/>
                  <a:gd name="T53" fmla="*/ 130 h 148"/>
                  <a:gd name="T54" fmla="*/ 74 w 88"/>
                  <a:gd name="T55" fmla="*/ 122 h 148"/>
                  <a:gd name="T56" fmla="*/ 68 w 88"/>
                  <a:gd name="T57" fmla="*/ 110 h 148"/>
                  <a:gd name="T58" fmla="*/ 62 w 88"/>
                  <a:gd name="T59" fmla="*/ 100 h 148"/>
                  <a:gd name="T60" fmla="*/ 66 w 88"/>
                  <a:gd name="T61" fmla="*/ 98 h 148"/>
                  <a:gd name="T62" fmla="*/ 70 w 88"/>
                  <a:gd name="T63" fmla="*/ 94 h 148"/>
                  <a:gd name="T64" fmla="*/ 72 w 88"/>
                  <a:gd name="T65" fmla="*/ 86 h 148"/>
                  <a:gd name="T66" fmla="*/ 70 w 88"/>
                  <a:gd name="T67" fmla="*/ 78 h 148"/>
                  <a:gd name="T68" fmla="*/ 68 w 88"/>
                  <a:gd name="T69" fmla="*/ 76 h 148"/>
                  <a:gd name="T70" fmla="*/ 64 w 88"/>
                  <a:gd name="T71" fmla="*/ 72 h 148"/>
                  <a:gd name="T72" fmla="*/ 62 w 88"/>
                  <a:gd name="T73" fmla="*/ 64 h 148"/>
                  <a:gd name="T74" fmla="*/ 64 w 88"/>
                  <a:gd name="T75" fmla="*/ 58 h 148"/>
                  <a:gd name="T76" fmla="*/ 68 w 88"/>
                  <a:gd name="T77" fmla="*/ 58 h 148"/>
                  <a:gd name="T78" fmla="*/ 74 w 88"/>
                  <a:gd name="T79" fmla="*/ 56 h 148"/>
                  <a:gd name="T80" fmla="*/ 78 w 88"/>
                  <a:gd name="T81" fmla="*/ 50 h 148"/>
                  <a:gd name="T82" fmla="*/ 78 w 88"/>
                  <a:gd name="T83" fmla="*/ 46 h 148"/>
                  <a:gd name="T84" fmla="*/ 74 w 88"/>
                  <a:gd name="T85" fmla="*/ 40 h 148"/>
                  <a:gd name="T86" fmla="*/ 72 w 88"/>
                  <a:gd name="T87" fmla="*/ 30 h 148"/>
                  <a:gd name="T88" fmla="*/ 72 w 88"/>
                  <a:gd name="T89" fmla="*/ 20 h 148"/>
                  <a:gd name="T90" fmla="*/ 72 w 88"/>
                  <a:gd name="T91" fmla="*/ 16 h 148"/>
                  <a:gd name="T92" fmla="*/ 72 w 88"/>
                  <a:gd name="T93" fmla="*/ 8 h 148"/>
                  <a:gd name="T94" fmla="*/ 66 w 88"/>
                  <a:gd name="T95" fmla="*/ 2 h 148"/>
                  <a:gd name="T96" fmla="*/ 60 w 88"/>
                  <a:gd name="T97" fmla="*/ 0 h 1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88"/>
                  <a:gd name="T148" fmla="*/ 0 h 148"/>
                  <a:gd name="T149" fmla="*/ 88 w 88"/>
                  <a:gd name="T150" fmla="*/ 148 h 1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88" h="148">
                    <a:moveTo>
                      <a:pt x="60" y="0"/>
                    </a:moveTo>
                    <a:lnTo>
                      <a:pt x="60" y="2"/>
                    </a:lnTo>
                    <a:lnTo>
                      <a:pt x="60" y="4"/>
                    </a:lnTo>
                    <a:lnTo>
                      <a:pt x="58" y="8"/>
                    </a:lnTo>
                    <a:lnTo>
                      <a:pt x="58" y="14"/>
                    </a:lnTo>
                    <a:lnTo>
                      <a:pt x="58" y="20"/>
                    </a:lnTo>
                    <a:lnTo>
                      <a:pt x="60" y="24"/>
                    </a:lnTo>
                    <a:lnTo>
                      <a:pt x="60" y="30"/>
                    </a:lnTo>
                    <a:lnTo>
                      <a:pt x="58" y="36"/>
                    </a:lnTo>
                    <a:lnTo>
                      <a:pt x="58" y="42"/>
                    </a:lnTo>
                    <a:lnTo>
                      <a:pt x="56" y="46"/>
                    </a:lnTo>
                    <a:lnTo>
                      <a:pt x="56" y="48"/>
                    </a:lnTo>
                    <a:lnTo>
                      <a:pt x="52" y="56"/>
                    </a:lnTo>
                    <a:lnTo>
                      <a:pt x="50" y="64"/>
                    </a:lnTo>
                    <a:lnTo>
                      <a:pt x="46" y="68"/>
                    </a:lnTo>
                    <a:lnTo>
                      <a:pt x="42" y="70"/>
                    </a:lnTo>
                    <a:lnTo>
                      <a:pt x="40" y="72"/>
                    </a:lnTo>
                    <a:lnTo>
                      <a:pt x="38" y="72"/>
                    </a:lnTo>
                    <a:lnTo>
                      <a:pt x="36" y="72"/>
                    </a:lnTo>
                    <a:lnTo>
                      <a:pt x="32" y="70"/>
                    </a:lnTo>
                    <a:lnTo>
                      <a:pt x="26" y="70"/>
                    </a:lnTo>
                    <a:lnTo>
                      <a:pt x="22" y="72"/>
                    </a:lnTo>
                    <a:lnTo>
                      <a:pt x="18" y="76"/>
                    </a:lnTo>
                    <a:lnTo>
                      <a:pt x="14" y="80"/>
                    </a:lnTo>
                    <a:lnTo>
                      <a:pt x="12" y="84"/>
                    </a:lnTo>
                    <a:lnTo>
                      <a:pt x="10" y="86"/>
                    </a:lnTo>
                    <a:lnTo>
                      <a:pt x="8" y="88"/>
                    </a:lnTo>
                    <a:lnTo>
                      <a:pt x="8" y="102"/>
                    </a:lnTo>
                    <a:lnTo>
                      <a:pt x="0" y="120"/>
                    </a:lnTo>
                    <a:lnTo>
                      <a:pt x="0" y="122"/>
                    </a:lnTo>
                    <a:lnTo>
                      <a:pt x="0" y="124"/>
                    </a:lnTo>
                    <a:lnTo>
                      <a:pt x="2" y="126"/>
                    </a:lnTo>
                    <a:lnTo>
                      <a:pt x="2" y="130"/>
                    </a:lnTo>
                    <a:lnTo>
                      <a:pt x="6" y="132"/>
                    </a:lnTo>
                    <a:lnTo>
                      <a:pt x="10" y="134"/>
                    </a:lnTo>
                    <a:lnTo>
                      <a:pt x="12" y="134"/>
                    </a:lnTo>
                    <a:lnTo>
                      <a:pt x="14" y="136"/>
                    </a:lnTo>
                    <a:lnTo>
                      <a:pt x="16" y="138"/>
                    </a:lnTo>
                    <a:lnTo>
                      <a:pt x="18" y="140"/>
                    </a:lnTo>
                    <a:lnTo>
                      <a:pt x="18" y="144"/>
                    </a:lnTo>
                    <a:lnTo>
                      <a:pt x="18" y="148"/>
                    </a:lnTo>
                    <a:lnTo>
                      <a:pt x="22" y="148"/>
                    </a:lnTo>
                    <a:lnTo>
                      <a:pt x="36" y="148"/>
                    </a:lnTo>
                    <a:lnTo>
                      <a:pt x="52" y="146"/>
                    </a:lnTo>
                    <a:lnTo>
                      <a:pt x="70" y="146"/>
                    </a:lnTo>
                    <a:lnTo>
                      <a:pt x="88" y="146"/>
                    </a:lnTo>
                    <a:lnTo>
                      <a:pt x="86" y="144"/>
                    </a:lnTo>
                    <a:lnTo>
                      <a:pt x="86" y="142"/>
                    </a:lnTo>
                    <a:lnTo>
                      <a:pt x="88" y="138"/>
                    </a:lnTo>
                    <a:lnTo>
                      <a:pt x="88" y="134"/>
                    </a:lnTo>
                    <a:lnTo>
                      <a:pt x="84" y="132"/>
                    </a:lnTo>
                    <a:lnTo>
                      <a:pt x="82" y="130"/>
                    </a:lnTo>
                    <a:lnTo>
                      <a:pt x="78" y="126"/>
                    </a:lnTo>
                    <a:lnTo>
                      <a:pt x="74" y="122"/>
                    </a:lnTo>
                    <a:lnTo>
                      <a:pt x="70" y="116"/>
                    </a:lnTo>
                    <a:lnTo>
                      <a:pt x="68" y="110"/>
                    </a:lnTo>
                    <a:lnTo>
                      <a:pt x="66" y="102"/>
                    </a:lnTo>
                    <a:lnTo>
                      <a:pt x="62" y="100"/>
                    </a:lnTo>
                    <a:lnTo>
                      <a:pt x="66" y="100"/>
                    </a:lnTo>
                    <a:lnTo>
                      <a:pt x="66" y="98"/>
                    </a:lnTo>
                    <a:lnTo>
                      <a:pt x="68" y="96"/>
                    </a:lnTo>
                    <a:lnTo>
                      <a:pt x="70" y="94"/>
                    </a:lnTo>
                    <a:lnTo>
                      <a:pt x="70" y="90"/>
                    </a:lnTo>
                    <a:lnTo>
                      <a:pt x="72" y="86"/>
                    </a:lnTo>
                    <a:lnTo>
                      <a:pt x="72" y="82"/>
                    </a:lnTo>
                    <a:lnTo>
                      <a:pt x="70" y="78"/>
                    </a:lnTo>
                    <a:lnTo>
                      <a:pt x="68" y="76"/>
                    </a:lnTo>
                    <a:lnTo>
                      <a:pt x="66" y="74"/>
                    </a:lnTo>
                    <a:lnTo>
                      <a:pt x="64" y="72"/>
                    </a:lnTo>
                    <a:lnTo>
                      <a:pt x="62" y="68"/>
                    </a:lnTo>
                    <a:lnTo>
                      <a:pt x="62" y="64"/>
                    </a:lnTo>
                    <a:lnTo>
                      <a:pt x="62" y="58"/>
                    </a:lnTo>
                    <a:lnTo>
                      <a:pt x="64" y="58"/>
                    </a:lnTo>
                    <a:lnTo>
                      <a:pt x="66" y="58"/>
                    </a:lnTo>
                    <a:lnTo>
                      <a:pt x="68" y="58"/>
                    </a:lnTo>
                    <a:lnTo>
                      <a:pt x="72" y="58"/>
                    </a:lnTo>
                    <a:lnTo>
                      <a:pt x="74" y="56"/>
                    </a:lnTo>
                    <a:lnTo>
                      <a:pt x="78" y="54"/>
                    </a:lnTo>
                    <a:lnTo>
                      <a:pt x="78" y="50"/>
                    </a:lnTo>
                    <a:lnTo>
                      <a:pt x="78" y="46"/>
                    </a:lnTo>
                    <a:lnTo>
                      <a:pt x="76" y="42"/>
                    </a:lnTo>
                    <a:lnTo>
                      <a:pt x="74" y="40"/>
                    </a:lnTo>
                    <a:lnTo>
                      <a:pt x="72" y="34"/>
                    </a:lnTo>
                    <a:lnTo>
                      <a:pt x="72" y="30"/>
                    </a:lnTo>
                    <a:lnTo>
                      <a:pt x="72" y="24"/>
                    </a:lnTo>
                    <a:lnTo>
                      <a:pt x="72" y="20"/>
                    </a:lnTo>
                    <a:lnTo>
                      <a:pt x="72" y="16"/>
                    </a:lnTo>
                    <a:lnTo>
                      <a:pt x="72" y="12"/>
                    </a:lnTo>
                    <a:lnTo>
                      <a:pt x="72" y="8"/>
                    </a:lnTo>
                    <a:lnTo>
                      <a:pt x="70" y="4"/>
                    </a:lnTo>
                    <a:lnTo>
                      <a:pt x="66" y="2"/>
                    </a:lnTo>
                    <a:lnTo>
                      <a:pt x="60" y="0"/>
                    </a:lnTo>
                    <a:close/>
                  </a:path>
                </a:pathLst>
              </a:custGeom>
              <a:grpFill/>
              <a:ln w="3175">
                <a:solidFill>
                  <a:schemeClr val="bg2"/>
                </a:solidFill>
                <a:round/>
                <a:headEnd/>
                <a:tailEnd/>
              </a:ln>
            </p:spPr>
            <p:txBody>
              <a:bodyPr/>
              <a:lstStyle/>
              <a:p>
                <a:pPr>
                  <a:defRPr/>
                </a:pPr>
                <a:endParaRPr lang="en-US" sz="3200"/>
              </a:p>
            </p:txBody>
          </p:sp>
          <p:sp>
            <p:nvSpPr>
              <p:cNvPr id="77" name="Freeform 283">
                <a:extLst>
                  <a:ext uri="{FF2B5EF4-FFF2-40B4-BE49-F238E27FC236}">
                    <a16:creationId xmlns:a16="http://schemas.microsoft.com/office/drawing/2014/main" id="{C4EEA012-D2FC-9DB1-94F1-2D980C934C2F}"/>
                  </a:ext>
                </a:extLst>
              </p:cNvPr>
              <p:cNvSpPr>
                <a:spLocks/>
              </p:cNvSpPr>
              <p:nvPr/>
            </p:nvSpPr>
            <p:spPr bwMode="gray">
              <a:xfrm>
                <a:off x="2838" y="2723"/>
                <a:ext cx="164" cy="84"/>
              </a:xfrm>
              <a:custGeom>
                <a:avLst/>
                <a:gdLst>
                  <a:gd name="T0" fmla="*/ 106 w 148"/>
                  <a:gd name="T1" fmla="*/ 0 h 84"/>
                  <a:gd name="T2" fmla="*/ 98 w 148"/>
                  <a:gd name="T3" fmla="*/ 2 h 84"/>
                  <a:gd name="T4" fmla="*/ 90 w 148"/>
                  <a:gd name="T5" fmla="*/ 6 h 84"/>
                  <a:gd name="T6" fmla="*/ 84 w 148"/>
                  <a:gd name="T7" fmla="*/ 12 h 84"/>
                  <a:gd name="T8" fmla="*/ 82 w 148"/>
                  <a:gd name="T9" fmla="*/ 22 h 84"/>
                  <a:gd name="T10" fmla="*/ 76 w 148"/>
                  <a:gd name="T11" fmla="*/ 28 h 84"/>
                  <a:gd name="T12" fmla="*/ 70 w 148"/>
                  <a:gd name="T13" fmla="*/ 28 h 84"/>
                  <a:gd name="T14" fmla="*/ 64 w 148"/>
                  <a:gd name="T15" fmla="*/ 26 h 84"/>
                  <a:gd name="T16" fmla="*/ 60 w 148"/>
                  <a:gd name="T17" fmla="*/ 26 h 84"/>
                  <a:gd name="T18" fmla="*/ 58 w 148"/>
                  <a:gd name="T19" fmla="*/ 26 h 84"/>
                  <a:gd name="T20" fmla="*/ 54 w 148"/>
                  <a:gd name="T21" fmla="*/ 28 h 84"/>
                  <a:gd name="T22" fmla="*/ 48 w 148"/>
                  <a:gd name="T23" fmla="*/ 30 h 84"/>
                  <a:gd name="T24" fmla="*/ 36 w 148"/>
                  <a:gd name="T25" fmla="*/ 34 h 84"/>
                  <a:gd name="T26" fmla="*/ 26 w 148"/>
                  <a:gd name="T27" fmla="*/ 36 h 84"/>
                  <a:gd name="T28" fmla="*/ 10 w 148"/>
                  <a:gd name="T29" fmla="*/ 38 h 84"/>
                  <a:gd name="T30" fmla="*/ 6 w 148"/>
                  <a:gd name="T31" fmla="*/ 46 h 84"/>
                  <a:gd name="T32" fmla="*/ 4 w 148"/>
                  <a:gd name="T33" fmla="*/ 50 h 84"/>
                  <a:gd name="T34" fmla="*/ 0 w 148"/>
                  <a:gd name="T35" fmla="*/ 50 h 84"/>
                  <a:gd name="T36" fmla="*/ 2 w 148"/>
                  <a:gd name="T37" fmla="*/ 52 h 84"/>
                  <a:gd name="T38" fmla="*/ 4 w 148"/>
                  <a:gd name="T39" fmla="*/ 54 h 84"/>
                  <a:gd name="T40" fmla="*/ 6 w 148"/>
                  <a:gd name="T41" fmla="*/ 60 h 84"/>
                  <a:gd name="T42" fmla="*/ 10 w 148"/>
                  <a:gd name="T43" fmla="*/ 70 h 84"/>
                  <a:gd name="T44" fmla="*/ 26 w 148"/>
                  <a:gd name="T45" fmla="*/ 84 h 84"/>
                  <a:gd name="T46" fmla="*/ 38 w 148"/>
                  <a:gd name="T47" fmla="*/ 74 h 84"/>
                  <a:gd name="T48" fmla="*/ 42 w 148"/>
                  <a:gd name="T49" fmla="*/ 68 h 84"/>
                  <a:gd name="T50" fmla="*/ 48 w 148"/>
                  <a:gd name="T51" fmla="*/ 62 h 84"/>
                  <a:gd name="T52" fmla="*/ 58 w 148"/>
                  <a:gd name="T53" fmla="*/ 60 h 84"/>
                  <a:gd name="T54" fmla="*/ 60 w 148"/>
                  <a:gd name="T55" fmla="*/ 62 h 84"/>
                  <a:gd name="T56" fmla="*/ 62 w 148"/>
                  <a:gd name="T57" fmla="*/ 68 h 84"/>
                  <a:gd name="T58" fmla="*/ 64 w 148"/>
                  <a:gd name="T59" fmla="*/ 70 h 84"/>
                  <a:gd name="T60" fmla="*/ 74 w 148"/>
                  <a:gd name="T61" fmla="*/ 68 h 84"/>
                  <a:gd name="T62" fmla="*/ 86 w 148"/>
                  <a:gd name="T63" fmla="*/ 68 h 84"/>
                  <a:gd name="T64" fmla="*/ 118 w 148"/>
                  <a:gd name="T65" fmla="*/ 62 h 84"/>
                  <a:gd name="T66" fmla="*/ 146 w 148"/>
                  <a:gd name="T67" fmla="*/ 52 h 84"/>
                  <a:gd name="T68" fmla="*/ 132 w 148"/>
                  <a:gd name="T69" fmla="*/ 34 h 84"/>
                  <a:gd name="T70" fmla="*/ 122 w 148"/>
                  <a:gd name="T71" fmla="*/ 22 h 84"/>
                  <a:gd name="T72" fmla="*/ 118 w 148"/>
                  <a:gd name="T73" fmla="*/ 16 h 84"/>
                  <a:gd name="T74" fmla="*/ 112 w 148"/>
                  <a:gd name="T75" fmla="*/ 8 h 84"/>
                  <a:gd name="T76" fmla="*/ 106 w 148"/>
                  <a:gd name="T77" fmla="*/ 0 h 8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48"/>
                  <a:gd name="T118" fmla="*/ 0 h 84"/>
                  <a:gd name="T119" fmla="*/ 148 w 148"/>
                  <a:gd name="T120" fmla="*/ 84 h 8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48" h="84">
                    <a:moveTo>
                      <a:pt x="106" y="0"/>
                    </a:moveTo>
                    <a:lnTo>
                      <a:pt x="106" y="0"/>
                    </a:lnTo>
                    <a:lnTo>
                      <a:pt x="102" y="0"/>
                    </a:lnTo>
                    <a:lnTo>
                      <a:pt x="98" y="2"/>
                    </a:lnTo>
                    <a:lnTo>
                      <a:pt x="94" y="4"/>
                    </a:lnTo>
                    <a:lnTo>
                      <a:pt x="90" y="6"/>
                    </a:lnTo>
                    <a:lnTo>
                      <a:pt x="86" y="10"/>
                    </a:lnTo>
                    <a:lnTo>
                      <a:pt x="84" y="12"/>
                    </a:lnTo>
                    <a:lnTo>
                      <a:pt x="84" y="18"/>
                    </a:lnTo>
                    <a:lnTo>
                      <a:pt x="82" y="22"/>
                    </a:lnTo>
                    <a:lnTo>
                      <a:pt x="78" y="26"/>
                    </a:lnTo>
                    <a:lnTo>
                      <a:pt x="76" y="28"/>
                    </a:lnTo>
                    <a:lnTo>
                      <a:pt x="74" y="28"/>
                    </a:lnTo>
                    <a:lnTo>
                      <a:pt x="70" y="28"/>
                    </a:lnTo>
                    <a:lnTo>
                      <a:pt x="68" y="28"/>
                    </a:lnTo>
                    <a:lnTo>
                      <a:pt x="64" y="26"/>
                    </a:lnTo>
                    <a:lnTo>
                      <a:pt x="62" y="26"/>
                    </a:lnTo>
                    <a:lnTo>
                      <a:pt x="60" y="26"/>
                    </a:lnTo>
                    <a:lnTo>
                      <a:pt x="60" y="24"/>
                    </a:lnTo>
                    <a:lnTo>
                      <a:pt x="58" y="26"/>
                    </a:lnTo>
                    <a:lnTo>
                      <a:pt x="56" y="28"/>
                    </a:lnTo>
                    <a:lnTo>
                      <a:pt x="54" y="28"/>
                    </a:lnTo>
                    <a:lnTo>
                      <a:pt x="52" y="28"/>
                    </a:lnTo>
                    <a:lnTo>
                      <a:pt x="48" y="30"/>
                    </a:lnTo>
                    <a:lnTo>
                      <a:pt x="42" y="32"/>
                    </a:lnTo>
                    <a:lnTo>
                      <a:pt x="36" y="34"/>
                    </a:lnTo>
                    <a:lnTo>
                      <a:pt x="30" y="36"/>
                    </a:lnTo>
                    <a:lnTo>
                      <a:pt x="26" y="36"/>
                    </a:lnTo>
                    <a:lnTo>
                      <a:pt x="10" y="36"/>
                    </a:lnTo>
                    <a:lnTo>
                      <a:pt x="10" y="38"/>
                    </a:lnTo>
                    <a:lnTo>
                      <a:pt x="8" y="42"/>
                    </a:lnTo>
                    <a:lnTo>
                      <a:pt x="6" y="46"/>
                    </a:lnTo>
                    <a:lnTo>
                      <a:pt x="4" y="50"/>
                    </a:lnTo>
                    <a:lnTo>
                      <a:pt x="2" y="50"/>
                    </a:lnTo>
                    <a:lnTo>
                      <a:pt x="0" y="50"/>
                    </a:lnTo>
                    <a:lnTo>
                      <a:pt x="2" y="52"/>
                    </a:lnTo>
                    <a:lnTo>
                      <a:pt x="4" y="52"/>
                    </a:lnTo>
                    <a:lnTo>
                      <a:pt x="4" y="54"/>
                    </a:lnTo>
                    <a:lnTo>
                      <a:pt x="4" y="56"/>
                    </a:lnTo>
                    <a:lnTo>
                      <a:pt x="6" y="60"/>
                    </a:lnTo>
                    <a:lnTo>
                      <a:pt x="6" y="66"/>
                    </a:lnTo>
                    <a:lnTo>
                      <a:pt x="10" y="70"/>
                    </a:lnTo>
                    <a:lnTo>
                      <a:pt x="14" y="74"/>
                    </a:lnTo>
                    <a:lnTo>
                      <a:pt x="26" y="84"/>
                    </a:lnTo>
                    <a:lnTo>
                      <a:pt x="38" y="74"/>
                    </a:lnTo>
                    <a:lnTo>
                      <a:pt x="40" y="72"/>
                    </a:lnTo>
                    <a:lnTo>
                      <a:pt x="42" y="68"/>
                    </a:lnTo>
                    <a:lnTo>
                      <a:pt x="44" y="66"/>
                    </a:lnTo>
                    <a:lnTo>
                      <a:pt x="48" y="62"/>
                    </a:lnTo>
                    <a:lnTo>
                      <a:pt x="52" y="60"/>
                    </a:lnTo>
                    <a:lnTo>
                      <a:pt x="58" y="60"/>
                    </a:lnTo>
                    <a:lnTo>
                      <a:pt x="60" y="62"/>
                    </a:lnTo>
                    <a:lnTo>
                      <a:pt x="60" y="66"/>
                    </a:lnTo>
                    <a:lnTo>
                      <a:pt x="62" y="68"/>
                    </a:lnTo>
                    <a:lnTo>
                      <a:pt x="64" y="70"/>
                    </a:lnTo>
                    <a:lnTo>
                      <a:pt x="68" y="70"/>
                    </a:lnTo>
                    <a:lnTo>
                      <a:pt x="74" y="68"/>
                    </a:lnTo>
                    <a:lnTo>
                      <a:pt x="80" y="68"/>
                    </a:lnTo>
                    <a:lnTo>
                      <a:pt x="86" y="68"/>
                    </a:lnTo>
                    <a:lnTo>
                      <a:pt x="90" y="68"/>
                    </a:lnTo>
                    <a:lnTo>
                      <a:pt x="118" y="62"/>
                    </a:lnTo>
                    <a:lnTo>
                      <a:pt x="148" y="56"/>
                    </a:lnTo>
                    <a:lnTo>
                      <a:pt x="146" y="52"/>
                    </a:lnTo>
                    <a:lnTo>
                      <a:pt x="140" y="44"/>
                    </a:lnTo>
                    <a:lnTo>
                      <a:pt x="132" y="34"/>
                    </a:lnTo>
                    <a:lnTo>
                      <a:pt x="124" y="22"/>
                    </a:lnTo>
                    <a:lnTo>
                      <a:pt x="122" y="22"/>
                    </a:lnTo>
                    <a:lnTo>
                      <a:pt x="120" y="20"/>
                    </a:lnTo>
                    <a:lnTo>
                      <a:pt x="118" y="16"/>
                    </a:lnTo>
                    <a:lnTo>
                      <a:pt x="114" y="12"/>
                    </a:lnTo>
                    <a:lnTo>
                      <a:pt x="112" y="8"/>
                    </a:lnTo>
                    <a:lnTo>
                      <a:pt x="108" y="2"/>
                    </a:lnTo>
                    <a:lnTo>
                      <a:pt x="106" y="0"/>
                    </a:lnTo>
                    <a:close/>
                  </a:path>
                </a:pathLst>
              </a:custGeom>
              <a:grpFill/>
              <a:ln w="3175">
                <a:solidFill>
                  <a:schemeClr val="bg2"/>
                </a:solidFill>
                <a:round/>
                <a:headEnd/>
                <a:tailEnd/>
              </a:ln>
            </p:spPr>
            <p:txBody>
              <a:bodyPr/>
              <a:lstStyle/>
              <a:p>
                <a:pPr>
                  <a:defRPr/>
                </a:pPr>
                <a:endParaRPr lang="en-US" sz="3200"/>
              </a:p>
            </p:txBody>
          </p:sp>
          <p:sp>
            <p:nvSpPr>
              <p:cNvPr id="78" name="Freeform 284">
                <a:extLst>
                  <a:ext uri="{FF2B5EF4-FFF2-40B4-BE49-F238E27FC236}">
                    <a16:creationId xmlns:a16="http://schemas.microsoft.com/office/drawing/2014/main" id="{51C714BC-EBBA-717A-9EA2-F7DF39A475BC}"/>
                  </a:ext>
                </a:extLst>
              </p:cNvPr>
              <p:cNvSpPr>
                <a:spLocks/>
              </p:cNvSpPr>
              <p:nvPr/>
            </p:nvSpPr>
            <p:spPr bwMode="gray">
              <a:xfrm>
                <a:off x="2761" y="2819"/>
                <a:ext cx="82" cy="82"/>
              </a:xfrm>
              <a:custGeom>
                <a:avLst/>
                <a:gdLst>
                  <a:gd name="T0" fmla="*/ 52 w 74"/>
                  <a:gd name="T1" fmla="*/ 0 h 82"/>
                  <a:gd name="T2" fmla="*/ 52 w 74"/>
                  <a:gd name="T3" fmla="*/ 6 h 82"/>
                  <a:gd name="T4" fmla="*/ 54 w 74"/>
                  <a:gd name="T5" fmla="*/ 12 h 82"/>
                  <a:gd name="T6" fmla="*/ 60 w 74"/>
                  <a:gd name="T7" fmla="*/ 12 h 82"/>
                  <a:gd name="T8" fmla="*/ 68 w 74"/>
                  <a:gd name="T9" fmla="*/ 12 h 82"/>
                  <a:gd name="T10" fmla="*/ 72 w 74"/>
                  <a:gd name="T11" fmla="*/ 12 h 82"/>
                  <a:gd name="T12" fmla="*/ 72 w 74"/>
                  <a:gd name="T13" fmla="*/ 14 h 82"/>
                  <a:gd name="T14" fmla="*/ 74 w 74"/>
                  <a:gd name="T15" fmla="*/ 22 h 82"/>
                  <a:gd name="T16" fmla="*/ 72 w 74"/>
                  <a:gd name="T17" fmla="*/ 26 h 82"/>
                  <a:gd name="T18" fmla="*/ 68 w 74"/>
                  <a:gd name="T19" fmla="*/ 26 h 82"/>
                  <a:gd name="T20" fmla="*/ 68 w 74"/>
                  <a:gd name="T21" fmla="*/ 30 h 82"/>
                  <a:gd name="T22" fmla="*/ 68 w 74"/>
                  <a:gd name="T23" fmla="*/ 36 h 82"/>
                  <a:gd name="T24" fmla="*/ 74 w 74"/>
                  <a:gd name="T25" fmla="*/ 38 h 82"/>
                  <a:gd name="T26" fmla="*/ 74 w 74"/>
                  <a:gd name="T27" fmla="*/ 42 h 82"/>
                  <a:gd name="T28" fmla="*/ 74 w 74"/>
                  <a:gd name="T29" fmla="*/ 52 h 82"/>
                  <a:gd name="T30" fmla="*/ 70 w 74"/>
                  <a:gd name="T31" fmla="*/ 60 h 82"/>
                  <a:gd name="T32" fmla="*/ 62 w 74"/>
                  <a:gd name="T33" fmla="*/ 64 h 82"/>
                  <a:gd name="T34" fmla="*/ 52 w 74"/>
                  <a:gd name="T35" fmla="*/ 66 h 82"/>
                  <a:gd name="T36" fmla="*/ 46 w 74"/>
                  <a:gd name="T37" fmla="*/ 68 h 82"/>
                  <a:gd name="T38" fmla="*/ 42 w 74"/>
                  <a:gd name="T39" fmla="*/ 68 h 82"/>
                  <a:gd name="T40" fmla="*/ 32 w 74"/>
                  <a:gd name="T41" fmla="*/ 72 h 82"/>
                  <a:gd name="T42" fmla="*/ 28 w 74"/>
                  <a:gd name="T43" fmla="*/ 78 h 82"/>
                  <a:gd name="T44" fmla="*/ 24 w 74"/>
                  <a:gd name="T45" fmla="*/ 82 h 82"/>
                  <a:gd name="T46" fmla="*/ 22 w 74"/>
                  <a:gd name="T47" fmla="*/ 74 h 82"/>
                  <a:gd name="T48" fmla="*/ 20 w 74"/>
                  <a:gd name="T49" fmla="*/ 72 h 82"/>
                  <a:gd name="T50" fmla="*/ 16 w 74"/>
                  <a:gd name="T51" fmla="*/ 68 h 82"/>
                  <a:gd name="T52" fmla="*/ 14 w 74"/>
                  <a:gd name="T53" fmla="*/ 66 h 82"/>
                  <a:gd name="T54" fmla="*/ 6 w 74"/>
                  <a:gd name="T55" fmla="*/ 58 h 82"/>
                  <a:gd name="T56" fmla="*/ 0 w 74"/>
                  <a:gd name="T57" fmla="*/ 46 h 82"/>
                  <a:gd name="T58" fmla="*/ 0 w 74"/>
                  <a:gd name="T59" fmla="*/ 46 h 82"/>
                  <a:gd name="T60" fmla="*/ 6 w 74"/>
                  <a:gd name="T61" fmla="*/ 18 h 82"/>
                  <a:gd name="T62" fmla="*/ 26 w 74"/>
                  <a:gd name="T63" fmla="*/ 18 h 82"/>
                  <a:gd name="T64" fmla="*/ 30 w 74"/>
                  <a:gd name="T65" fmla="*/ 18 h 82"/>
                  <a:gd name="T66" fmla="*/ 32 w 74"/>
                  <a:gd name="T67" fmla="*/ 2 h 8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74"/>
                  <a:gd name="T103" fmla="*/ 0 h 82"/>
                  <a:gd name="T104" fmla="*/ 74 w 74"/>
                  <a:gd name="T105" fmla="*/ 82 h 8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74" h="82">
                    <a:moveTo>
                      <a:pt x="32" y="2"/>
                    </a:moveTo>
                    <a:lnTo>
                      <a:pt x="52" y="0"/>
                    </a:lnTo>
                    <a:lnTo>
                      <a:pt x="52" y="2"/>
                    </a:lnTo>
                    <a:lnTo>
                      <a:pt x="52" y="6"/>
                    </a:lnTo>
                    <a:lnTo>
                      <a:pt x="52" y="10"/>
                    </a:lnTo>
                    <a:lnTo>
                      <a:pt x="54" y="12"/>
                    </a:lnTo>
                    <a:lnTo>
                      <a:pt x="56" y="12"/>
                    </a:lnTo>
                    <a:lnTo>
                      <a:pt x="60" y="12"/>
                    </a:lnTo>
                    <a:lnTo>
                      <a:pt x="64" y="12"/>
                    </a:lnTo>
                    <a:lnTo>
                      <a:pt x="68" y="12"/>
                    </a:lnTo>
                    <a:lnTo>
                      <a:pt x="72" y="12"/>
                    </a:lnTo>
                    <a:lnTo>
                      <a:pt x="72" y="14"/>
                    </a:lnTo>
                    <a:lnTo>
                      <a:pt x="74" y="18"/>
                    </a:lnTo>
                    <a:lnTo>
                      <a:pt x="74" y="22"/>
                    </a:lnTo>
                    <a:lnTo>
                      <a:pt x="72" y="26"/>
                    </a:lnTo>
                    <a:lnTo>
                      <a:pt x="70" y="26"/>
                    </a:lnTo>
                    <a:lnTo>
                      <a:pt x="68" y="26"/>
                    </a:lnTo>
                    <a:lnTo>
                      <a:pt x="68" y="28"/>
                    </a:lnTo>
                    <a:lnTo>
                      <a:pt x="68" y="30"/>
                    </a:lnTo>
                    <a:lnTo>
                      <a:pt x="68" y="34"/>
                    </a:lnTo>
                    <a:lnTo>
                      <a:pt x="68" y="36"/>
                    </a:lnTo>
                    <a:lnTo>
                      <a:pt x="74" y="38"/>
                    </a:lnTo>
                    <a:lnTo>
                      <a:pt x="74" y="42"/>
                    </a:lnTo>
                    <a:lnTo>
                      <a:pt x="74" y="46"/>
                    </a:lnTo>
                    <a:lnTo>
                      <a:pt x="74" y="52"/>
                    </a:lnTo>
                    <a:lnTo>
                      <a:pt x="72" y="56"/>
                    </a:lnTo>
                    <a:lnTo>
                      <a:pt x="70" y="60"/>
                    </a:lnTo>
                    <a:lnTo>
                      <a:pt x="68" y="62"/>
                    </a:lnTo>
                    <a:lnTo>
                      <a:pt x="62" y="64"/>
                    </a:lnTo>
                    <a:lnTo>
                      <a:pt x="56" y="66"/>
                    </a:lnTo>
                    <a:lnTo>
                      <a:pt x="52" y="66"/>
                    </a:lnTo>
                    <a:lnTo>
                      <a:pt x="48" y="68"/>
                    </a:lnTo>
                    <a:lnTo>
                      <a:pt x="46" y="68"/>
                    </a:lnTo>
                    <a:lnTo>
                      <a:pt x="44" y="62"/>
                    </a:lnTo>
                    <a:lnTo>
                      <a:pt x="42" y="68"/>
                    </a:lnTo>
                    <a:lnTo>
                      <a:pt x="32" y="72"/>
                    </a:lnTo>
                    <a:lnTo>
                      <a:pt x="30" y="74"/>
                    </a:lnTo>
                    <a:lnTo>
                      <a:pt x="28" y="78"/>
                    </a:lnTo>
                    <a:lnTo>
                      <a:pt x="26" y="80"/>
                    </a:lnTo>
                    <a:lnTo>
                      <a:pt x="24" y="82"/>
                    </a:lnTo>
                    <a:lnTo>
                      <a:pt x="22" y="74"/>
                    </a:lnTo>
                    <a:lnTo>
                      <a:pt x="20" y="72"/>
                    </a:lnTo>
                    <a:lnTo>
                      <a:pt x="20" y="68"/>
                    </a:lnTo>
                    <a:lnTo>
                      <a:pt x="16" y="68"/>
                    </a:lnTo>
                    <a:lnTo>
                      <a:pt x="16" y="66"/>
                    </a:lnTo>
                    <a:lnTo>
                      <a:pt x="14" y="66"/>
                    </a:lnTo>
                    <a:lnTo>
                      <a:pt x="10" y="62"/>
                    </a:lnTo>
                    <a:lnTo>
                      <a:pt x="6" y="58"/>
                    </a:lnTo>
                    <a:lnTo>
                      <a:pt x="2" y="54"/>
                    </a:lnTo>
                    <a:lnTo>
                      <a:pt x="0" y="46"/>
                    </a:lnTo>
                    <a:lnTo>
                      <a:pt x="0" y="44"/>
                    </a:lnTo>
                    <a:lnTo>
                      <a:pt x="6" y="18"/>
                    </a:lnTo>
                    <a:lnTo>
                      <a:pt x="26" y="18"/>
                    </a:lnTo>
                    <a:lnTo>
                      <a:pt x="28" y="18"/>
                    </a:lnTo>
                    <a:lnTo>
                      <a:pt x="30" y="18"/>
                    </a:lnTo>
                    <a:lnTo>
                      <a:pt x="30" y="14"/>
                    </a:lnTo>
                    <a:lnTo>
                      <a:pt x="32" y="2"/>
                    </a:lnTo>
                    <a:close/>
                  </a:path>
                </a:pathLst>
              </a:custGeom>
              <a:grpFill/>
              <a:ln w="3175">
                <a:solidFill>
                  <a:schemeClr val="bg2"/>
                </a:solidFill>
                <a:round/>
                <a:headEnd/>
                <a:tailEnd/>
              </a:ln>
            </p:spPr>
            <p:txBody>
              <a:bodyPr/>
              <a:lstStyle/>
              <a:p>
                <a:pPr>
                  <a:defRPr/>
                </a:pPr>
                <a:endParaRPr lang="en-US" sz="3200"/>
              </a:p>
            </p:txBody>
          </p:sp>
          <p:sp>
            <p:nvSpPr>
              <p:cNvPr id="79" name="Freeform 285">
                <a:extLst>
                  <a:ext uri="{FF2B5EF4-FFF2-40B4-BE49-F238E27FC236}">
                    <a16:creationId xmlns:a16="http://schemas.microsoft.com/office/drawing/2014/main" id="{A6E28CDF-1224-4DE4-C7A2-62C14120BCB4}"/>
                  </a:ext>
                </a:extLst>
              </p:cNvPr>
              <p:cNvSpPr>
                <a:spLocks/>
              </p:cNvSpPr>
              <p:nvPr/>
            </p:nvSpPr>
            <p:spPr bwMode="gray">
              <a:xfrm>
                <a:off x="2768" y="2821"/>
                <a:ext cx="28" cy="16"/>
              </a:xfrm>
              <a:custGeom>
                <a:avLst/>
                <a:gdLst>
                  <a:gd name="T0" fmla="*/ 20 w 26"/>
                  <a:gd name="T1" fmla="*/ 0 h 16"/>
                  <a:gd name="T2" fmla="*/ 20 w 26"/>
                  <a:gd name="T3" fmla="*/ 0 h 16"/>
                  <a:gd name="T4" fmla="*/ 18 w 26"/>
                  <a:gd name="T5" fmla="*/ 0 h 16"/>
                  <a:gd name="T6" fmla="*/ 14 w 26"/>
                  <a:gd name="T7" fmla="*/ 0 h 16"/>
                  <a:gd name="T8" fmla="*/ 10 w 26"/>
                  <a:gd name="T9" fmla="*/ 2 h 16"/>
                  <a:gd name="T10" fmla="*/ 6 w 26"/>
                  <a:gd name="T11" fmla="*/ 4 h 16"/>
                  <a:gd name="T12" fmla="*/ 4 w 26"/>
                  <a:gd name="T13" fmla="*/ 8 h 16"/>
                  <a:gd name="T14" fmla="*/ 0 w 26"/>
                  <a:gd name="T15" fmla="*/ 16 h 16"/>
                  <a:gd name="T16" fmla="*/ 22 w 26"/>
                  <a:gd name="T17" fmla="*/ 16 h 16"/>
                  <a:gd name="T18" fmla="*/ 22 w 26"/>
                  <a:gd name="T19" fmla="*/ 16 h 16"/>
                  <a:gd name="T20" fmla="*/ 24 w 26"/>
                  <a:gd name="T21" fmla="*/ 14 h 16"/>
                  <a:gd name="T22" fmla="*/ 24 w 26"/>
                  <a:gd name="T23" fmla="*/ 12 h 16"/>
                  <a:gd name="T24" fmla="*/ 24 w 26"/>
                  <a:gd name="T25" fmla="*/ 10 h 16"/>
                  <a:gd name="T26" fmla="*/ 26 w 26"/>
                  <a:gd name="T27" fmla="*/ 6 h 16"/>
                  <a:gd name="T28" fmla="*/ 26 w 26"/>
                  <a:gd name="T29" fmla="*/ 2 h 16"/>
                  <a:gd name="T30" fmla="*/ 26 w 26"/>
                  <a:gd name="T31" fmla="*/ 0 h 16"/>
                  <a:gd name="T32" fmla="*/ 20 w 26"/>
                  <a:gd name="T33" fmla="*/ 0 h 16"/>
                  <a:gd name="T34" fmla="*/ 20 w 26"/>
                  <a:gd name="T35" fmla="*/ 0 h 1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6"/>
                  <a:gd name="T55" fmla="*/ 0 h 16"/>
                  <a:gd name="T56" fmla="*/ 26 w 26"/>
                  <a:gd name="T57" fmla="*/ 16 h 1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6" h="16">
                    <a:moveTo>
                      <a:pt x="20" y="0"/>
                    </a:moveTo>
                    <a:lnTo>
                      <a:pt x="20" y="0"/>
                    </a:lnTo>
                    <a:lnTo>
                      <a:pt x="18" y="0"/>
                    </a:lnTo>
                    <a:lnTo>
                      <a:pt x="14" y="0"/>
                    </a:lnTo>
                    <a:lnTo>
                      <a:pt x="10" y="2"/>
                    </a:lnTo>
                    <a:lnTo>
                      <a:pt x="6" y="4"/>
                    </a:lnTo>
                    <a:lnTo>
                      <a:pt x="4" y="8"/>
                    </a:lnTo>
                    <a:lnTo>
                      <a:pt x="0" y="16"/>
                    </a:lnTo>
                    <a:lnTo>
                      <a:pt x="22" y="16"/>
                    </a:lnTo>
                    <a:lnTo>
                      <a:pt x="24" y="14"/>
                    </a:lnTo>
                    <a:lnTo>
                      <a:pt x="24" y="12"/>
                    </a:lnTo>
                    <a:lnTo>
                      <a:pt x="24" y="10"/>
                    </a:lnTo>
                    <a:lnTo>
                      <a:pt x="26" y="6"/>
                    </a:lnTo>
                    <a:lnTo>
                      <a:pt x="26" y="2"/>
                    </a:lnTo>
                    <a:lnTo>
                      <a:pt x="26" y="0"/>
                    </a:lnTo>
                    <a:lnTo>
                      <a:pt x="20" y="0"/>
                    </a:lnTo>
                    <a:close/>
                  </a:path>
                </a:pathLst>
              </a:custGeom>
              <a:grpFill/>
              <a:ln w="3175">
                <a:solidFill>
                  <a:schemeClr val="bg2"/>
                </a:solidFill>
                <a:round/>
                <a:headEnd/>
                <a:tailEnd/>
              </a:ln>
            </p:spPr>
            <p:txBody>
              <a:bodyPr/>
              <a:lstStyle/>
              <a:p>
                <a:pPr>
                  <a:defRPr/>
                </a:pPr>
                <a:endParaRPr lang="en-US" sz="3200"/>
              </a:p>
            </p:txBody>
          </p:sp>
          <p:sp>
            <p:nvSpPr>
              <p:cNvPr id="80" name="Freeform 294">
                <a:extLst>
                  <a:ext uri="{FF2B5EF4-FFF2-40B4-BE49-F238E27FC236}">
                    <a16:creationId xmlns:a16="http://schemas.microsoft.com/office/drawing/2014/main" id="{43FD06E3-5E46-36B0-A3D3-D64EA51D6FAF}"/>
                  </a:ext>
                </a:extLst>
              </p:cNvPr>
              <p:cNvSpPr>
                <a:spLocks/>
              </p:cNvSpPr>
              <p:nvPr/>
            </p:nvSpPr>
            <p:spPr bwMode="gray">
              <a:xfrm>
                <a:off x="3055" y="2799"/>
                <a:ext cx="79" cy="76"/>
              </a:xfrm>
              <a:custGeom>
                <a:avLst/>
                <a:gdLst>
                  <a:gd name="T0" fmla="*/ 16 w 72"/>
                  <a:gd name="T1" fmla="*/ 6 h 76"/>
                  <a:gd name="T2" fmla="*/ 16 w 72"/>
                  <a:gd name="T3" fmla="*/ 6 h 76"/>
                  <a:gd name="T4" fmla="*/ 14 w 72"/>
                  <a:gd name="T5" fmla="*/ 8 h 76"/>
                  <a:gd name="T6" fmla="*/ 14 w 72"/>
                  <a:gd name="T7" fmla="*/ 12 h 76"/>
                  <a:gd name="T8" fmla="*/ 14 w 72"/>
                  <a:gd name="T9" fmla="*/ 16 h 76"/>
                  <a:gd name="T10" fmla="*/ 14 w 72"/>
                  <a:gd name="T11" fmla="*/ 18 h 76"/>
                  <a:gd name="T12" fmla="*/ 12 w 72"/>
                  <a:gd name="T13" fmla="*/ 20 h 76"/>
                  <a:gd name="T14" fmla="*/ 10 w 72"/>
                  <a:gd name="T15" fmla="*/ 22 h 76"/>
                  <a:gd name="T16" fmla="*/ 10 w 72"/>
                  <a:gd name="T17" fmla="*/ 26 h 76"/>
                  <a:gd name="T18" fmla="*/ 10 w 72"/>
                  <a:gd name="T19" fmla="*/ 30 h 76"/>
                  <a:gd name="T20" fmla="*/ 10 w 72"/>
                  <a:gd name="T21" fmla="*/ 32 h 76"/>
                  <a:gd name="T22" fmla="*/ 8 w 72"/>
                  <a:gd name="T23" fmla="*/ 34 h 76"/>
                  <a:gd name="T24" fmla="*/ 8 w 72"/>
                  <a:gd name="T25" fmla="*/ 38 h 76"/>
                  <a:gd name="T26" fmla="*/ 6 w 72"/>
                  <a:gd name="T27" fmla="*/ 44 h 76"/>
                  <a:gd name="T28" fmla="*/ 4 w 72"/>
                  <a:gd name="T29" fmla="*/ 48 h 76"/>
                  <a:gd name="T30" fmla="*/ 2 w 72"/>
                  <a:gd name="T31" fmla="*/ 52 h 76"/>
                  <a:gd name="T32" fmla="*/ 2 w 72"/>
                  <a:gd name="T33" fmla="*/ 54 h 76"/>
                  <a:gd name="T34" fmla="*/ 0 w 72"/>
                  <a:gd name="T35" fmla="*/ 58 h 76"/>
                  <a:gd name="T36" fmla="*/ 0 w 72"/>
                  <a:gd name="T37" fmla="*/ 62 h 76"/>
                  <a:gd name="T38" fmla="*/ 0 w 72"/>
                  <a:gd name="T39" fmla="*/ 68 h 76"/>
                  <a:gd name="T40" fmla="*/ 2 w 72"/>
                  <a:gd name="T41" fmla="*/ 72 h 76"/>
                  <a:gd name="T42" fmla="*/ 2 w 72"/>
                  <a:gd name="T43" fmla="*/ 76 h 76"/>
                  <a:gd name="T44" fmla="*/ 4 w 72"/>
                  <a:gd name="T45" fmla="*/ 76 h 76"/>
                  <a:gd name="T46" fmla="*/ 8 w 72"/>
                  <a:gd name="T47" fmla="*/ 74 h 76"/>
                  <a:gd name="T48" fmla="*/ 12 w 72"/>
                  <a:gd name="T49" fmla="*/ 74 h 76"/>
                  <a:gd name="T50" fmla="*/ 18 w 72"/>
                  <a:gd name="T51" fmla="*/ 72 h 76"/>
                  <a:gd name="T52" fmla="*/ 24 w 72"/>
                  <a:gd name="T53" fmla="*/ 70 h 76"/>
                  <a:gd name="T54" fmla="*/ 28 w 72"/>
                  <a:gd name="T55" fmla="*/ 68 h 76"/>
                  <a:gd name="T56" fmla="*/ 44 w 72"/>
                  <a:gd name="T57" fmla="*/ 56 h 76"/>
                  <a:gd name="T58" fmla="*/ 44 w 72"/>
                  <a:gd name="T59" fmla="*/ 54 h 76"/>
                  <a:gd name="T60" fmla="*/ 44 w 72"/>
                  <a:gd name="T61" fmla="*/ 54 h 76"/>
                  <a:gd name="T62" fmla="*/ 44 w 72"/>
                  <a:gd name="T63" fmla="*/ 52 h 76"/>
                  <a:gd name="T64" fmla="*/ 46 w 72"/>
                  <a:gd name="T65" fmla="*/ 50 h 76"/>
                  <a:gd name="T66" fmla="*/ 50 w 72"/>
                  <a:gd name="T67" fmla="*/ 50 h 76"/>
                  <a:gd name="T68" fmla="*/ 56 w 72"/>
                  <a:gd name="T69" fmla="*/ 50 h 76"/>
                  <a:gd name="T70" fmla="*/ 72 w 72"/>
                  <a:gd name="T71" fmla="*/ 34 h 76"/>
                  <a:gd name="T72" fmla="*/ 68 w 72"/>
                  <a:gd name="T73" fmla="*/ 10 h 76"/>
                  <a:gd name="T74" fmla="*/ 68 w 72"/>
                  <a:gd name="T75" fmla="*/ 8 h 76"/>
                  <a:gd name="T76" fmla="*/ 68 w 72"/>
                  <a:gd name="T77" fmla="*/ 6 h 76"/>
                  <a:gd name="T78" fmla="*/ 68 w 72"/>
                  <a:gd name="T79" fmla="*/ 4 h 76"/>
                  <a:gd name="T80" fmla="*/ 66 w 72"/>
                  <a:gd name="T81" fmla="*/ 2 h 76"/>
                  <a:gd name="T82" fmla="*/ 64 w 72"/>
                  <a:gd name="T83" fmla="*/ 0 h 76"/>
                  <a:gd name="T84" fmla="*/ 64 w 72"/>
                  <a:gd name="T85" fmla="*/ 0 h 76"/>
                  <a:gd name="T86" fmla="*/ 60 w 72"/>
                  <a:gd name="T87" fmla="*/ 2 h 76"/>
                  <a:gd name="T88" fmla="*/ 54 w 72"/>
                  <a:gd name="T89" fmla="*/ 2 h 76"/>
                  <a:gd name="T90" fmla="*/ 48 w 72"/>
                  <a:gd name="T91" fmla="*/ 2 h 76"/>
                  <a:gd name="T92" fmla="*/ 44 w 72"/>
                  <a:gd name="T93" fmla="*/ 4 h 76"/>
                  <a:gd name="T94" fmla="*/ 42 w 72"/>
                  <a:gd name="T95" fmla="*/ 4 h 76"/>
                  <a:gd name="T96" fmla="*/ 22 w 72"/>
                  <a:gd name="T97" fmla="*/ 4 h 76"/>
                  <a:gd name="T98" fmla="*/ 16 w 72"/>
                  <a:gd name="T99" fmla="*/ 6 h 76"/>
                  <a:gd name="T100" fmla="*/ 16 w 72"/>
                  <a:gd name="T101" fmla="*/ 6 h 7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72"/>
                  <a:gd name="T154" fmla="*/ 0 h 76"/>
                  <a:gd name="T155" fmla="*/ 72 w 72"/>
                  <a:gd name="T156" fmla="*/ 76 h 7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72" h="76">
                    <a:moveTo>
                      <a:pt x="16" y="6"/>
                    </a:moveTo>
                    <a:lnTo>
                      <a:pt x="16" y="6"/>
                    </a:lnTo>
                    <a:lnTo>
                      <a:pt x="14" y="8"/>
                    </a:lnTo>
                    <a:lnTo>
                      <a:pt x="14" y="12"/>
                    </a:lnTo>
                    <a:lnTo>
                      <a:pt x="14" y="16"/>
                    </a:lnTo>
                    <a:lnTo>
                      <a:pt x="14" y="18"/>
                    </a:lnTo>
                    <a:lnTo>
                      <a:pt x="12" y="20"/>
                    </a:lnTo>
                    <a:lnTo>
                      <a:pt x="10" y="22"/>
                    </a:lnTo>
                    <a:lnTo>
                      <a:pt x="10" y="26"/>
                    </a:lnTo>
                    <a:lnTo>
                      <a:pt x="10" y="30"/>
                    </a:lnTo>
                    <a:lnTo>
                      <a:pt x="10" y="32"/>
                    </a:lnTo>
                    <a:lnTo>
                      <a:pt x="8" y="34"/>
                    </a:lnTo>
                    <a:lnTo>
                      <a:pt x="8" y="38"/>
                    </a:lnTo>
                    <a:lnTo>
                      <a:pt x="6" y="44"/>
                    </a:lnTo>
                    <a:lnTo>
                      <a:pt x="4" y="48"/>
                    </a:lnTo>
                    <a:lnTo>
                      <a:pt x="2" y="52"/>
                    </a:lnTo>
                    <a:lnTo>
                      <a:pt x="2" y="54"/>
                    </a:lnTo>
                    <a:lnTo>
                      <a:pt x="0" y="58"/>
                    </a:lnTo>
                    <a:lnTo>
                      <a:pt x="0" y="62"/>
                    </a:lnTo>
                    <a:lnTo>
                      <a:pt x="0" y="68"/>
                    </a:lnTo>
                    <a:lnTo>
                      <a:pt x="2" y="72"/>
                    </a:lnTo>
                    <a:lnTo>
                      <a:pt x="2" y="76"/>
                    </a:lnTo>
                    <a:lnTo>
                      <a:pt x="4" y="76"/>
                    </a:lnTo>
                    <a:lnTo>
                      <a:pt x="8" y="74"/>
                    </a:lnTo>
                    <a:lnTo>
                      <a:pt x="12" y="74"/>
                    </a:lnTo>
                    <a:lnTo>
                      <a:pt x="18" y="72"/>
                    </a:lnTo>
                    <a:lnTo>
                      <a:pt x="24" y="70"/>
                    </a:lnTo>
                    <a:lnTo>
                      <a:pt x="28" y="68"/>
                    </a:lnTo>
                    <a:lnTo>
                      <a:pt x="44" y="56"/>
                    </a:lnTo>
                    <a:lnTo>
                      <a:pt x="44" y="54"/>
                    </a:lnTo>
                    <a:lnTo>
                      <a:pt x="44" y="52"/>
                    </a:lnTo>
                    <a:lnTo>
                      <a:pt x="46" y="50"/>
                    </a:lnTo>
                    <a:lnTo>
                      <a:pt x="50" y="50"/>
                    </a:lnTo>
                    <a:lnTo>
                      <a:pt x="56" y="50"/>
                    </a:lnTo>
                    <a:lnTo>
                      <a:pt x="72" y="34"/>
                    </a:lnTo>
                    <a:lnTo>
                      <a:pt x="68" y="10"/>
                    </a:lnTo>
                    <a:lnTo>
                      <a:pt x="68" y="8"/>
                    </a:lnTo>
                    <a:lnTo>
                      <a:pt x="68" y="6"/>
                    </a:lnTo>
                    <a:lnTo>
                      <a:pt x="68" y="4"/>
                    </a:lnTo>
                    <a:lnTo>
                      <a:pt x="66" y="2"/>
                    </a:lnTo>
                    <a:lnTo>
                      <a:pt x="64" y="0"/>
                    </a:lnTo>
                    <a:lnTo>
                      <a:pt x="60" y="2"/>
                    </a:lnTo>
                    <a:lnTo>
                      <a:pt x="54" y="2"/>
                    </a:lnTo>
                    <a:lnTo>
                      <a:pt x="48" y="2"/>
                    </a:lnTo>
                    <a:lnTo>
                      <a:pt x="44" y="4"/>
                    </a:lnTo>
                    <a:lnTo>
                      <a:pt x="42" y="4"/>
                    </a:lnTo>
                    <a:lnTo>
                      <a:pt x="22" y="4"/>
                    </a:lnTo>
                    <a:lnTo>
                      <a:pt x="16" y="6"/>
                    </a:lnTo>
                    <a:close/>
                  </a:path>
                </a:pathLst>
              </a:custGeom>
              <a:grpFill/>
              <a:ln w="3175">
                <a:solidFill>
                  <a:schemeClr val="bg2"/>
                </a:solidFill>
                <a:round/>
                <a:headEnd/>
                <a:tailEnd/>
              </a:ln>
            </p:spPr>
            <p:txBody>
              <a:bodyPr/>
              <a:lstStyle/>
              <a:p>
                <a:pPr>
                  <a:defRPr/>
                </a:pPr>
                <a:endParaRPr lang="en-US" sz="3200"/>
              </a:p>
            </p:txBody>
          </p:sp>
          <p:sp>
            <p:nvSpPr>
              <p:cNvPr id="81" name="Freeform 296">
                <a:extLst>
                  <a:ext uri="{FF2B5EF4-FFF2-40B4-BE49-F238E27FC236}">
                    <a16:creationId xmlns:a16="http://schemas.microsoft.com/office/drawing/2014/main" id="{5B8414EA-1C9C-8029-AB0E-4F79BBC8A2C8}"/>
                  </a:ext>
                </a:extLst>
              </p:cNvPr>
              <p:cNvSpPr>
                <a:spLocks/>
              </p:cNvSpPr>
              <p:nvPr/>
            </p:nvSpPr>
            <p:spPr bwMode="gray">
              <a:xfrm>
                <a:off x="3057" y="2869"/>
                <a:ext cx="24" cy="26"/>
              </a:xfrm>
              <a:custGeom>
                <a:avLst/>
                <a:gdLst>
                  <a:gd name="T0" fmla="*/ 0 w 22"/>
                  <a:gd name="T1" fmla="*/ 6 h 26"/>
                  <a:gd name="T2" fmla="*/ 18 w 22"/>
                  <a:gd name="T3" fmla="*/ 0 h 26"/>
                  <a:gd name="T4" fmla="*/ 20 w 22"/>
                  <a:gd name="T5" fmla="*/ 0 h 26"/>
                  <a:gd name="T6" fmla="*/ 20 w 22"/>
                  <a:gd name="T7" fmla="*/ 2 h 26"/>
                  <a:gd name="T8" fmla="*/ 22 w 22"/>
                  <a:gd name="T9" fmla="*/ 4 h 26"/>
                  <a:gd name="T10" fmla="*/ 22 w 22"/>
                  <a:gd name="T11" fmla="*/ 6 h 26"/>
                  <a:gd name="T12" fmla="*/ 22 w 22"/>
                  <a:gd name="T13" fmla="*/ 6 h 26"/>
                  <a:gd name="T14" fmla="*/ 22 w 22"/>
                  <a:gd name="T15" fmla="*/ 8 h 26"/>
                  <a:gd name="T16" fmla="*/ 22 w 22"/>
                  <a:gd name="T17" fmla="*/ 12 h 26"/>
                  <a:gd name="T18" fmla="*/ 22 w 22"/>
                  <a:gd name="T19" fmla="*/ 16 h 26"/>
                  <a:gd name="T20" fmla="*/ 22 w 22"/>
                  <a:gd name="T21" fmla="*/ 20 h 26"/>
                  <a:gd name="T22" fmla="*/ 18 w 22"/>
                  <a:gd name="T23" fmla="*/ 22 h 26"/>
                  <a:gd name="T24" fmla="*/ 18 w 22"/>
                  <a:gd name="T25" fmla="*/ 22 h 26"/>
                  <a:gd name="T26" fmla="*/ 16 w 22"/>
                  <a:gd name="T27" fmla="*/ 22 h 26"/>
                  <a:gd name="T28" fmla="*/ 12 w 22"/>
                  <a:gd name="T29" fmla="*/ 24 h 26"/>
                  <a:gd name="T30" fmla="*/ 12 w 22"/>
                  <a:gd name="T31" fmla="*/ 26 h 26"/>
                  <a:gd name="T32" fmla="*/ 12 w 22"/>
                  <a:gd name="T33" fmla="*/ 26 h 26"/>
                  <a:gd name="T34" fmla="*/ 10 w 22"/>
                  <a:gd name="T35" fmla="*/ 26 h 26"/>
                  <a:gd name="T36" fmla="*/ 8 w 22"/>
                  <a:gd name="T37" fmla="*/ 26 h 26"/>
                  <a:gd name="T38" fmla="*/ 2 w 22"/>
                  <a:gd name="T39" fmla="*/ 24 h 26"/>
                  <a:gd name="T40" fmla="*/ 2 w 22"/>
                  <a:gd name="T41" fmla="*/ 24 h 26"/>
                  <a:gd name="T42" fmla="*/ 2 w 22"/>
                  <a:gd name="T43" fmla="*/ 22 h 26"/>
                  <a:gd name="T44" fmla="*/ 0 w 22"/>
                  <a:gd name="T45" fmla="*/ 18 h 26"/>
                  <a:gd name="T46" fmla="*/ 0 w 22"/>
                  <a:gd name="T47" fmla="*/ 14 h 26"/>
                  <a:gd name="T48" fmla="*/ 0 w 22"/>
                  <a:gd name="T49" fmla="*/ 10 h 26"/>
                  <a:gd name="T50" fmla="*/ 0 w 22"/>
                  <a:gd name="T51" fmla="*/ 6 h 26"/>
                  <a:gd name="T52" fmla="*/ 0 w 22"/>
                  <a:gd name="T53" fmla="*/ 6 h 2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2"/>
                  <a:gd name="T82" fmla="*/ 0 h 26"/>
                  <a:gd name="T83" fmla="*/ 22 w 22"/>
                  <a:gd name="T84" fmla="*/ 26 h 2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2" h="26">
                    <a:moveTo>
                      <a:pt x="0" y="6"/>
                    </a:moveTo>
                    <a:lnTo>
                      <a:pt x="18" y="0"/>
                    </a:lnTo>
                    <a:lnTo>
                      <a:pt x="20" y="0"/>
                    </a:lnTo>
                    <a:lnTo>
                      <a:pt x="20" y="2"/>
                    </a:lnTo>
                    <a:lnTo>
                      <a:pt x="22" y="4"/>
                    </a:lnTo>
                    <a:lnTo>
                      <a:pt x="22" y="6"/>
                    </a:lnTo>
                    <a:lnTo>
                      <a:pt x="22" y="8"/>
                    </a:lnTo>
                    <a:lnTo>
                      <a:pt x="22" y="12"/>
                    </a:lnTo>
                    <a:lnTo>
                      <a:pt x="22" y="16"/>
                    </a:lnTo>
                    <a:lnTo>
                      <a:pt x="22" y="20"/>
                    </a:lnTo>
                    <a:lnTo>
                      <a:pt x="18" y="22"/>
                    </a:lnTo>
                    <a:lnTo>
                      <a:pt x="16" y="22"/>
                    </a:lnTo>
                    <a:lnTo>
                      <a:pt x="12" y="24"/>
                    </a:lnTo>
                    <a:lnTo>
                      <a:pt x="12" y="26"/>
                    </a:lnTo>
                    <a:lnTo>
                      <a:pt x="10" y="26"/>
                    </a:lnTo>
                    <a:lnTo>
                      <a:pt x="8" y="26"/>
                    </a:lnTo>
                    <a:lnTo>
                      <a:pt x="2" y="24"/>
                    </a:lnTo>
                    <a:lnTo>
                      <a:pt x="2" y="22"/>
                    </a:lnTo>
                    <a:lnTo>
                      <a:pt x="0" y="18"/>
                    </a:lnTo>
                    <a:lnTo>
                      <a:pt x="0" y="14"/>
                    </a:lnTo>
                    <a:lnTo>
                      <a:pt x="0" y="10"/>
                    </a:lnTo>
                    <a:lnTo>
                      <a:pt x="0" y="6"/>
                    </a:lnTo>
                    <a:close/>
                  </a:path>
                </a:pathLst>
              </a:custGeom>
              <a:grpFill/>
              <a:ln w="3175">
                <a:solidFill>
                  <a:schemeClr val="bg2"/>
                </a:solidFill>
                <a:round/>
                <a:headEnd/>
                <a:tailEnd/>
              </a:ln>
            </p:spPr>
            <p:txBody>
              <a:bodyPr/>
              <a:lstStyle/>
              <a:p>
                <a:pPr>
                  <a:defRPr/>
                </a:pPr>
                <a:endParaRPr lang="en-US" sz="3200"/>
              </a:p>
            </p:txBody>
          </p:sp>
          <p:sp>
            <p:nvSpPr>
              <p:cNvPr id="82" name="Freeform 259">
                <a:extLst>
                  <a:ext uri="{FF2B5EF4-FFF2-40B4-BE49-F238E27FC236}">
                    <a16:creationId xmlns:a16="http://schemas.microsoft.com/office/drawing/2014/main" id="{36F50BA3-C41D-7CB3-486B-E0C45C3390B5}"/>
                  </a:ext>
                </a:extLst>
              </p:cNvPr>
              <p:cNvSpPr>
                <a:spLocks/>
              </p:cNvSpPr>
              <p:nvPr/>
            </p:nvSpPr>
            <p:spPr bwMode="gray">
              <a:xfrm>
                <a:off x="2799" y="2909"/>
                <a:ext cx="31" cy="22"/>
              </a:xfrm>
              <a:custGeom>
                <a:avLst/>
                <a:gdLst>
                  <a:gd name="T0" fmla="*/ 2 w 28"/>
                  <a:gd name="T1" fmla="*/ 10 h 22"/>
                  <a:gd name="T2" fmla="*/ 4 w 28"/>
                  <a:gd name="T3" fmla="*/ 22 h 22"/>
                  <a:gd name="T4" fmla="*/ 28 w 28"/>
                  <a:gd name="T5" fmla="*/ 4 h 22"/>
                  <a:gd name="T6" fmla="*/ 26 w 28"/>
                  <a:gd name="T7" fmla="*/ 2 h 22"/>
                  <a:gd name="T8" fmla="*/ 26 w 28"/>
                  <a:gd name="T9" fmla="*/ 2 h 22"/>
                  <a:gd name="T10" fmla="*/ 24 w 28"/>
                  <a:gd name="T11" fmla="*/ 0 h 22"/>
                  <a:gd name="T12" fmla="*/ 22 w 28"/>
                  <a:gd name="T13" fmla="*/ 0 h 22"/>
                  <a:gd name="T14" fmla="*/ 20 w 28"/>
                  <a:gd name="T15" fmla="*/ 0 h 22"/>
                  <a:gd name="T16" fmla="*/ 14 w 28"/>
                  <a:gd name="T17" fmla="*/ 2 h 22"/>
                  <a:gd name="T18" fmla="*/ 0 w 28"/>
                  <a:gd name="T19" fmla="*/ 8 h 22"/>
                  <a:gd name="T20" fmla="*/ 2 w 28"/>
                  <a:gd name="T21" fmla="*/ 10 h 2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8"/>
                  <a:gd name="T34" fmla="*/ 0 h 22"/>
                  <a:gd name="T35" fmla="*/ 28 w 28"/>
                  <a:gd name="T36" fmla="*/ 22 h 2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8" h="22">
                    <a:moveTo>
                      <a:pt x="2" y="10"/>
                    </a:moveTo>
                    <a:lnTo>
                      <a:pt x="4" y="22"/>
                    </a:lnTo>
                    <a:lnTo>
                      <a:pt x="28" y="4"/>
                    </a:lnTo>
                    <a:lnTo>
                      <a:pt x="26" y="2"/>
                    </a:lnTo>
                    <a:lnTo>
                      <a:pt x="24" y="0"/>
                    </a:lnTo>
                    <a:lnTo>
                      <a:pt x="22" y="0"/>
                    </a:lnTo>
                    <a:lnTo>
                      <a:pt x="20" y="0"/>
                    </a:lnTo>
                    <a:lnTo>
                      <a:pt x="14" y="2"/>
                    </a:lnTo>
                    <a:lnTo>
                      <a:pt x="0" y="8"/>
                    </a:lnTo>
                    <a:lnTo>
                      <a:pt x="2" y="10"/>
                    </a:lnTo>
                  </a:path>
                </a:pathLst>
              </a:custGeom>
              <a:grpFill/>
              <a:ln w="3175">
                <a:solidFill>
                  <a:schemeClr val="bg2"/>
                </a:solidFill>
                <a:round/>
                <a:headEnd/>
                <a:tailEnd/>
              </a:ln>
            </p:spPr>
            <p:txBody>
              <a:bodyPr/>
              <a:lstStyle/>
              <a:p>
                <a:pPr>
                  <a:defRPr/>
                </a:pPr>
                <a:endParaRPr lang="en-US" sz="3200"/>
              </a:p>
            </p:txBody>
          </p:sp>
          <p:sp>
            <p:nvSpPr>
              <p:cNvPr id="83" name="Freeform 260">
                <a:extLst>
                  <a:ext uri="{FF2B5EF4-FFF2-40B4-BE49-F238E27FC236}">
                    <a16:creationId xmlns:a16="http://schemas.microsoft.com/office/drawing/2014/main" id="{BA2FB49A-E0AF-825C-53B6-F031E719A192}"/>
                  </a:ext>
                </a:extLst>
              </p:cNvPr>
              <p:cNvSpPr>
                <a:spLocks/>
              </p:cNvSpPr>
              <p:nvPr/>
            </p:nvSpPr>
            <p:spPr bwMode="gray">
              <a:xfrm>
                <a:off x="2516" y="2333"/>
                <a:ext cx="287" cy="246"/>
              </a:xfrm>
              <a:custGeom>
                <a:avLst/>
                <a:gdLst>
                  <a:gd name="T0" fmla="*/ 0 w 260"/>
                  <a:gd name="T1" fmla="*/ 128 h 246"/>
                  <a:gd name="T2" fmla="*/ 20 w 260"/>
                  <a:gd name="T3" fmla="*/ 114 h 246"/>
                  <a:gd name="T4" fmla="*/ 86 w 260"/>
                  <a:gd name="T5" fmla="*/ 92 h 246"/>
                  <a:gd name="T6" fmla="*/ 88 w 260"/>
                  <a:gd name="T7" fmla="*/ 76 h 246"/>
                  <a:gd name="T8" fmla="*/ 94 w 260"/>
                  <a:gd name="T9" fmla="*/ 72 h 246"/>
                  <a:gd name="T10" fmla="*/ 102 w 260"/>
                  <a:gd name="T11" fmla="*/ 72 h 246"/>
                  <a:gd name="T12" fmla="*/ 108 w 260"/>
                  <a:gd name="T13" fmla="*/ 72 h 246"/>
                  <a:gd name="T14" fmla="*/ 102 w 260"/>
                  <a:gd name="T15" fmla="*/ 64 h 246"/>
                  <a:gd name="T16" fmla="*/ 98 w 260"/>
                  <a:gd name="T17" fmla="*/ 56 h 246"/>
                  <a:gd name="T18" fmla="*/ 98 w 260"/>
                  <a:gd name="T19" fmla="*/ 46 h 246"/>
                  <a:gd name="T20" fmla="*/ 96 w 260"/>
                  <a:gd name="T21" fmla="*/ 36 h 246"/>
                  <a:gd name="T22" fmla="*/ 90 w 260"/>
                  <a:gd name="T23" fmla="*/ 30 h 246"/>
                  <a:gd name="T24" fmla="*/ 86 w 260"/>
                  <a:gd name="T25" fmla="*/ 30 h 246"/>
                  <a:gd name="T26" fmla="*/ 92 w 260"/>
                  <a:gd name="T27" fmla="*/ 26 h 246"/>
                  <a:gd name="T28" fmla="*/ 116 w 260"/>
                  <a:gd name="T29" fmla="*/ 16 h 246"/>
                  <a:gd name="T30" fmla="*/ 126 w 260"/>
                  <a:gd name="T31" fmla="*/ 14 h 246"/>
                  <a:gd name="T32" fmla="*/ 136 w 260"/>
                  <a:gd name="T33" fmla="*/ 10 h 246"/>
                  <a:gd name="T34" fmla="*/ 142 w 260"/>
                  <a:gd name="T35" fmla="*/ 8 h 246"/>
                  <a:gd name="T36" fmla="*/ 148 w 260"/>
                  <a:gd name="T37" fmla="*/ 8 h 246"/>
                  <a:gd name="T38" fmla="*/ 170 w 260"/>
                  <a:gd name="T39" fmla="*/ 4 h 246"/>
                  <a:gd name="T40" fmla="*/ 198 w 260"/>
                  <a:gd name="T41" fmla="*/ 2 h 246"/>
                  <a:gd name="T42" fmla="*/ 202 w 260"/>
                  <a:gd name="T43" fmla="*/ 0 h 246"/>
                  <a:gd name="T44" fmla="*/ 210 w 260"/>
                  <a:gd name="T45" fmla="*/ 2 h 246"/>
                  <a:gd name="T46" fmla="*/ 216 w 260"/>
                  <a:gd name="T47" fmla="*/ 4 h 246"/>
                  <a:gd name="T48" fmla="*/ 218 w 260"/>
                  <a:gd name="T49" fmla="*/ 8 h 246"/>
                  <a:gd name="T50" fmla="*/ 216 w 260"/>
                  <a:gd name="T51" fmla="*/ 14 h 246"/>
                  <a:gd name="T52" fmla="*/ 216 w 260"/>
                  <a:gd name="T53" fmla="*/ 24 h 246"/>
                  <a:gd name="T54" fmla="*/ 214 w 260"/>
                  <a:gd name="T55" fmla="*/ 28 h 246"/>
                  <a:gd name="T56" fmla="*/ 212 w 260"/>
                  <a:gd name="T57" fmla="*/ 34 h 246"/>
                  <a:gd name="T58" fmla="*/ 210 w 260"/>
                  <a:gd name="T59" fmla="*/ 36 h 246"/>
                  <a:gd name="T60" fmla="*/ 210 w 260"/>
                  <a:gd name="T61" fmla="*/ 40 h 246"/>
                  <a:gd name="T62" fmla="*/ 212 w 260"/>
                  <a:gd name="T63" fmla="*/ 46 h 246"/>
                  <a:gd name="T64" fmla="*/ 214 w 260"/>
                  <a:gd name="T65" fmla="*/ 50 h 246"/>
                  <a:gd name="T66" fmla="*/ 214 w 260"/>
                  <a:gd name="T67" fmla="*/ 54 h 246"/>
                  <a:gd name="T68" fmla="*/ 216 w 260"/>
                  <a:gd name="T69" fmla="*/ 60 h 246"/>
                  <a:gd name="T70" fmla="*/ 218 w 260"/>
                  <a:gd name="T71" fmla="*/ 60 h 246"/>
                  <a:gd name="T72" fmla="*/ 220 w 260"/>
                  <a:gd name="T73" fmla="*/ 64 h 246"/>
                  <a:gd name="T74" fmla="*/ 224 w 260"/>
                  <a:gd name="T75" fmla="*/ 88 h 246"/>
                  <a:gd name="T76" fmla="*/ 234 w 260"/>
                  <a:gd name="T77" fmla="*/ 110 h 246"/>
                  <a:gd name="T78" fmla="*/ 234 w 260"/>
                  <a:gd name="T79" fmla="*/ 110 h 246"/>
                  <a:gd name="T80" fmla="*/ 234 w 260"/>
                  <a:gd name="T81" fmla="*/ 116 h 246"/>
                  <a:gd name="T82" fmla="*/ 236 w 260"/>
                  <a:gd name="T83" fmla="*/ 126 h 246"/>
                  <a:gd name="T84" fmla="*/ 238 w 260"/>
                  <a:gd name="T85" fmla="*/ 134 h 246"/>
                  <a:gd name="T86" fmla="*/ 238 w 260"/>
                  <a:gd name="T87" fmla="*/ 138 h 246"/>
                  <a:gd name="T88" fmla="*/ 240 w 260"/>
                  <a:gd name="T89" fmla="*/ 142 h 246"/>
                  <a:gd name="T90" fmla="*/ 244 w 260"/>
                  <a:gd name="T91" fmla="*/ 146 h 246"/>
                  <a:gd name="T92" fmla="*/ 244 w 260"/>
                  <a:gd name="T93" fmla="*/ 154 h 246"/>
                  <a:gd name="T94" fmla="*/ 242 w 260"/>
                  <a:gd name="T95" fmla="*/ 166 h 246"/>
                  <a:gd name="T96" fmla="*/ 244 w 260"/>
                  <a:gd name="T97" fmla="*/ 168 h 246"/>
                  <a:gd name="T98" fmla="*/ 246 w 260"/>
                  <a:gd name="T99" fmla="*/ 174 h 246"/>
                  <a:gd name="T100" fmla="*/ 246 w 260"/>
                  <a:gd name="T101" fmla="*/ 180 h 246"/>
                  <a:gd name="T102" fmla="*/ 250 w 260"/>
                  <a:gd name="T103" fmla="*/ 186 h 246"/>
                  <a:gd name="T104" fmla="*/ 192 w 260"/>
                  <a:gd name="T105" fmla="*/ 236 h 246"/>
                  <a:gd name="T106" fmla="*/ 148 w 260"/>
                  <a:gd name="T107" fmla="*/ 230 h 246"/>
                  <a:gd name="T108" fmla="*/ 4 w 260"/>
                  <a:gd name="T109" fmla="*/ 144 h 24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260"/>
                  <a:gd name="T166" fmla="*/ 0 h 246"/>
                  <a:gd name="T167" fmla="*/ 260 w 260"/>
                  <a:gd name="T168" fmla="*/ 246 h 24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260" h="246">
                    <a:moveTo>
                      <a:pt x="4" y="144"/>
                    </a:moveTo>
                    <a:lnTo>
                      <a:pt x="0" y="128"/>
                    </a:lnTo>
                    <a:lnTo>
                      <a:pt x="12" y="122"/>
                    </a:lnTo>
                    <a:lnTo>
                      <a:pt x="20" y="114"/>
                    </a:lnTo>
                    <a:lnTo>
                      <a:pt x="34" y="110"/>
                    </a:lnTo>
                    <a:lnTo>
                      <a:pt x="86" y="92"/>
                    </a:lnTo>
                    <a:lnTo>
                      <a:pt x="88" y="80"/>
                    </a:lnTo>
                    <a:lnTo>
                      <a:pt x="88" y="76"/>
                    </a:lnTo>
                    <a:lnTo>
                      <a:pt x="92" y="74"/>
                    </a:lnTo>
                    <a:lnTo>
                      <a:pt x="94" y="72"/>
                    </a:lnTo>
                    <a:lnTo>
                      <a:pt x="98" y="72"/>
                    </a:lnTo>
                    <a:lnTo>
                      <a:pt x="102" y="72"/>
                    </a:lnTo>
                    <a:lnTo>
                      <a:pt x="106" y="72"/>
                    </a:lnTo>
                    <a:lnTo>
                      <a:pt x="108" y="72"/>
                    </a:lnTo>
                    <a:lnTo>
                      <a:pt x="110" y="72"/>
                    </a:lnTo>
                    <a:lnTo>
                      <a:pt x="102" y="64"/>
                    </a:lnTo>
                    <a:lnTo>
                      <a:pt x="100" y="60"/>
                    </a:lnTo>
                    <a:lnTo>
                      <a:pt x="98" y="56"/>
                    </a:lnTo>
                    <a:lnTo>
                      <a:pt x="98" y="52"/>
                    </a:lnTo>
                    <a:lnTo>
                      <a:pt x="98" y="46"/>
                    </a:lnTo>
                    <a:lnTo>
                      <a:pt x="98" y="40"/>
                    </a:lnTo>
                    <a:lnTo>
                      <a:pt x="96" y="36"/>
                    </a:lnTo>
                    <a:lnTo>
                      <a:pt x="94" y="32"/>
                    </a:lnTo>
                    <a:lnTo>
                      <a:pt x="90" y="30"/>
                    </a:lnTo>
                    <a:lnTo>
                      <a:pt x="88" y="30"/>
                    </a:lnTo>
                    <a:lnTo>
                      <a:pt x="86" y="30"/>
                    </a:lnTo>
                    <a:lnTo>
                      <a:pt x="88" y="28"/>
                    </a:lnTo>
                    <a:lnTo>
                      <a:pt x="92" y="26"/>
                    </a:lnTo>
                    <a:lnTo>
                      <a:pt x="94" y="24"/>
                    </a:lnTo>
                    <a:lnTo>
                      <a:pt x="116" y="16"/>
                    </a:lnTo>
                    <a:lnTo>
                      <a:pt x="120" y="14"/>
                    </a:lnTo>
                    <a:lnTo>
                      <a:pt x="126" y="14"/>
                    </a:lnTo>
                    <a:lnTo>
                      <a:pt x="130" y="12"/>
                    </a:lnTo>
                    <a:lnTo>
                      <a:pt x="136" y="10"/>
                    </a:lnTo>
                    <a:lnTo>
                      <a:pt x="140" y="10"/>
                    </a:lnTo>
                    <a:lnTo>
                      <a:pt x="142" y="8"/>
                    </a:lnTo>
                    <a:lnTo>
                      <a:pt x="144" y="8"/>
                    </a:lnTo>
                    <a:lnTo>
                      <a:pt x="148" y="8"/>
                    </a:lnTo>
                    <a:lnTo>
                      <a:pt x="158" y="4"/>
                    </a:lnTo>
                    <a:lnTo>
                      <a:pt x="170" y="4"/>
                    </a:lnTo>
                    <a:lnTo>
                      <a:pt x="176" y="4"/>
                    </a:lnTo>
                    <a:lnTo>
                      <a:pt x="198" y="2"/>
                    </a:lnTo>
                    <a:lnTo>
                      <a:pt x="202" y="0"/>
                    </a:lnTo>
                    <a:lnTo>
                      <a:pt x="206" y="0"/>
                    </a:lnTo>
                    <a:lnTo>
                      <a:pt x="210" y="2"/>
                    </a:lnTo>
                    <a:lnTo>
                      <a:pt x="214" y="2"/>
                    </a:lnTo>
                    <a:lnTo>
                      <a:pt x="216" y="4"/>
                    </a:lnTo>
                    <a:lnTo>
                      <a:pt x="220" y="8"/>
                    </a:lnTo>
                    <a:lnTo>
                      <a:pt x="218" y="8"/>
                    </a:lnTo>
                    <a:lnTo>
                      <a:pt x="218" y="10"/>
                    </a:lnTo>
                    <a:lnTo>
                      <a:pt x="216" y="14"/>
                    </a:lnTo>
                    <a:lnTo>
                      <a:pt x="216" y="18"/>
                    </a:lnTo>
                    <a:lnTo>
                      <a:pt x="216" y="24"/>
                    </a:lnTo>
                    <a:lnTo>
                      <a:pt x="214" y="24"/>
                    </a:lnTo>
                    <a:lnTo>
                      <a:pt x="214" y="28"/>
                    </a:lnTo>
                    <a:lnTo>
                      <a:pt x="214" y="30"/>
                    </a:lnTo>
                    <a:lnTo>
                      <a:pt x="212" y="34"/>
                    </a:lnTo>
                    <a:lnTo>
                      <a:pt x="210" y="34"/>
                    </a:lnTo>
                    <a:lnTo>
                      <a:pt x="210" y="36"/>
                    </a:lnTo>
                    <a:lnTo>
                      <a:pt x="210" y="38"/>
                    </a:lnTo>
                    <a:lnTo>
                      <a:pt x="210" y="40"/>
                    </a:lnTo>
                    <a:lnTo>
                      <a:pt x="212" y="44"/>
                    </a:lnTo>
                    <a:lnTo>
                      <a:pt x="212" y="46"/>
                    </a:lnTo>
                    <a:lnTo>
                      <a:pt x="212" y="48"/>
                    </a:lnTo>
                    <a:lnTo>
                      <a:pt x="214" y="50"/>
                    </a:lnTo>
                    <a:lnTo>
                      <a:pt x="214" y="52"/>
                    </a:lnTo>
                    <a:lnTo>
                      <a:pt x="214" y="54"/>
                    </a:lnTo>
                    <a:lnTo>
                      <a:pt x="214" y="56"/>
                    </a:lnTo>
                    <a:lnTo>
                      <a:pt x="216" y="60"/>
                    </a:lnTo>
                    <a:lnTo>
                      <a:pt x="218" y="60"/>
                    </a:lnTo>
                    <a:lnTo>
                      <a:pt x="220" y="62"/>
                    </a:lnTo>
                    <a:lnTo>
                      <a:pt x="220" y="64"/>
                    </a:lnTo>
                    <a:lnTo>
                      <a:pt x="222" y="74"/>
                    </a:lnTo>
                    <a:lnTo>
                      <a:pt x="224" y="88"/>
                    </a:lnTo>
                    <a:lnTo>
                      <a:pt x="228" y="102"/>
                    </a:lnTo>
                    <a:lnTo>
                      <a:pt x="234" y="110"/>
                    </a:lnTo>
                    <a:lnTo>
                      <a:pt x="234" y="112"/>
                    </a:lnTo>
                    <a:lnTo>
                      <a:pt x="234" y="116"/>
                    </a:lnTo>
                    <a:lnTo>
                      <a:pt x="234" y="120"/>
                    </a:lnTo>
                    <a:lnTo>
                      <a:pt x="236" y="126"/>
                    </a:lnTo>
                    <a:lnTo>
                      <a:pt x="236" y="130"/>
                    </a:lnTo>
                    <a:lnTo>
                      <a:pt x="238" y="134"/>
                    </a:lnTo>
                    <a:lnTo>
                      <a:pt x="238" y="138"/>
                    </a:lnTo>
                    <a:lnTo>
                      <a:pt x="238" y="140"/>
                    </a:lnTo>
                    <a:lnTo>
                      <a:pt x="240" y="142"/>
                    </a:lnTo>
                    <a:lnTo>
                      <a:pt x="244" y="144"/>
                    </a:lnTo>
                    <a:lnTo>
                      <a:pt x="244" y="146"/>
                    </a:lnTo>
                    <a:lnTo>
                      <a:pt x="244" y="150"/>
                    </a:lnTo>
                    <a:lnTo>
                      <a:pt x="244" y="154"/>
                    </a:lnTo>
                    <a:lnTo>
                      <a:pt x="246" y="158"/>
                    </a:lnTo>
                    <a:lnTo>
                      <a:pt x="242" y="166"/>
                    </a:lnTo>
                    <a:lnTo>
                      <a:pt x="244" y="168"/>
                    </a:lnTo>
                    <a:lnTo>
                      <a:pt x="246" y="170"/>
                    </a:lnTo>
                    <a:lnTo>
                      <a:pt x="246" y="174"/>
                    </a:lnTo>
                    <a:lnTo>
                      <a:pt x="246" y="176"/>
                    </a:lnTo>
                    <a:lnTo>
                      <a:pt x="246" y="180"/>
                    </a:lnTo>
                    <a:lnTo>
                      <a:pt x="248" y="184"/>
                    </a:lnTo>
                    <a:lnTo>
                      <a:pt x="250" y="186"/>
                    </a:lnTo>
                    <a:lnTo>
                      <a:pt x="260" y="200"/>
                    </a:lnTo>
                    <a:lnTo>
                      <a:pt x="192" y="236"/>
                    </a:lnTo>
                    <a:lnTo>
                      <a:pt x="152" y="246"/>
                    </a:lnTo>
                    <a:lnTo>
                      <a:pt x="148" y="230"/>
                    </a:lnTo>
                    <a:lnTo>
                      <a:pt x="120" y="230"/>
                    </a:lnTo>
                    <a:lnTo>
                      <a:pt x="4" y="144"/>
                    </a:lnTo>
                    <a:close/>
                  </a:path>
                </a:pathLst>
              </a:custGeom>
              <a:grpFill/>
              <a:ln w="3175">
                <a:solidFill>
                  <a:schemeClr val="bg2"/>
                </a:solidFill>
                <a:round/>
                <a:headEnd/>
                <a:tailEnd/>
              </a:ln>
            </p:spPr>
            <p:txBody>
              <a:bodyPr/>
              <a:lstStyle/>
              <a:p>
                <a:pPr>
                  <a:defRPr/>
                </a:pPr>
                <a:endParaRPr lang="en-US" sz="3200"/>
              </a:p>
            </p:txBody>
          </p:sp>
          <p:sp>
            <p:nvSpPr>
              <p:cNvPr id="84" name="Freeform 261">
                <a:extLst>
                  <a:ext uri="{FF2B5EF4-FFF2-40B4-BE49-F238E27FC236}">
                    <a16:creationId xmlns:a16="http://schemas.microsoft.com/office/drawing/2014/main" id="{649AD576-195A-2795-9B1C-1FA688163510}"/>
                  </a:ext>
                </a:extLst>
              </p:cNvPr>
              <p:cNvSpPr>
                <a:spLocks/>
              </p:cNvSpPr>
              <p:nvPr/>
            </p:nvSpPr>
            <p:spPr bwMode="gray">
              <a:xfrm>
                <a:off x="2397" y="2471"/>
                <a:ext cx="124" cy="98"/>
              </a:xfrm>
              <a:custGeom>
                <a:avLst/>
                <a:gdLst>
                  <a:gd name="T0" fmla="*/ 0 w 112"/>
                  <a:gd name="T1" fmla="*/ 90 h 98"/>
                  <a:gd name="T2" fmla="*/ 2 w 112"/>
                  <a:gd name="T3" fmla="*/ 82 h 98"/>
                  <a:gd name="T4" fmla="*/ 6 w 112"/>
                  <a:gd name="T5" fmla="*/ 74 h 98"/>
                  <a:gd name="T6" fmla="*/ 16 w 112"/>
                  <a:gd name="T7" fmla="*/ 68 h 98"/>
                  <a:gd name="T8" fmla="*/ 28 w 112"/>
                  <a:gd name="T9" fmla="*/ 64 h 98"/>
                  <a:gd name="T10" fmla="*/ 32 w 112"/>
                  <a:gd name="T11" fmla="*/ 60 h 98"/>
                  <a:gd name="T12" fmla="*/ 32 w 112"/>
                  <a:gd name="T13" fmla="*/ 56 h 98"/>
                  <a:gd name="T14" fmla="*/ 28 w 112"/>
                  <a:gd name="T15" fmla="*/ 54 h 98"/>
                  <a:gd name="T16" fmla="*/ 24 w 112"/>
                  <a:gd name="T17" fmla="*/ 42 h 98"/>
                  <a:gd name="T18" fmla="*/ 30 w 112"/>
                  <a:gd name="T19" fmla="*/ 32 h 98"/>
                  <a:gd name="T20" fmla="*/ 40 w 112"/>
                  <a:gd name="T21" fmla="*/ 26 h 98"/>
                  <a:gd name="T22" fmla="*/ 46 w 112"/>
                  <a:gd name="T23" fmla="*/ 24 h 98"/>
                  <a:gd name="T24" fmla="*/ 50 w 112"/>
                  <a:gd name="T25" fmla="*/ 16 h 98"/>
                  <a:gd name="T26" fmla="*/ 52 w 112"/>
                  <a:gd name="T27" fmla="*/ 10 h 98"/>
                  <a:gd name="T28" fmla="*/ 56 w 112"/>
                  <a:gd name="T29" fmla="*/ 4 h 98"/>
                  <a:gd name="T30" fmla="*/ 66 w 112"/>
                  <a:gd name="T31" fmla="*/ 0 h 98"/>
                  <a:gd name="T32" fmla="*/ 112 w 112"/>
                  <a:gd name="T33" fmla="*/ 20 h 98"/>
                  <a:gd name="T34" fmla="*/ 88 w 112"/>
                  <a:gd name="T35" fmla="*/ 20 h 98"/>
                  <a:gd name="T36" fmla="*/ 86 w 112"/>
                  <a:gd name="T37" fmla="*/ 18 h 98"/>
                  <a:gd name="T38" fmla="*/ 82 w 112"/>
                  <a:gd name="T39" fmla="*/ 20 h 98"/>
                  <a:gd name="T40" fmla="*/ 82 w 112"/>
                  <a:gd name="T41" fmla="*/ 26 h 98"/>
                  <a:gd name="T42" fmla="*/ 80 w 112"/>
                  <a:gd name="T43" fmla="*/ 38 h 98"/>
                  <a:gd name="T44" fmla="*/ 80 w 112"/>
                  <a:gd name="T45" fmla="*/ 50 h 98"/>
                  <a:gd name="T46" fmla="*/ 80 w 112"/>
                  <a:gd name="T47" fmla="*/ 54 h 98"/>
                  <a:gd name="T48" fmla="*/ 80 w 112"/>
                  <a:gd name="T49" fmla="*/ 56 h 98"/>
                  <a:gd name="T50" fmla="*/ 78 w 112"/>
                  <a:gd name="T51" fmla="*/ 60 h 98"/>
                  <a:gd name="T52" fmla="*/ 76 w 112"/>
                  <a:gd name="T53" fmla="*/ 60 h 98"/>
                  <a:gd name="T54" fmla="*/ 72 w 112"/>
                  <a:gd name="T55" fmla="*/ 60 h 98"/>
                  <a:gd name="T56" fmla="*/ 66 w 112"/>
                  <a:gd name="T57" fmla="*/ 60 h 98"/>
                  <a:gd name="T58" fmla="*/ 62 w 112"/>
                  <a:gd name="T59" fmla="*/ 64 h 98"/>
                  <a:gd name="T60" fmla="*/ 60 w 112"/>
                  <a:gd name="T61" fmla="*/ 74 h 98"/>
                  <a:gd name="T62" fmla="*/ 0 w 112"/>
                  <a:gd name="T63" fmla="*/ 94 h 9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12"/>
                  <a:gd name="T97" fmla="*/ 0 h 98"/>
                  <a:gd name="T98" fmla="*/ 112 w 112"/>
                  <a:gd name="T99" fmla="*/ 98 h 9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12" h="98">
                    <a:moveTo>
                      <a:pt x="0" y="94"/>
                    </a:moveTo>
                    <a:lnTo>
                      <a:pt x="0" y="90"/>
                    </a:lnTo>
                    <a:lnTo>
                      <a:pt x="0" y="86"/>
                    </a:lnTo>
                    <a:lnTo>
                      <a:pt x="2" y="82"/>
                    </a:lnTo>
                    <a:lnTo>
                      <a:pt x="4" y="78"/>
                    </a:lnTo>
                    <a:lnTo>
                      <a:pt x="6" y="74"/>
                    </a:lnTo>
                    <a:lnTo>
                      <a:pt x="10" y="70"/>
                    </a:lnTo>
                    <a:lnTo>
                      <a:pt x="16" y="68"/>
                    </a:lnTo>
                    <a:lnTo>
                      <a:pt x="22" y="66"/>
                    </a:lnTo>
                    <a:lnTo>
                      <a:pt x="28" y="64"/>
                    </a:lnTo>
                    <a:lnTo>
                      <a:pt x="32" y="62"/>
                    </a:lnTo>
                    <a:lnTo>
                      <a:pt x="32" y="60"/>
                    </a:lnTo>
                    <a:lnTo>
                      <a:pt x="32" y="58"/>
                    </a:lnTo>
                    <a:lnTo>
                      <a:pt x="32" y="56"/>
                    </a:lnTo>
                    <a:lnTo>
                      <a:pt x="30" y="54"/>
                    </a:lnTo>
                    <a:lnTo>
                      <a:pt x="28" y="54"/>
                    </a:lnTo>
                    <a:lnTo>
                      <a:pt x="24" y="42"/>
                    </a:lnTo>
                    <a:lnTo>
                      <a:pt x="28" y="36"/>
                    </a:lnTo>
                    <a:lnTo>
                      <a:pt x="30" y="32"/>
                    </a:lnTo>
                    <a:lnTo>
                      <a:pt x="36" y="28"/>
                    </a:lnTo>
                    <a:lnTo>
                      <a:pt x="40" y="26"/>
                    </a:lnTo>
                    <a:lnTo>
                      <a:pt x="44" y="24"/>
                    </a:lnTo>
                    <a:lnTo>
                      <a:pt x="46" y="24"/>
                    </a:lnTo>
                    <a:lnTo>
                      <a:pt x="48" y="24"/>
                    </a:lnTo>
                    <a:lnTo>
                      <a:pt x="50" y="16"/>
                    </a:lnTo>
                    <a:lnTo>
                      <a:pt x="52" y="12"/>
                    </a:lnTo>
                    <a:lnTo>
                      <a:pt x="52" y="10"/>
                    </a:lnTo>
                    <a:lnTo>
                      <a:pt x="54" y="10"/>
                    </a:lnTo>
                    <a:lnTo>
                      <a:pt x="56" y="4"/>
                    </a:lnTo>
                    <a:lnTo>
                      <a:pt x="60" y="0"/>
                    </a:lnTo>
                    <a:lnTo>
                      <a:pt x="66" y="0"/>
                    </a:lnTo>
                    <a:lnTo>
                      <a:pt x="112" y="6"/>
                    </a:lnTo>
                    <a:lnTo>
                      <a:pt x="112" y="20"/>
                    </a:lnTo>
                    <a:lnTo>
                      <a:pt x="88" y="20"/>
                    </a:lnTo>
                    <a:lnTo>
                      <a:pt x="86" y="18"/>
                    </a:lnTo>
                    <a:lnTo>
                      <a:pt x="84" y="18"/>
                    </a:lnTo>
                    <a:lnTo>
                      <a:pt x="82" y="20"/>
                    </a:lnTo>
                    <a:lnTo>
                      <a:pt x="82" y="22"/>
                    </a:lnTo>
                    <a:lnTo>
                      <a:pt x="82" y="26"/>
                    </a:lnTo>
                    <a:lnTo>
                      <a:pt x="82" y="30"/>
                    </a:lnTo>
                    <a:lnTo>
                      <a:pt x="80" y="38"/>
                    </a:lnTo>
                    <a:lnTo>
                      <a:pt x="80" y="44"/>
                    </a:lnTo>
                    <a:lnTo>
                      <a:pt x="80" y="50"/>
                    </a:lnTo>
                    <a:lnTo>
                      <a:pt x="80" y="54"/>
                    </a:lnTo>
                    <a:lnTo>
                      <a:pt x="80" y="56"/>
                    </a:lnTo>
                    <a:lnTo>
                      <a:pt x="80" y="58"/>
                    </a:lnTo>
                    <a:lnTo>
                      <a:pt x="78" y="60"/>
                    </a:lnTo>
                    <a:lnTo>
                      <a:pt x="76" y="60"/>
                    </a:lnTo>
                    <a:lnTo>
                      <a:pt x="74" y="60"/>
                    </a:lnTo>
                    <a:lnTo>
                      <a:pt x="72" y="60"/>
                    </a:lnTo>
                    <a:lnTo>
                      <a:pt x="70" y="60"/>
                    </a:lnTo>
                    <a:lnTo>
                      <a:pt x="66" y="60"/>
                    </a:lnTo>
                    <a:lnTo>
                      <a:pt x="64" y="62"/>
                    </a:lnTo>
                    <a:lnTo>
                      <a:pt x="62" y="64"/>
                    </a:lnTo>
                    <a:lnTo>
                      <a:pt x="60" y="68"/>
                    </a:lnTo>
                    <a:lnTo>
                      <a:pt x="60" y="74"/>
                    </a:lnTo>
                    <a:lnTo>
                      <a:pt x="58" y="98"/>
                    </a:lnTo>
                    <a:lnTo>
                      <a:pt x="0" y="94"/>
                    </a:lnTo>
                    <a:close/>
                  </a:path>
                </a:pathLst>
              </a:custGeom>
              <a:grpFill/>
              <a:ln w="3175">
                <a:solidFill>
                  <a:schemeClr val="bg2"/>
                </a:solidFill>
                <a:round/>
                <a:headEnd/>
                <a:tailEnd/>
              </a:ln>
            </p:spPr>
            <p:txBody>
              <a:bodyPr/>
              <a:lstStyle/>
              <a:p>
                <a:pPr>
                  <a:defRPr/>
                </a:pPr>
                <a:endParaRPr lang="en-US" sz="3200"/>
              </a:p>
            </p:txBody>
          </p:sp>
          <p:sp>
            <p:nvSpPr>
              <p:cNvPr id="85" name="Freeform 262">
                <a:extLst>
                  <a:ext uri="{FF2B5EF4-FFF2-40B4-BE49-F238E27FC236}">
                    <a16:creationId xmlns:a16="http://schemas.microsoft.com/office/drawing/2014/main" id="{4F397052-DD02-F780-EC76-8923A2A77FA4}"/>
                  </a:ext>
                </a:extLst>
              </p:cNvPr>
              <p:cNvSpPr>
                <a:spLocks/>
              </p:cNvSpPr>
              <p:nvPr/>
            </p:nvSpPr>
            <p:spPr bwMode="gray">
              <a:xfrm>
                <a:off x="2390" y="2477"/>
                <a:ext cx="175" cy="182"/>
              </a:xfrm>
              <a:custGeom>
                <a:avLst/>
                <a:gdLst>
                  <a:gd name="T0" fmla="*/ 4 w 158"/>
                  <a:gd name="T1" fmla="*/ 158 h 182"/>
                  <a:gd name="T2" fmla="*/ 10 w 158"/>
                  <a:gd name="T3" fmla="*/ 150 h 182"/>
                  <a:gd name="T4" fmla="*/ 14 w 158"/>
                  <a:gd name="T5" fmla="*/ 146 h 182"/>
                  <a:gd name="T6" fmla="*/ 18 w 158"/>
                  <a:gd name="T7" fmla="*/ 142 h 182"/>
                  <a:gd name="T8" fmla="*/ 18 w 158"/>
                  <a:gd name="T9" fmla="*/ 132 h 182"/>
                  <a:gd name="T10" fmla="*/ 14 w 158"/>
                  <a:gd name="T11" fmla="*/ 124 h 182"/>
                  <a:gd name="T12" fmla="*/ 12 w 158"/>
                  <a:gd name="T13" fmla="*/ 120 h 182"/>
                  <a:gd name="T14" fmla="*/ 16 w 158"/>
                  <a:gd name="T15" fmla="*/ 96 h 182"/>
                  <a:gd name="T16" fmla="*/ 14 w 158"/>
                  <a:gd name="T17" fmla="*/ 88 h 182"/>
                  <a:gd name="T18" fmla="*/ 66 w 158"/>
                  <a:gd name="T19" fmla="*/ 68 h 182"/>
                  <a:gd name="T20" fmla="*/ 68 w 158"/>
                  <a:gd name="T21" fmla="*/ 58 h 182"/>
                  <a:gd name="T22" fmla="*/ 72 w 158"/>
                  <a:gd name="T23" fmla="*/ 54 h 182"/>
                  <a:gd name="T24" fmla="*/ 78 w 158"/>
                  <a:gd name="T25" fmla="*/ 54 h 182"/>
                  <a:gd name="T26" fmla="*/ 82 w 158"/>
                  <a:gd name="T27" fmla="*/ 54 h 182"/>
                  <a:gd name="T28" fmla="*/ 84 w 158"/>
                  <a:gd name="T29" fmla="*/ 54 h 182"/>
                  <a:gd name="T30" fmla="*/ 86 w 158"/>
                  <a:gd name="T31" fmla="*/ 50 h 182"/>
                  <a:gd name="T32" fmla="*/ 86 w 158"/>
                  <a:gd name="T33" fmla="*/ 48 h 182"/>
                  <a:gd name="T34" fmla="*/ 86 w 158"/>
                  <a:gd name="T35" fmla="*/ 44 h 182"/>
                  <a:gd name="T36" fmla="*/ 86 w 158"/>
                  <a:gd name="T37" fmla="*/ 32 h 182"/>
                  <a:gd name="T38" fmla="*/ 88 w 158"/>
                  <a:gd name="T39" fmla="*/ 20 h 182"/>
                  <a:gd name="T40" fmla="*/ 88 w 158"/>
                  <a:gd name="T41" fmla="*/ 14 h 182"/>
                  <a:gd name="T42" fmla="*/ 92 w 158"/>
                  <a:gd name="T43" fmla="*/ 12 h 182"/>
                  <a:gd name="T44" fmla="*/ 94 w 158"/>
                  <a:gd name="T45" fmla="*/ 14 h 182"/>
                  <a:gd name="T46" fmla="*/ 118 w 158"/>
                  <a:gd name="T47" fmla="*/ 14 h 182"/>
                  <a:gd name="T48" fmla="*/ 118 w 158"/>
                  <a:gd name="T49" fmla="*/ 0 h 182"/>
                  <a:gd name="T50" fmla="*/ 138 w 158"/>
                  <a:gd name="T51" fmla="*/ 28 h 182"/>
                  <a:gd name="T52" fmla="*/ 138 w 158"/>
                  <a:gd name="T53" fmla="*/ 28 h 182"/>
                  <a:gd name="T54" fmla="*/ 136 w 158"/>
                  <a:gd name="T55" fmla="*/ 30 h 182"/>
                  <a:gd name="T56" fmla="*/ 142 w 158"/>
                  <a:gd name="T57" fmla="*/ 142 h 182"/>
                  <a:gd name="T58" fmla="*/ 144 w 158"/>
                  <a:gd name="T59" fmla="*/ 146 h 182"/>
                  <a:gd name="T60" fmla="*/ 146 w 158"/>
                  <a:gd name="T61" fmla="*/ 152 h 182"/>
                  <a:gd name="T62" fmla="*/ 140 w 158"/>
                  <a:gd name="T63" fmla="*/ 164 h 182"/>
                  <a:gd name="T64" fmla="*/ 88 w 158"/>
                  <a:gd name="T65" fmla="*/ 158 h 182"/>
                  <a:gd name="T66" fmla="*/ 84 w 158"/>
                  <a:gd name="T67" fmla="*/ 162 h 182"/>
                  <a:gd name="T68" fmla="*/ 82 w 158"/>
                  <a:gd name="T69" fmla="*/ 162 h 182"/>
                  <a:gd name="T70" fmla="*/ 80 w 158"/>
                  <a:gd name="T71" fmla="*/ 160 h 182"/>
                  <a:gd name="T72" fmla="*/ 76 w 158"/>
                  <a:gd name="T73" fmla="*/ 162 h 182"/>
                  <a:gd name="T74" fmla="*/ 76 w 158"/>
                  <a:gd name="T75" fmla="*/ 166 h 182"/>
                  <a:gd name="T76" fmla="*/ 76 w 158"/>
                  <a:gd name="T77" fmla="*/ 170 h 182"/>
                  <a:gd name="T78" fmla="*/ 72 w 158"/>
                  <a:gd name="T79" fmla="*/ 172 h 182"/>
                  <a:gd name="T80" fmla="*/ 70 w 158"/>
                  <a:gd name="T81" fmla="*/ 176 h 182"/>
                  <a:gd name="T82" fmla="*/ 66 w 158"/>
                  <a:gd name="T83" fmla="*/ 182 h 182"/>
                  <a:gd name="T84" fmla="*/ 62 w 158"/>
                  <a:gd name="T85" fmla="*/ 182 h 182"/>
                  <a:gd name="T86" fmla="*/ 60 w 158"/>
                  <a:gd name="T87" fmla="*/ 178 h 182"/>
                  <a:gd name="T88" fmla="*/ 54 w 158"/>
                  <a:gd name="T89" fmla="*/ 178 h 182"/>
                  <a:gd name="T90" fmla="*/ 46 w 158"/>
                  <a:gd name="T91" fmla="*/ 172 h 182"/>
                  <a:gd name="T92" fmla="*/ 42 w 158"/>
                  <a:gd name="T93" fmla="*/ 166 h 182"/>
                  <a:gd name="T94" fmla="*/ 36 w 158"/>
                  <a:gd name="T95" fmla="*/ 160 h 182"/>
                  <a:gd name="T96" fmla="*/ 26 w 158"/>
                  <a:gd name="T97" fmla="*/ 156 h 182"/>
                  <a:gd name="T98" fmla="*/ 0 w 158"/>
                  <a:gd name="T99" fmla="*/ 164 h 18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58"/>
                  <a:gd name="T151" fmla="*/ 0 h 182"/>
                  <a:gd name="T152" fmla="*/ 158 w 158"/>
                  <a:gd name="T153" fmla="*/ 182 h 18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58" h="182">
                    <a:moveTo>
                      <a:pt x="0" y="164"/>
                    </a:moveTo>
                    <a:lnTo>
                      <a:pt x="4" y="158"/>
                    </a:lnTo>
                    <a:lnTo>
                      <a:pt x="6" y="154"/>
                    </a:lnTo>
                    <a:lnTo>
                      <a:pt x="10" y="150"/>
                    </a:lnTo>
                    <a:lnTo>
                      <a:pt x="12" y="148"/>
                    </a:lnTo>
                    <a:lnTo>
                      <a:pt x="14" y="146"/>
                    </a:lnTo>
                    <a:lnTo>
                      <a:pt x="16" y="146"/>
                    </a:lnTo>
                    <a:lnTo>
                      <a:pt x="18" y="142"/>
                    </a:lnTo>
                    <a:lnTo>
                      <a:pt x="18" y="138"/>
                    </a:lnTo>
                    <a:lnTo>
                      <a:pt x="18" y="132"/>
                    </a:lnTo>
                    <a:lnTo>
                      <a:pt x="16" y="128"/>
                    </a:lnTo>
                    <a:lnTo>
                      <a:pt x="14" y="124"/>
                    </a:lnTo>
                    <a:lnTo>
                      <a:pt x="12" y="122"/>
                    </a:lnTo>
                    <a:lnTo>
                      <a:pt x="12" y="120"/>
                    </a:lnTo>
                    <a:lnTo>
                      <a:pt x="6" y="110"/>
                    </a:lnTo>
                    <a:lnTo>
                      <a:pt x="16" y="96"/>
                    </a:lnTo>
                    <a:lnTo>
                      <a:pt x="6" y="88"/>
                    </a:lnTo>
                    <a:lnTo>
                      <a:pt x="14" y="88"/>
                    </a:lnTo>
                    <a:lnTo>
                      <a:pt x="64" y="92"/>
                    </a:lnTo>
                    <a:lnTo>
                      <a:pt x="66" y="68"/>
                    </a:lnTo>
                    <a:lnTo>
                      <a:pt x="66" y="62"/>
                    </a:lnTo>
                    <a:lnTo>
                      <a:pt x="68" y="58"/>
                    </a:lnTo>
                    <a:lnTo>
                      <a:pt x="70" y="56"/>
                    </a:lnTo>
                    <a:lnTo>
                      <a:pt x="72" y="54"/>
                    </a:lnTo>
                    <a:lnTo>
                      <a:pt x="76" y="54"/>
                    </a:lnTo>
                    <a:lnTo>
                      <a:pt x="78" y="54"/>
                    </a:lnTo>
                    <a:lnTo>
                      <a:pt x="80" y="54"/>
                    </a:lnTo>
                    <a:lnTo>
                      <a:pt x="82" y="54"/>
                    </a:lnTo>
                    <a:lnTo>
                      <a:pt x="84" y="54"/>
                    </a:lnTo>
                    <a:lnTo>
                      <a:pt x="86" y="52"/>
                    </a:lnTo>
                    <a:lnTo>
                      <a:pt x="86" y="50"/>
                    </a:lnTo>
                    <a:lnTo>
                      <a:pt x="86" y="48"/>
                    </a:lnTo>
                    <a:lnTo>
                      <a:pt x="86" y="44"/>
                    </a:lnTo>
                    <a:lnTo>
                      <a:pt x="86" y="38"/>
                    </a:lnTo>
                    <a:lnTo>
                      <a:pt x="86" y="32"/>
                    </a:lnTo>
                    <a:lnTo>
                      <a:pt x="88" y="24"/>
                    </a:lnTo>
                    <a:lnTo>
                      <a:pt x="88" y="20"/>
                    </a:lnTo>
                    <a:lnTo>
                      <a:pt x="88" y="16"/>
                    </a:lnTo>
                    <a:lnTo>
                      <a:pt x="88" y="14"/>
                    </a:lnTo>
                    <a:lnTo>
                      <a:pt x="90" y="12"/>
                    </a:lnTo>
                    <a:lnTo>
                      <a:pt x="92" y="12"/>
                    </a:lnTo>
                    <a:lnTo>
                      <a:pt x="94" y="14"/>
                    </a:lnTo>
                    <a:lnTo>
                      <a:pt x="118" y="14"/>
                    </a:lnTo>
                    <a:lnTo>
                      <a:pt x="118" y="4"/>
                    </a:lnTo>
                    <a:lnTo>
                      <a:pt x="118" y="0"/>
                    </a:lnTo>
                    <a:lnTo>
                      <a:pt x="158" y="28"/>
                    </a:lnTo>
                    <a:lnTo>
                      <a:pt x="138" y="28"/>
                    </a:lnTo>
                    <a:lnTo>
                      <a:pt x="136" y="28"/>
                    </a:lnTo>
                    <a:lnTo>
                      <a:pt x="136" y="30"/>
                    </a:lnTo>
                    <a:lnTo>
                      <a:pt x="136" y="32"/>
                    </a:lnTo>
                    <a:lnTo>
                      <a:pt x="142" y="142"/>
                    </a:lnTo>
                    <a:lnTo>
                      <a:pt x="144" y="146"/>
                    </a:lnTo>
                    <a:lnTo>
                      <a:pt x="144" y="148"/>
                    </a:lnTo>
                    <a:lnTo>
                      <a:pt x="146" y="152"/>
                    </a:lnTo>
                    <a:lnTo>
                      <a:pt x="146" y="156"/>
                    </a:lnTo>
                    <a:lnTo>
                      <a:pt x="140" y="164"/>
                    </a:lnTo>
                    <a:lnTo>
                      <a:pt x="88" y="158"/>
                    </a:lnTo>
                    <a:lnTo>
                      <a:pt x="86" y="160"/>
                    </a:lnTo>
                    <a:lnTo>
                      <a:pt x="84" y="162"/>
                    </a:lnTo>
                    <a:lnTo>
                      <a:pt x="82" y="162"/>
                    </a:lnTo>
                    <a:lnTo>
                      <a:pt x="80" y="160"/>
                    </a:lnTo>
                    <a:lnTo>
                      <a:pt x="78" y="160"/>
                    </a:lnTo>
                    <a:lnTo>
                      <a:pt x="76" y="162"/>
                    </a:lnTo>
                    <a:lnTo>
                      <a:pt x="76" y="166"/>
                    </a:lnTo>
                    <a:lnTo>
                      <a:pt x="76" y="168"/>
                    </a:lnTo>
                    <a:lnTo>
                      <a:pt x="76" y="170"/>
                    </a:lnTo>
                    <a:lnTo>
                      <a:pt x="74" y="172"/>
                    </a:lnTo>
                    <a:lnTo>
                      <a:pt x="72" y="172"/>
                    </a:lnTo>
                    <a:lnTo>
                      <a:pt x="72" y="174"/>
                    </a:lnTo>
                    <a:lnTo>
                      <a:pt x="70" y="176"/>
                    </a:lnTo>
                    <a:lnTo>
                      <a:pt x="68" y="178"/>
                    </a:lnTo>
                    <a:lnTo>
                      <a:pt x="66" y="182"/>
                    </a:lnTo>
                    <a:lnTo>
                      <a:pt x="64" y="182"/>
                    </a:lnTo>
                    <a:lnTo>
                      <a:pt x="62" y="182"/>
                    </a:lnTo>
                    <a:lnTo>
                      <a:pt x="62" y="180"/>
                    </a:lnTo>
                    <a:lnTo>
                      <a:pt x="60" y="178"/>
                    </a:lnTo>
                    <a:lnTo>
                      <a:pt x="56" y="178"/>
                    </a:lnTo>
                    <a:lnTo>
                      <a:pt x="54" y="178"/>
                    </a:lnTo>
                    <a:lnTo>
                      <a:pt x="50" y="176"/>
                    </a:lnTo>
                    <a:lnTo>
                      <a:pt x="46" y="172"/>
                    </a:lnTo>
                    <a:lnTo>
                      <a:pt x="44" y="166"/>
                    </a:lnTo>
                    <a:lnTo>
                      <a:pt x="42" y="166"/>
                    </a:lnTo>
                    <a:lnTo>
                      <a:pt x="40" y="162"/>
                    </a:lnTo>
                    <a:lnTo>
                      <a:pt x="36" y="160"/>
                    </a:lnTo>
                    <a:lnTo>
                      <a:pt x="32" y="158"/>
                    </a:lnTo>
                    <a:lnTo>
                      <a:pt x="26" y="156"/>
                    </a:lnTo>
                    <a:lnTo>
                      <a:pt x="20" y="156"/>
                    </a:lnTo>
                    <a:lnTo>
                      <a:pt x="0" y="164"/>
                    </a:lnTo>
                    <a:close/>
                  </a:path>
                </a:pathLst>
              </a:custGeom>
              <a:grpFill/>
              <a:ln w="3175">
                <a:solidFill>
                  <a:schemeClr val="bg2"/>
                </a:solidFill>
                <a:round/>
                <a:headEnd/>
                <a:tailEnd/>
              </a:ln>
            </p:spPr>
            <p:txBody>
              <a:bodyPr/>
              <a:lstStyle/>
              <a:p>
                <a:pPr>
                  <a:defRPr/>
                </a:pPr>
                <a:endParaRPr lang="en-US" sz="3200"/>
              </a:p>
            </p:txBody>
          </p:sp>
          <p:sp>
            <p:nvSpPr>
              <p:cNvPr id="86" name="Freeform 263">
                <a:extLst>
                  <a:ext uri="{FF2B5EF4-FFF2-40B4-BE49-F238E27FC236}">
                    <a16:creationId xmlns:a16="http://schemas.microsoft.com/office/drawing/2014/main" id="{BF87043D-9F56-B2F1-734A-4076D31DC03C}"/>
                  </a:ext>
                </a:extLst>
              </p:cNvPr>
              <p:cNvSpPr>
                <a:spLocks/>
              </p:cNvSpPr>
              <p:nvPr/>
            </p:nvSpPr>
            <p:spPr bwMode="gray">
              <a:xfrm>
                <a:off x="2406" y="2675"/>
                <a:ext cx="44" cy="28"/>
              </a:xfrm>
              <a:custGeom>
                <a:avLst/>
                <a:gdLst>
                  <a:gd name="T0" fmla="*/ 24 w 40"/>
                  <a:gd name="T1" fmla="*/ 0 h 28"/>
                  <a:gd name="T2" fmla="*/ 24 w 40"/>
                  <a:gd name="T3" fmla="*/ 0 h 28"/>
                  <a:gd name="T4" fmla="*/ 22 w 40"/>
                  <a:gd name="T5" fmla="*/ 0 h 28"/>
                  <a:gd name="T6" fmla="*/ 20 w 40"/>
                  <a:gd name="T7" fmla="*/ 0 h 28"/>
                  <a:gd name="T8" fmla="*/ 18 w 40"/>
                  <a:gd name="T9" fmla="*/ 2 h 28"/>
                  <a:gd name="T10" fmla="*/ 14 w 40"/>
                  <a:gd name="T11" fmla="*/ 2 h 28"/>
                  <a:gd name="T12" fmla="*/ 8 w 40"/>
                  <a:gd name="T13" fmla="*/ 4 h 28"/>
                  <a:gd name="T14" fmla="*/ 0 w 40"/>
                  <a:gd name="T15" fmla="*/ 8 h 28"/>
                  <a:gd name="T16" fmla="*/ 0 w 40"/>
                  <a:gd name="T17" fmla="*/ 8 h 28"/>
                  <a:gd name="T18" fmla="*/ 2 w 40"/>
                  <a:gd name="T19" fmla="*/ 12 h 28"/>
                  <a:gd name="T20" fmla="*/ 6 w 40"/>
                  <a:gd name="T21" fmla="*/ 16 h 28"/>
                  <a:gd name="T22" fmla="*/ 10 w 40"/>
                  <a:gd name="T23" fmla="*/ 22 h 28"/>
                  <a:gd name="T24" fmla="*/ 16 w 40"/>
                  <a:gd name="T25" fmla="*/ 28 h 28"/>
                  <a:gd name="T26" fmla="*/ 18 w 40"/>
                  <a:gd name="T27" fmla="*/ 28 h 28"/>
                  <a:gd name="T28" fmla="*/ 20 w 40"/>
                  <a:gd name="T29" fmla="*/ 26 h 28"/>
                  <a:gd name="T30" fmla="*/ 24 w 40"/>
                  <a:gd name="T31" fmla="*/ 26 h 28"/>
                  <a:gd name="T32" fmla="*/ 28 w 40"/>
                  <a:gd name="T33" fmla="*/ 24 h 28"/>
                  <a:gd name="T34" fmla="*/ 32 w 40"/>
                  <a:gd name="T35" fmla="*/ 22 h 28"/>
                  <a:gd name="T36" fmla="*/ 36 w 40"/>
                  <a:gd name="T37" fmla="*/ 22 h 28"/>
                  <a:gd name="T38" fmla="*/ 38 w 40"/>
                  <a:gd name="T39" fmla="*/ 20 h 28"/>
                  <a:gd name="T40" fmla="*/ 38 w 40"/>
                  <a:gd name="T41" fmla="*/ 16 h 28"/>
                  <a:gd name="T42" fmla="*/ 40 w 40"/>
                  <a:gd name="T43" fmla="*/ 16 h 28"/>
                  <a:gd name="T44" fmla="*/ 38 w 40"/>
                  <a:gd name="T45" fmla="*/ 8 h 28"/>
                  <a:gd name="T46" fmla="*/ 38 w 40"/>
                  <a:gd name="T47" fmla="*/ 2 h 28"/>
                  <a:gd name="T48" fmla="*/ 24 w 40"/>
                  <a:gd name="T49" fmla="*/ 0 h 28"/>
                  <a:gd name="T50" fmla="*/ 24 w 40"/>
                  <a:gd name="T51" fmla="*/ 0 h 2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0"/>
                  <a:gd name="T79" fmla="*/ 0 h 28"/>
                  <a:gd name="T80" fmla="*/ 40 w 40"/>
                  <a:gd name="T81" fmla="*/ 28 h 2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0" h="28">
                    <a:moveTo>
                      <a:pt x="24" y="0"/>
                    </a:moveTo>
                    <a:lnTo>
                      <a:pt x="24" y="0"/>
                    </a:lnTo>
                    <a:lnTo>
                      <a:pt x="22" y="0"/>
                    </a:lnTo>
                    <a:lnTo>
                      <a:pt x="20" y="0"/>
                    </a:lnTo>
                    <a:lnTo>
                      <a:pt x="18" y="2"/>
                    </a:lnTo>
                    <a:lnTo>
                      <a:pt x="14" y="2"/>
                    </a:lnTo>
                    <a:lnTo>
                      <a:pt x="8" y="4"/>
                    </a:lnTo>
                    <a:lnTo>
                      <a:pt x="0" y="8"/>
                    </a:lnTo>
                    <a:lnTo>
                      <a:pt x="2" y="12"/>
                    </a:lnTo>
                    <a:lnTo>
                      <a:pt x="6" y="16"/>
                    </a:lnTo>
                    <a:lnTo>
                      <a:pt x="10" y="22"/>
                    </a:lnTo>
                    <a:lnTo>
                      <a:pt x="16" y="28"/>
                    </a:lnTo>
                    <a:lnTo>
                      <a:pt x="18" y="28"/>
                    </a:lnTo>
                    <a:lnTo>
                      <a:pt x="20" y="26"/>
                    </a:lnTo>
                    <a:lnTo>
                      <a:pt x="24" y="26"/>
                    </a:lnTo>
                    <a:lnTo>
                      <a:pt x="28" y="24"/>
                    </a:lnTo>
                    <a:lnTo>
                      <a:pt x="32" y="22"/>
                    </a:lnTo>
                    <a:lnTo>
                      <a:pt x="36" y="22"/>
                    </a:lnTo>
                    <a:lnTo>
                      <a:pt x="38" y="20"/>
                    </a:lnTo>
                    <a:lnTo>
                      <a:pt x="38" y="16"/>
                    </a:lnTo>
                    <a:lnTo>
                      <a:pt x="40" y="16"/>
                    </a:lnTo>
                    <a:lnTo>
                      <a:pt x="38" y="8"/>
                    </a:lnTo>
                    <a:lnTo>
                      <a:pt x="38" y="2"/>
                    </a:lnTo>
                    <a:lnTo>
                      <a:pt x="24" y="0"/>
                    </a:lnTo>
                    <a:close/>
                  </a:path>
                </a:pathLst>
              </a:custGeom>
              <a:grpFill/>
              <a:ln w="3175">
                <a:solidFill>
                  <a:schemeClr val="bg2"/>
                </a:solidFill>
                <a:round/>
                <a:headEnd/>
                <a:tailEnd/>
              </a:ln>
            </p:spPr>
            <p:txBody>
              <a:bodyPr/>
              <a:lstStyle/>
              <a:p>
                <a:pPr>
                  <a:defRPr/>
                </a:pPr>
                <a:endParaRPr lang="en-US" sz="3200"/>
              </a:p>
            </p:txBody>
          </p:sp>
          <p:sp>
            <p:nvSpPr>
              <p:cNvPr id="87" name="Freeform 264">
                <a:extLst>
                  <a:ext uri="{FF2B5EF4-FFF2-40B4-BE49-F238E27FC236}">
                    <a16:creationId xmlns:a16="http://schemas.microsoft.com/office/drawing/2014/main" id="{CDA31649-1C2E-E696-E903-D05FA8D0FED1}"/>
                  </a:ext>
                </a:extLst>
              </p:cNvPr>
              <p:cNvSpPr>
                <a:spLocks/>
              </p:cNvSpPr>
              <p:nvPr/>
            </p:nvSpPr>
            <p:spPr bwMode="gray">
              <a:xfrm>
                <a:off x="2390" y="2633"/>
                <a:ext cx="73" cy="50"/>
              </a:xfrm>
              <a:custGeom>
                <a:avLst/>
                <a:gdLst>
                  <a:gd name="T0" fmla="*/ 2 w 66"/>
                  <a:gd name="T1" fmla="*/ 30 h 50"/>
                  <a:gd name="T2" fmla="*/ 2 w 66"/>
                  <a:gd name="T3" fmla="*/ 22 h 50"/>
                  <a:gd name="T4" fmla="*/ 0 w 66"/>
                  <a:gd name="T5" fmla="*/ 16 h 50"/>
                  <a:gd name="T6" fmla="*/ 0 w 66"/>
                  <a:gd name="T7" fmla="*/ 10 h 50"/>
                  <a:gd name="T8" fmla="*/ 0 w 66"/>
                  <a:gd name="T9" fmla="*/ 6 h 50"/>
                  <a:gd name="T10" fmla="*/ 2 w 66"/>
                  <a:gd name="T11" fmla="*/ 6 h 50"/>
                  <a:gd name="T12" fmla="*/ 2 w 66"/>
                  <a:gd name="T13" fmla="*/ 6 h 50"/>
                  <a:gd name="T14" fmla="*/ 2 w 66"/>
                  <a:gd name="T15" fmla="*/ 6 h 50"/>
                  <a:gd name="T16" fmla="*/ 20 w 66"/>
                  <a:gd name="T17" fmla="*/ 0 h 50"/>
                  <a:gd name="T18" fmla="*/ 26 w 66"/>
                  <a:gd name="T19" fmla="*/ 0 h 50"/>
                  <a:gd name="T20" fmla="*/ 32 w 66"/>
                  <a:gd name="T21" fmla="*/ 2 h 50"/>
                  <a:gd name="T22" fmla="*/ 38 w 66"/>
                  <a:gd name="T23" fmla="*/ 4 h 50"/>
                  <a:gd name="T24" fmla="*/ 40 w 66"/>
                  <a:gd name="T25" fmla="*/ 8 h 50"/>
                  <a:gd name="T26" fmla="*/ 42 w 66"/>
                  <a:gd name="T27" fmla="*/ 10 h 50"/>
                  <a:gd name="T28" fmla="*/ 44 w 66"/>
                  <a:gd name="T29" fmla="*/ 10 h 50"/>
                  <a:gd name="T30" fmla="*/ 46 w 66"/>
                  <a:gd name="T31" fmla="*/ 14 h 50"/>
                  <a:gd name="T32" fmla="*/ 48 w 66"/>
                  <a:gd name="T33" fmla="*/ 18 h 50"/>
                  <a:gd name="T34" fmla="*/ 50 w 66"/>
                  <a:gd name="T35" fmla="*/ 20 h 50"/>
                  <a:gd name="T36" fmla="*/ 50 w 66"/>
                  <a:gd name="T37" fmla="*/ 20 h 50"/>
                  <a:gd name="T38" fmla="*/ 50 w 66"/>
                  <a:gd name="T39" fmla="*/ 20 h 50"/>
                  <a:gd name="T40" fmla="*/ 56 w 66"/>
                  <a:gd name="T41" fmla="*/ 22 h 50"/>
                  <a:gd name="T42" fmla="*/ 60 w 66"/>
                  <a:gd name="T43" fmla="*/ 24 h 50"/>
                  <a:gd name="T44" fmla="*/ 62 w 66"/>
                  <a:gd name="T45" fmla="*/ 26 h 50"/>
                  <a:gd name="T46" fmla="*/ 64 w 66"/>
                  <a:gd name="T47" fmla="*/ 26 h 50"/>
                  <a:gd name="T48" fmla="*/ 64 w 66"/>
                  <a:gd name="T49" fmla="*/ 26 h 50"/>
                  <a:gd name="T50" fmla="*/ 64 w 66"/>
                  <a:gd name="T51" fmla="*/ 30 h 50"/>
                  <a:gd name="T52" fmla="*/ 64 w 66"/>
                  <a:gd name="T53" fmla="*/ 32 h 50"/>
                  <a:gd name="T54" fmla="*/ 64 w 66"/>
                  <a:gd name="T55" fmla="*/ 36 h 50"/>
                  <a:gd name="T56" fmla="*/ 66 w 66"/>
                  <a:gd name="T57" fmla="*/ 42 h 50"/>
                  <a:gd name="T58" fmla="*/ 66 w 66"/>
                  <a:gd name="T59" fmla="*/ 44 h 50"/>
                  <a:gd name="T60" fmla="*/ 66 w 66"/>
                  <a:gd name="T61" fmla="*/ 44 h 50"/>
                  <a:gd name="T62" fmla="*/ 58 w 66"/>
                  <a:gd name="T63" fmla="*/ 44 h 50"/>
                  <a:gd name="T64" fmla="*/ 50 w 66"/>
                  <a:gd name="T65" fmla="*/ 44 h 50"/>
                  <a:gd name="T66" fmla="*/ 44 w 66"/>
                  <a:gd name="T67" fmla="*/ 44 h 50"/>
                  <a:gd name="T68" fmla="*/ 40 w 66"/>
                  <a:gd name="T69" fmla="*/ 44 h 50"/>
                  <a:gd name="T70" fmla="*/ 38 w 66"/>
                  <a:gd name="T71" fmla="*/ 42 h 50"/>
                  <a:gd name="T72" fmla="*/ 34 w 66"/>
                  <a:gd name="T73" fmla="*/ 42 h 50"/>
                  <a:gd name="T74" fmla="*/ 30 w 66"/>
                  <a:gd name="T75" fmla="*/ 44 h 50"/>
                  <a:gd name="T76" fmla="*/ 26 w 66"/>
                  <a:gd name="T77" fmla="*/ 44 h 50"/>
                  <a:gd name="T78" fmla="*/ 22 w 66"/>
                  <a:gd name="T79" fmla="*/ 46 h 50"/>
                  <a:gd name="T80" fmla="*/ 18 w 66"/>
                  <a:gd name="T81" fmla="*/ 48 h 50"/>
                  <a:gd name="T82" fmla="*/ 16 w 66"/>
                  <a:gd name="T83" fmla="*/ 48 h 50"/>
                  <a:gd name="T84" fmla="*/ 14 w 66"/>
                  <a:gd name="T85" fmla="*/ 50 h 50"/>
                  <a:gd name="T86" fmla="*/ 12 w 66"/>
                  <a:gd name="T87" fmla="*/ 46 h 50"/>
                  <a:gd name="T88" fmla="*/ 10 w 66"/>
                  <a:gd name="T89" fmla="*/ 44 h 50"/>
                  <a:gd name="T90" fmla="*/ 8 w 66"/>
                  <a:gd name="T91" fmla="*/ 42 h 50"/>
                  <a:gd name="T92" fmla="*/ 6 w 66"/>
                  <a:gd name="T93" fmla="*/ 40 h 50"/>
                  <a:gd name="T94" fmla="*/ 4 w 66"/>
                  <a:gd name="T95" fmla="*/ 36 h 50"/>
                  <a:gd name="T96" fmla="*/ 2 w 66"/>
                  <a:gd name="T97" fmla="*/ 30 h 50"/>
                  <a:gd name="T98" fmla="*/ 2 w 66"/>
                  <a:gd name="T99" fmla="*/ 30 h 5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66"/>
                  <a:gd name="T151" fmla="*/ 0 h 50"/>
                  <a:gd name="T152" fmla="*/ 66 w 66"/>
                  <a:gd name="T153" fmla="*/ 50 h 5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66" h="50">
                    <a:moveTo>
                      <a:pt x="2" y="30"/>
                    </a:moveTo>
                    <a:lnTo>
                      <a:pt x="2" y="22"/>
                    </a:lnTo>
                    <a:lnTo>
                      <a:pt x="0" y="16"/>
                    </a:lnTo>
                    <a:lnTo>
                      <a:pt x="0" y="10"/>
                    </a:lnTo>
                    <a:lnTo>
                      <a:pt x="0" y="6"/>
                    </a:lnTo>
                    <a:lnTo>
                      <a:pt x="2" y="6"/>
                    </a:lnTo>
                    <a:lnTo>
                      <a:pt x="20" y="0"/>
                    </a:lnTo>
                    <a:lnTo>
                      <a:pt x="26" y="0"/>
                    </a:lnTo>
                    <a:lnTo>
                      <a:pt x="32" y="2"/>
                    </a:lnTo>
                    <a:lnTo>
                      <a:pt x="38" y="4"/>
                    </a:lnTo>
                    <a:lnTo>
                      <a:pt x="40" y="8"/>
                    </a:lnTo>
                    <a:lnTo>
                      <a:pt x="42" y="10"/>
                    </a:lnTo>
                    <a:lnTo>
                      <a:pt x="44" y="10"/>
                    </a:lnTo>
                    <a:lnTo>
                      <a:pt x="46" y="14"/>
                    </a:lnTo>
                    <a:lnTo>
                      <a:pt x="48" y="18"/>
                    </a:lnTo>
                    <a:lnTo>
                      <a:pt x="50" y="20"/>
                    </a:lnTo>
                    <a:lnTo>
                      <a:pt x="56" y="22"/>
                    </a:lnTo>
                    <a:lnTo>
                      <a:pt x="60" y="24"/>
                    </a:lnTo>
                    <a:lnTo>
                      <a:pt x="62" y="26"/>
                    </a:lnTo>
                    <a:lnTo>
                      <a:pt x="64" y="26"/>
                    </a:lnTo>
                    <a:lnTo>
                      <a:pt x="64" y="30"/>
                    </a:lnTo>
                    <a:lnTo>
                      <a:pt x="64" y="32"/>
                    </a:lnTo>
                    <a:lnTo>
                      <a:pt x="64" y="36"/>
                    </a:lnTo>
                    <a:lnTo>
                      <a:pt x="66" y="42"/>
                    </a:lnTo>
                    <a:lnTo>
                      <a:pt x="66" y="44"/>
                    </a:lnTo>
                    <a:lnTo>
                      <a:pt x="58" y="44"/>
                    </a:lnTo>
                    <a:lnTo>
                      <a:pt x="50" y="44"/>
                    </a:lnTo>
                    <a:lnTo>
                      <a:pt x="44" y="44"/>
                    </a:lnTo>
                    <a:lnTo>
                      <a:pt x="40" y="44"/>
                    </a:lnTo>
                    <a:lnTo>
                      <a:pt x="38" y="42"/>
                    </a:lnTo>
                    <a:lnTo>
                      <a:pt x="34" y="42"/>
                    </a:lnTo>
                    <a:lnTo>
                      <a:pt x="30" y="44"/>
                    </a:lnTo>
                    <a:lnTo>
                      <a:pt x="26" y="44"/>
                    </a:lnTo>
                    <a:lnTo>
                      <a:pt x="22" y="46"/>
                    </a:lnTo>
                    <a:lnTo>
                      <a:pt x="18" y="48"/>
                    </a:lnTo>
                    <a:lnTo>
                      <a:pt x="16" y="48"/>
                    </a:lnTo>
                    <a:lnTo>
                      <a:pt x="14" y="50"/>
                    </a:lnTo>
                    <a:lnTo>
                      <a:pt x="12" y="46"/>
                    </a:lnTo>
                    <a:lnTo>
                      <a:pt x="10" y="44"/>
                    </a:lnTo>
                    <a:lnTo>
                      <a:pt x="8" y="42"/>
                    </a:lnTo>
                    <a:lnTo>
                      <a:pt x="6" y="40"/>
                    </a:lnTo>
                    <a:lnTo>
                      <a:pt x="4" y="36"/>
                    </a:lnTo>
                    <a:lnTo>
                      <a:pt x="2" y="30"/>
                    </a:lnTo>
                    <a:close/>
                  </a:path>
                </a:pathLst>
              </a:custGeom>
              <a:grpFill/>
              <a:ln w="3175">
                <a:solidFill>
                  <a:schemeClr val="bg2"/>
                </a:solidFill>
                <a:round/>
                <a:headEnd/>
                <a:tailEnd/>
              </a:ln>
            </p:spPr>
            <p:txBody>
              <a:bodyPr/>
              <a:lstStyle/>
              <a:p>
                <a:pPr>
                  <a:defRPr/>
                </a:pPr>
                <a:endParaRPr lang="en-US" sz="3200"/>
              </a:p>
            </p:txBody>
          </p:sp>
          <p:sp>
            <p:nvSpPr>
              <p:cNvPr id="88" name="Freeform 265">
                <a:extLst>
                  <a:ext uri="{FF2B5EF4-FFF2-40B4-BE49-F238E27FC236}">
                    <a16:creationId xmlns:a16="http://schemas.microsoft.com/office/drawing/2014/main" id="{58D3BBB3-893B-5F8E-2007-6F7774C8F086}"/>
                  </a:ext>
                </a:extLst>
              </p:cNvPr>
              <p:cNvSpPr>
                <a:spLocks/>
              </p:cNvSpPr>
              <p:nvPr/>
            </p:nvSpPr>
            <p:spPr bwMode="gray">
              <a:xfrm>
                <a:off x="2395" y="2653"/>
                <a:ext cx="46" cy="10"/>
              </a:xfrm>
              <a:custGeom>
                <a:avLst/>
                <a:gdLst>
                  <a:gd name="T0" fmla="*/ 0 w 42"/>
                  <a:gd name="T1" fmla="*/ 0 h 10"/>
                  <a:gd name="T2" fmla="*/ 0 w 42"/>
                  <a:gd name="T3" fmla="*/ 8 h 10"/>
                  <a:gd name="T4" fmla="*/ 2 w 42"/>
                  <a:gd name="T5" fmla="*/ 8 h 10"/>
                  <a:gd name="T6" fmla="*/ 6 w 42"/>
                  <a:gd name="T7" fmla="*/ 6 h 10"/>
                  <a:gd name="T8" fmla="*/ 10 w 42"/>
                  <a:gd name="T9" fmla="*/ 6 h 10"/>
                  <a:gd name="T10" fmla="*/ 16 w 42"/>
                  <a:gd name="T11" fmla="*/ 8 h 10"/>
                  <a:gd name="T12" fmla="*/ 22 w 42"/>
                  <a:gd name="T13" fmla="*/ 10 h 10"/>
                  <a:gd name="T14" fmla="*/ 28 w 42"/>
                  <a:gd name="T15" fmla="*/ 10 h 10"/>
                  <a:gd name="T16" fmla="*/ 30 w 42"/>
                  <a:gd name="T17" fmla="*/ 8 h 10"/>
                  <a:gd name="T18" fmla="*/ 32 w 42"/>
                  <a:gd name="T19" fmla="*/ 8 h 10"/>
                  <a:gd name="T20" fmla="*/ 34 w 42"/>
                  <a:gd name="T21" fmla="*/ 6 h 10"/>
                  <a:gd name="T22" fmla="*/ 36 w 42"/>
                  <a:gd name="T23" fmla="*/ 6 h 10"/>
                  <a:gd name="T24" fmla="*/ 38 w 42"/>
                  <a:gd name="T25" fmla="*/ 6 h 10"/>
                  <a:gd name="T26" fmla="*/ 38 w 42"/>
                  <a:gd name="T27" fmla="*/ 6 h 10"/>
                  <a:gd name="T28" fmla="*/ 40 w 42"/>
                  <a:gd name="T29" fmla="*/ 6 h 10"/>
                  <a:gd name="T30" fmla="*/ 42 w 42"/>
                  <a:gd name="T31" fmla="*/ 6 h 10"/>
                  <a:gd name="T32" fmla="*/ 42 w 42"/>
                  <a:gd name="T33" fmla="*/ 4 h 10"/>
                  <a:gd name="T34" fmla="*/ 40 w 42"/>
                  <a:gd name="T35" fmla="*/ 4 h 10"/>
                  <a:gd name="T36" fmla="*/ 36 w 42"/>
                  <a:gd name="T37" fmla="*/ 2 h 10"/>
                  <a:gd name="T38" fmla="*/ 32 w 42"/>
                  <a:gd name="T39" fmla="*/ 0 h 10"/>
                  <a:gd name="T40" fmla="*/ 28 w 42"/>
                  <a:gd name="T41" fmla="*/ 0 h 10"/>
                  <a:gd name="T42" fmla="*/ 24 w 42"/>
                  <a:gd name="T43" fmla="*/ 2 h 10"/>
                  <a:gd name="T44" fmla="*/ 22 w 42"/>
                  <a:gd name="T45" fmla="*/ 2 h 10"/>
                  <a:gd name="T46" fmla="*/ 18 w 42"/>
                  <a:gd name="T47" fmla="*/ 2 h 10"/>
                  <a:gd name="T48" fmla="*/ 16 w 42"/>
                  <a:gd name="T49" fmla="*/ 2 h 10"/>
                  <a:gd name="T50" fmla="*/ 12 w 42"/>
                  <a:gd name="T51" fmla="*/ 2 h 10"/>
                  <a:gd name="T52" fmla="*/ 10 w 42"/>
                  <a:gd name="T53" fmla="*/ 0 h 10"/>
                  <a:gd name="T54" fmla="*/ 8 w 42"/>
                  <a:gd name="T55" fmla="*/ 0 h 10"/>
                  <a:gd name="T56" fmla="*/ 6 w 42"/>
                  <a:gd name="T57" fmla="*/ 0 h 10"/>
                  <a:gd name="T58" fmla="*/ 2 w 42"/>
                  <a:gd name="T59" fmla="*/ 0 h 10"/>
                  <a:gd name="T60" fmla="*/ 0 w 42"/>
                  <a:gd name="T61" fmla="*/ 0 h 10"/>
                  <a:gd name="T62" fmla="*/ 0 w 42"/>
                  <a:gd name="T63" fmla="*/ 0 h 10"/>
                  <a:gd name="T64" fmla="*/ 0 w 42"/>
                  <a:gd name="T65" fmla="*/ 0 h 1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2"/>
                  <a:gd name="T100" fmla="*/ 0 h 10"/>
                  <a:gd name="T101" fmla="*/ 42 w 42"/>
                  <a:gd name="T102" fmla="*/ 10 h 1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2" h="10">
                    <a:moveTo>
                      <a:pt x="0" y="0"/>
                    </a:moveTo>
                    <a:lnTo>
                      <a:pt x="0" y="8"/>
                    </a:lnTo>
                    <a:lnTo>
                      <a:pt x="2" y="8"/>
                    </a:lnTo>
                    <a:lnTo>
                      <a:pt x="6" y="6"/>
                    </a:lnTo>
                    <a:lnTo>
                      <a:pt x="10" y="6"/>
                    </a:lnTo>
                    <a:lnTo>
                      <a:pt x="16" y="8"/>
                    </a:lnTo>
                    <a:lnTo>
                      <a:pt x="22" y="10"/>
                    </a:lnTo>
                    <a:lnTo>
                      <a:pt x="28" y="10"/>
                    </a:lnTo>
                    <a:lnTo>
                      <a:pt x="30" y="8"/>
                    </a:lnTo>
                    <a:lnTo>
                      <a:pt x="32" y="8"/>
                    </a:lnTo>
                    <a:lnTo>
                      <a:pt x="34" y="6"/>
                    </a:lnTo>
                    <a:lnTo>
                      <a:pt x="36" y="6"/>
                    </a:lnTo>
                    <a:lnTo>
                      <a:pt x="38" y="6"/>
                    </a:lnTo>
                    <a:lnTo>
                      <a:pt x="40" y="6"/>
                    </a:lnTo>
                    <a:lnTo>
                      <a:pt x="42" y="6"/>
                    </a:lnTo>
                    <a:lnTo>
                      <a:pt x="42" y="4"/>
                    </a:lnTo>
                    <a:lnTo>
                      <a:pt x="40" y="4"/>
                    </a:lnTo>
                    <a:lnTo>
                      <a:pt x="36" y="2"/>
                    </a:lnTo>
                    <a:lnTo>
                      <a:pt x="32" y="0"/>
                    </a:lnTo>
                    <a:lnTo>
                      <a:pt x="28" y="0"/>
                    </a:lnTo>
                    <a:lnTo>
                      <a:pt x="24" y="2"/>
                    </a:lnTo>
                    <a:lnTo>
                      <a:pt x="22" y="2"/>
                    </a:lnTo>
                    <a:lnTo>
                      <a:pt x="18" y="2"/>
                    </a:lnTo>
                    <a:lnTo>
                      <a:pt x="16" y="2"/>
                    </a:lnTo>
                    <a:lnTo>
                      <a:pt x="12" y="2"/>
                    </a:lnTo>
                    <a:lnTo>
                      <a:pt x="10" y="0"/>
                    </a:lnTo>
                    <a:lnTo>
                      <a:pt x="8" y="0"/>
                    </a:lnTo>
                    <a:lnTo>
                      <a:pt x="6" y="0"/>
                    </a:lnTo>
                    <a:lnTo>
                      <a:pt x="2" y="0"/>
                    </a:lnTo>
                    <a:lnTo>
                      <a:pt x="0" y="0"/>
                    </a:lnTo>
                    <a:close/>
                  </a:path>
                </a:pathLst>
              </a:custGeom>
              <a:grpFill/>
              <a:ln w="3175">
                <a:solidFill>
                  <a:schemeClr val="bg2"/>
                </a:solidFill>
                <a:round/>
                <a:headEnd/>
                <a:tailEnd/>
              </a:ln>
            </p:spPr>
            <p:txBody>
              <a:bodyPr/>
              <a:lstStyle/>
              <a:p>
                <a:pPr>
                  <a:defRPr/>
                </a:pPr>
                <a:endParaRPr lang="en-US" sz="3200"/>
              </a:p>
            </p:txBody>
          </p:sp>
          <p:sp>
            <p:nvSpPr>
              <p:cNvPr id="89" name="Freeform 266">
                <a:extLst>
                  <a:ext uri="{FF2B5EF4-FFF2-40B4-BE49-F238E27FC236}">
                    <a16:creationId xmlns:a16="http://schemas.microsoft.com/office/drawing/2014/main" id="{85D759F0-9C5C-C837-319E-386E6188C232}"/>
                  </a:ext>
                </a:extLst>
              </p:cNvPr>
              <p:cNvSpPr>
                <a:spLocks/>
              </p:cNvSpPr>
              <p:nvPr/>
            </p:nvSpPr>
            <p:spPr bwMode="gray">
              <a:xfrm>
                <a:off x="2479" y="2737"/>
                <a:ext cx="92" cy="56"/>
              </a:xfrm>
              <a:custGeom>
                <a:avLst/>
                <a:gdLst>
                  <a:gd name="T0" fmla="*/ 24 w 84"/>
                  <a:gd name="T1" fmla="*/ 44 h 56"/>
                  <a:gd name="T2" fmla="*/ 22 w 84"/>
                  <a:gd name="T3" fmla="*/ 38 h 56"/>
                  <a:gd name="T4" fmla="*/ 0 w 84"/>
                  <a:gd name="T5" fmla="*/ 20 h 56"/>
                  <a:gd name="T6" fmla="*/ 0 w 84"/>
                  <a:gd name="T7" fmla="*/ 20 h 56"/>
                  <a:gd name="T8" fmla="*/ 4 w 84"/>
                  <a:gd name="T9" fmla="*/ 18 h 56"/>
                  <a:gd name="T10" fmla="*/ 6 w 84"/>
                  <a:gd name="T11" fmla="*/ 16 h 56"/>
                  <a:gd name="T12" fmla="*/ 12 w 84"/>
                  <a:gd name="T13" fmla="*/ 12 h 56"/>
                  <a:gd name="T14" fmla="*/ 14 w 84"/>
                  <a:gd name="T15" fmla="*/ 8 h 56"/>
                  <a:gd name="T16" fmla="*/ 16 w 84"/>
                  <a:gd name="T17" fmla="*/ 0 h 56"/>
                  <a:gd name="T18" fmla="*/ 28 w 84"/>
                  <a:gd name="T19" fmla="*/ 0 h 56"/>
                  <a:gd name="T20" fmla="*/ 28 w 84"/>
                  <a:gd name="T21" fmla="*/ 0 h 56"/>
                  <a:gd name="T22" fmla="*/ 30 w 84"/>
                  <a:gd name="T23" fmla="*/ 2 h 56"/>
                  <a:gd name="T24" fmla="*/ 34 w 84"/>
                  <a:gd name="T25" fmla="*/ 4 h 56"/>
                  <a:gd name="T26" fmla="*/ 38 w 84"/>
                  <a:gd name="T27" fmla="*/ 6 h 56"/>
                  <a:gd name="T28" fmla="*/ 40 w 84"/>
                  <a:gd name="T29" fmla="*/ 8 h 56"/>
                  <a:gd name="T30" fmla="*/ 44 w 84"/>
                  <a:gd name="T31" fmla="*/ 10 h 56"/>
                  <a:gd name="T32" fmla="*/ 46 w 84"/>
                  <a:gd name="T33" fmla="*/ 10 h 56"/>
                  <a:gd name="T34" fmla="*/ 46 w 84"/>
                  <a:gd name="T35" fmla="*/ 8 h 56"/>
                  <a:gd name="T36" fmla="*/ 48 w 84"/>
                  <a:gd name="T37" fmla="*/ 8 h 56"/>
                  <a:gd name="T38" fmla="*/ 50 w 84"/>
                  <a:gd name="T39" fmla="*/ 6 h 56"/>
                  <a:gd name="T40" fmla="*/ 52 w 84"/>
                  <a:gd name="T41" fmla="*/ 4 h 56"/>
                  <a:gd name="T42" fmla="*/ 56 w 84"/>
                  <a:gd name="T43" fmla="*/ 4 h 56"/>
                  <a:gd name="T44" fmla="*/ 58 w 84"/>
                  <a:gd name="T45" fmla="*/ 4 h 56"/>
                  <a:gd name="T46" fmla="*/ 62 w 84"/>
                  <a:gd name="T47" fmla="*/ 6 h 56"/>
                  <a:gd name="T48" fmla="*/ 64 w 84"/>
                  <a:gd name="T49" fmla="*/ 10 h 56"/>
                  <a:gd name="T50" fmla="*/ 64 w 84"/>
                  <a:gd name="T51" fmla="*/ 10 h 56"/>
                  <a:gd name="T52" fmla="*/ 64 w 84"/>
                  <a:gd name="T53" fmla="*/ 12 h 56"/>
                  <a:gd name="T54" fmla="*/ 64 w 84"/>
                  <a:gd name="T55" fmla="*/ 16 h 56"/>
                  <a:gd name="T56" fmla="*/ 64 w 84"/>
                  <a:gd name="T57" fmla="*/ 18 h 56"/>
                  <a:gd name="T58" fmla="*/ 66 w 84"/>
                  <a:gd name="T59" fmla="*/ 22 h 56"/>
                  <a:gd name="T60" fmla="*/ 70 w 84"/>
                  <a:gd name="T61" fmla="*/ 24 h 56"/>
                  <a:gd name="T62" fmla="*/ 72 w 84"/>
                  <a:gd name="T63" fmla="*/ 24 h 56"/>
                  <a:gd name="T64" fmla="*/ 74 w 84"/>
                  <a:gd name="T65" fmla="*/ 24 h 56"/>
                  <a:gd name="T66" fmla="*/ 76 w 84"/>
                  <a:gd name="T67" fmla="*/ 24 h 56"/>
                  <a:gd name="T68" fmla="*/ 78 w 84"/>
                  <a:gd name="T69" fmla="*/ 24 h 56"/>
                  <a:gd name="T70" fmla="*/ 80 w 84"/>
                  <a:gd name="T71" fmla="*/ 26 h 56"/>
                  <a:gd name="T72" fmla="*/ 82 w 84"/>
                  <a:gd name="T73" fmla="*/ 30 h 56"/>
                  <a:gd name="T74" fmla="*/ 84 w 84"/>
                  <a:gd name="T75" fmla="*/ 36 h 56"/>
                  <a:gd name="T76" fmla="*/ 82 w 84"/>
                  <a:gd name="T77" fmla="*/ 40 h 56"/>
                  <a:gd name="T78" fmla="*/ 82 w 84"/>
                  <a:gd name="T79" fmla="*/ 42 h 56"/>
                  <a:gd name="T80" fmla="*/ 80 w 84"/>
                  <a:gd name="T81" fmla="*/ 44 h 56"/>
                  <a:gd name="T82" fmla="*/ 80 w 84"/>
                  <a:gd name="T83" fmla="*/ 46 h 56"/>
                  <a:gd name="T84" fmla="*/ 48 w 84"/>
                  <a:gd name="T85" fmla="*/ 56 h 56"/>
                  <a:gd name="T86" fmla="*/ 48 w 84"/>
                  <a:gd name="T87" fmla="*/ 56 h 56"/>
                  <a:gd name="T88" fmla="*/ 46 w 84"/>
                  <a:gd name="T89" fmla="*/ 56 h 56"/>
                  <a:gd name="T90" fmla="*/ 44 w 84"/>
                  <a:gd name="T91" fmla="*/ 56 h 56"/>
                  <a:gd name="T92" fmla="*/ 38 w 84"/>
                  <a:gd name="T93" fmla="*/ 54 h 56"/>
                  <a:gd name="T94" fmla="*/ 32 w 84"/>
                  <a:gd name="T95" fmla="*/ 52 h 56"/>
                  <a:gd name="T96" fmla="*/ 32 w 84"/>
                  <a:gd name="T97" fmla="*/ 52 h 56"/>
                  <a:gd name="T98" fmla="*/ 28 w 84"/>
                  <a:gd name="T99" fmla="*/ 50 h 56"/>
                  <a:gd name="T100" fmla="*/ 26 w 84"/>
                  <a:gd name="T101" fmla="*/ 48 h 56"/>
                  <a:gd name="T102" fmla="*/ 24 w 84"/>
                  <a:gd name="T103" fmla="*/ 44 h 56"/>
                  <a:gd name="T104" fmla="*/ 24 w 84"/>
                  <a:gd name="T105" fmla="*/ 44 h 5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84"/>
                  <a:gd name="T160" fmla="*/ 0 h 56"/>
                  <a:gd name="T161" fmla="*/ 84 w 84"/>
                  <a:gd name="T162" fmla="*/ 56 h 5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84" h="56">
                    <a:moveTo>
                      <a:pt x="24" y="44"/>
                    </a:moveTo>
                    <a:lnTo>
                      <a:pt x="22" y="38"/>
                    </a:lnTo>
                    <a:lnTo>
                      <a:pt x="0" y="20"/>
                    </a:lnTo>
                    <a:lnTo>
                      <a:pt x="4" y="18"/>
                    </a:lnTo>
                    <a:lnTo>
                      <a:pt x="6" y="16"/>
                    </a:lnTo>
                    <a:lnTo>
                      <a:pt x="12" y="12"/>
                    </a:lnTo>
                    <a:lnTo>
                      <a:pt x="14" y="8"/>
                    </a:lnTo>
                    <a:lnTo>
                      <a:pt x="16" y="0"/>
                    </a:lnTo>
                    <a:lnTo>
                      <a:pt x="28" y="0"/>
                    </a:lnTo>
                    <a:lnTo>
                      <a:pt x="30" y="2"/>
                    </a:lnTo>
                    <a:lnTo>
                      <a:pt x="34" y="4"/>
                    </a:lnTo>
                    <a:lnTo>
                      <a:pt x="38" y="6"/>
                    </a:lnTo>
                    <a:lnTo>
                      <a:pt x="40" y="8"/>
                    </a:lnTo>
                    <a:lnTo>
                      <a:pt x="44" y="10"/>
                    </a:lnTo>
                    <a:lnTo>
                      <a:pt x="46" y="10"/>
                    </a:lnTo>
                    <a:lnTo>
                      <a:pt x="46" y="8"/>
                    </a:lnTo>
                    <a:lnTo>
                      <a:pt x="48" y="8"/>
                    </a:lnTo>
                    <a:lnTo>
                      <a:pt x="50" y="6"/>
                    </a:lnTo>
                    <a:lnTo>
                      <a:pt x="52" y="4"/>
                    </a:lnTo>
                    <a:lnTo>
                      <a:pt x="56" y="4"/>
                    </a:lnTo>
                    <a:lnTo>
                      <a:pt x="58" y="4"/>
                    </a:lnTo>
                    <a:lnTo>
                      <a:pt x="62" y="6"/>
                    </a:lnTo>
                    <a:lnTo>
                      <a:pt x="64" y="10"/>
                    </a:lnTo>
                    <a:lnTo>
                      <a:pt x="64" y="12"/>
                    </a:lnTo>
                    <a:lnTo>
                      <a:pt x="64" y="16"/>
                    </a:lnTo>
                    <a:lnTo>
                      <a:pt x="64" y="18"/>
                    </a:lnTo>
                    <a:lnTo>
                      <a:pt x="66" y="22"/>
                    </a:lnTo>
                    <a:lnTo>
                      <a:pt x="70" y="24"/>
                    </a:lnTo>
                    <a:lnTo>
                      <a:pt x="72" y="24"/>
                    </a:lnTo>
                    <a:lnTo>
                      <a:pt x="74" y="24"/>
                    </a:lnTo>
                    <a:lnTo>
                      <a:pt x="76" y="24"/>
                    </a:lnTo>
                    <a:lnTo>
                      <a:pt x="78" y="24"/>
                    </a:lnTo>
                    <a:lnTo>
                      <a:pt x="80" y="26"/>
                    </a:lnTo>
                    <a:lnTo>
                      <a:pt x="82" y="30"/>
                    </a:lnTo>
                    <a:lnTo>
                      <a:pt x="84" y="36"/>
                    </a:lnTo>
                    <a:lnTo>
                      <a:pt x="82" y="40"/>
                    </a:lnTo>
                    <a:lnTo>
                      <a:pt x="82" y="42"/>
                    </a:lnTo>
                    <a:lnTo>
                      <a:pt x="80" y="44"/>
                    </a:lnTo>
                    <a:lnTo>
                      <a:pt x="80" y="46"/>
                    </a:lnTo>
                    <a:lnTo>
                      <a:pt x="48" y="56"/>
                    </a:lnTo>
                    <a:lnTo>
                      <a:pt x="46" y="56"/>
                    </a:lnTo>
                    <a:lnTo>
                      <a:pt x="44" y="56"/>
                    </a:lnTo>
                    <a:lnTo>
                      <a:pt x="38" y="54"/>
                    </a:lnTo>
                    <a:lnTo>
                      <a:pt x="32" y="52"/>
                    </a:lnTo>
                    <a:lnTo>
                      <a:pt x="28" y="50"/>
                    </a:lnTo>
                    <a:lnTo>
                      <a:pt x="26" y="48"/>
                    </a:lnTo>
                    <a:lnTo>
                      <a:pt x="24" y="44"/>
                    </a:lnTo>
                    <a:close/>
                  </a:path>
                </a:pathLst>
              </a:custGeom>
              <a:grpFill/>
              <a:ln w="3175">
                <a:solidFill>
                  <a:schemeClr val="bg2"/>
                </a:solidFill>
                <a:round/>
                <a:headEnd/>
                <a:tailEnd/>
              </a:ln>
            </p:spPr>
            <p:txBody>
              <a:bodyPr/>
              <a:lstStyle/>
              <a:p>
                <a:pPr>
                  <a:defRPr/>
                </a:pPr>
                <a:endParaRPr lang="en-US" sz="3200"/>
              </a:p>
            </p:txBody>
          </p:sp>
          <p:sp>
            <p:nvSpPr>
              <p:cNvPr id="90" name="Freeform 267">
                <a:extLst>
                  <a:ext uri="{FF2B5EF4-FFF2-40B4-BE49-F238E27FC236}">
                    <a16:creationId xmlns:a16="http://schemas.microsoft.com/office/drawing/2014/main" id="{E1BC961D-42D0-CC08-D77D-6FF476887AC4}"/>
                  </a:ext>
                </a:extLst>
              </p:cNvPr>
              <p:cNvSpPr>
                <a:spLocks/>
              </p:cNvSpPr>
              <p:nvPr/>
            </p:nvSpPr>
            <p:spPr bwMode="gray">
              <a:xfrm>
                <a:off x="2459" y="2713"/>
                <a:ext cx="40" cy="44"/>
              </a:xfrm>
              <a:custGeom>
                <a:avLst/>
                <a:gdLst>
                  <a:gd name="T0" fmla="*/ 0 w 36"/>
                  <a:gd name="T1" fmla="*/ 18 h 44"/>
                  <a:gd name="T2" fmla="*/ 0 w 36"/>
                  <a:gd name="T3" fmla="*/ 16 h 44"/>
                  <a:gd name="T4" fmla="*/ 0 w 36"/>
                  <a:gd name="T5" fmla="*/ 14 h 44"/>
                  <a:gd name="T6" fmla="*/ 0 w 36"/>
                  <a:gd name="T7" fmla="*/ 12 h 44"/>
                  <a:gd name="T8" fmla="*/ 2 w 36"/>
                  <a:gd name="T9" fmla="*/ 8 h 44"/>
                  <a:gd name="T10" fmla="*/ 4 w 36"/>
                  <a:gd name="T11" fmla="*/ 6 h 44"/>
                  <a:gd name="T12" fmla="*/ 8 w 36"/>
                  <a:gd name="T13" fmla="*/ 2 h 44"/>
                  <a:gd name="T14" fmla="*/ 14 w 36"/>
                  <a:gd name="T15" fmla="*/ 0 h 44"/>
                  <a:gd name="T16" fmla="*/ 18 w 36"/>
                  <a:gd name="T17" fmla="*/ 0 h 44"/>
                  <a:gd name="T18" fmla="*/ 20 w 36"/>
                  <a:gd name="T19" fmla="*/ 0 h 44"/>
                  <a:gd name="T20" fmla="*/ 24 w 36"/>
                  <a:gd name="T21" fmla="*/ 0 h 44"/>
                  <a:gd name="T22" fmla="*/ 26 w 36"/>
                  <a:gd name="T23" fmla="*/ 2 h 44"/>
                  <a:gd name="T24" fmla="*/ 28 w 36"/>
                  <a:gd name="T25" fmla="*/ 2 h 44"/>
                  <a:gd name="T26" fmla="*/ 30 w 36"/>
                  <a:gd name="T27" fmla="*/ 4 h 44"/>
                  <a:gd name="T28" fmla="*/ 32 w 36"/>
                  <a:gd name="T29" fmla="*/ 4 h 44"/>
                  <a:gd name="T30" fmla="*/ 34 w 36"/>
                  <a:gd name="T31" fmla="*/ 8 h 44"/>
                  <a:gd name="T32" fmla="*/ 36 w 36"/>
                  <a:gd name="T33" fmla="*/ 12 h 44"/>
                  <a:gd name="T34" fmla="*/ 36 w 36"/>
                  <a:gd name="T35" fmla="*/ 20 h 44"/>
                  <a:gd name="T36" fmla="*/ 34 w 36"/>
                  <a:gd name="T37" fmla="*/ 28 h 44"/>
                  <a:gd name="T38" fmla="*/ 30 w 36"/>
                  <a:gd name="T39" fmla="*/ 34 h 44"/>
                  <a:gd name="T40" fmla="*/ 30 w 36"/>
                  <a:gd name="T41" fmla="*/ 34 h 44"/>
                  <a:gd name="T42" fmla="*/ 28 w 36"/>
                  <a:gd name="T43" fmla="*/ 38 h 44"/>
                  <a:gd name="T44" fmla="*/ 24 w 36"/>
                  <a:gd name="T45" fmla="*/ 40 h 44"/>
                  <a:gd name="T46" fmla="*/ 20 w 36"/>
                  <a:gd name="T47" fmla="*/ 44 h 44"/>
                  <a:gd name="T48" fmla="*/ 18 w 36"/>
                  <a:gd name="T49" fmla="*/ 44 h 44"/>
                  <a:gd name="T50" fmla="*/ 16 w 36"/>
                  <a:gd name="T51" fmla="*/ 44 h 44"/>
                  <a:gd name="T52" fmla="*/ 14 w 36"/>
                  <a:gd name="T53" fmla="*/ 42 h 44"/>
                  <a:gd name="T54" fmla="*/ 10 w 36"/>
                  <a:gd name="T55" fmla="*/ 40 h 44"/>
                  <a:gd name="T56" fmla="*/ 8 w 36"/>
                  <a:gd name="T57" fmla="*/ 38 h 44"/>
                  <a:gd name="T58" fmla="*/ 0 w 36"/>
                  <a:gd name="T59" fmla="*/ 18 h 44"/>
                  <a:gd name="T60" fmla="*/ 0 w 36"/>
                  <a:gd name="T61" fmla="*/ 18 h 4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36"/>
                  <a:gd name="T94" fmla="*/ 0 h 44"/>
                  <a:gd name="T95" fmla="*/ 36 w 36"/>
                  <a:gd name="T96" fmla="*/ 44 h 44"/>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36" h="44">
                    <a:moveTo>
                      <a:pt x="0" y="18"/>
                    </a:moveTo>
                    <a:lnTo>
                      <a:pt x="0" y="16"/>
                    </a:lnTo>
                    <a:lnTo>
                      <a:pt x="0" y="14"/>
                    </a:lnTo>
                    <a:lnTo>
                      <a:pt x="0" y="12"/>
                    </a:lnTo>
                    <a:lnTo>
                      <a:pt x="2" y="8"/>
                    </a:lnTo>
                    <a:lnTo>
                      <a:pt x="4" y="6"/>
                    </a:lnTo>
                    <a:lnTo>
                      <a:pt x="8" y="2"/>
                    </a:lnTo>
                    <a:lnTo>
                      <a:pt x="14" y="0"/>
                    </a:lnTo>
                    <a:lnTo>
                      <a:pt x="18" y="0"/>
                    </a:lnTo>
                    <a:lnTo>
                      <a:pt x="20" y="0"/>
                    </a:lnTo>
                    <a:lnTo>
                      <a:pt x="24" y="0"/>
                    </a:lnTo>
                    <a:lnTo>
                      <a:pt x="26" y="2"/>
                    </a:lnTo>
                    <a:lnTo>
                      <a:pt x="28" y="2"/>
                    </a:lnTo>
                    <a:lnTo>
                      <a:pt x="30" y="4"/>
                    </a:lnTo>
                    <a:lnTo>
                      <a:pt x="32" y="4"/>
                    </a:lnTo>
                    <a:lnTo>
                      <a:pt x="34" y="8"/>
                    </a:lnTo>
                    <a:lnTo>
                      <a:pt x="36" y="12"/>
                    </a:lnTo>
                    <a:lnTo>
                      <a:pt x="36" y="20"/>
                    </a:lnTo>
                    <a:lnTo>
                      <a:pt x="34" y="28"/>
                    </a:lnTo>
                    <a:lnTo>
                      <a:pt x="30" y="34"/>
                    </a:lnTo>
                    <a:lnTo>
                      <a:pt x="28" y="38"/>
                    </a:lnTo>
                    <a:lnTo>
                      <a:pt x="24" y="40"/>
                    </a:lnTo>
                    <a:lnTo>
                      <a:pt x="20" y="44"/>
                    </a:lnTo>
                    <a:lnTo>
                      <a:pt x="18" y="44"/>
                    </a:lnTo>
                    <a:lnTo>
                      <a:pt x="16" y="44"/>
                    </a:lnTo>
                    <a:lnTo>
                      <a:pt x="14" y="42"/>
                    </a:lnTo>
                    <a:lnTo>
                      <a:pt x="10" y="40"/>
                    </a:lnTo>
                    <a:lnTo>
                      <a:pt x="8" y="38"/>
                    </a:lnTo>
                    <a:lnTo>
                      <a:pt x="0" y="18"/>
                    </a:lnTo>
                    <a:close/>
                  </a:path>
                </a:pathLst>
              </a:custGeom>
              <a:grpFill/>
              <a:ln w="3175">
                <a:solidFill>
                  <a:schemeClr val="bg2"/>
                </a:solidFill>
                <a:round/>
                <a:headEnd/>
                <a:tailEnd/>
              </a:ln>
            </p:spPr>
            <p:txBody>
              <a:bodyPr/>
              <a:lstStyle/>
              <a:p>
                <a:pPr>
                  <a:defRPr/>
                </a:pPr>
                <a:endParaRPr lang="en-US" sz="3200"/>
              </a:p>
            </p:txBody>
          </p:sp>
          <p:sp>
            <p:nvSpPr>
              <p:cNvPr id="91" name="Freeform 268">
                <a:extLst>
                  <a:ext uri="{FF2B5EF4-FFF2-40B4-BE49-F238E27FC236}">
                    <a16:creationId xmlns:a16="http://schemas.microsoft.com/office/drawing/2014/main" id="{FCF754DD-5BC2-43D9-5B26-CD568DBE85D4}"/>
                  </a:ext>
                </a:extLst>
              </p:cNvPr>
              <p:cNvSpPr>
                <a:spLocks/>
              </p:cNvSpPr>
              <p:nvPr/>
            </p:nvSpPr>
            <p:spPr bwMode="gray">
              <a:xfrm>
                <a:off x="2423" y="2677"/>
                <a:ext cx="111" cy="70"/>
              </a:xfrm>
              <a:custGeom>
                <a:avLst/>
                <a:gdLst>
                  <a:gd name="T0" fmla="*/ 0 w 100"/>
                  <a:gd name="T1" fmla="*/ 26 h 70"/>
                  <a:gd name="T2" fmla="*/ 18 w 100"/>
                  <a:gd name="T3" fmla="*/ 20 h 70"/>
                  <a:gd name="T4" fmla="*/ 22 w 100"/>
                  <a:gd name="T5" fmla="*/ 16 h 70"/>
                  <a:gd name="T6" fmla="*/ 24 w 100"/>
                  <a:gd name="T7" fmla="*/ 8 h 70"/>
                  <a:gd name="T8" fmla="*/ 22 w 100"/>
                  <a:gd name="T9" fmla="*/ 0 h 70"/>
                  <a:gd name="T10" fmla="*/ 24 w 100"/>
                  <a:gd name="T11" fmla="*/ 0 h 70"/>
                  <a:gd name="T12" fmla="*/ 30 w 100"/>
                  <a:gd name="T13" fmla="*/ 0 h 70"/>
                  <a:gd name="T14" fmla="*/ 36 w 100"/>
                  <a:gd name="T15" fmla="*/ 2 h 70"/>
                  <a:gd name="T16" fmla="*/ 38 w 100"/>
                  <a:gd name="T17" fmla="*/ 4 h 70"/>
                  <a:gd name="T18" fmla="*/ 40 w 100"/>
                  <a:gd name="T19" fmla="*/ 6 h 70"/>
                  <a:gd name="T20" fmla="*/ 44 w 100"/>
                  <a:gd name="T21" fmla="*/ 6 h 70"/>
                  <a:gd name="T22" fmla="*/ 52 w 100"/>
                  <a:gd name="T23" fmla="*/ 10 h 70"/>
                  <a:gd name="T24" fmla="*/ 62 w 100"/>
                  <a:gd name="T25" fmla="*/ 10 h 70"/>
                  <a:gd name="T26" fmla="*/ 64 w 100"/>
                  <a:gd name="T27" fmla="*/ 8 h 70"/>
                  <a:gd name="T28" fmla="*/ 64 w 100"/>
                  <a:gd name="T29" fmla="*/ 6 h 70"/>
                  <a:gd name="T30" fmla="*/ 66 w 100"/>
                  <a:gd name="T31" fmla="*/ 4 h 70"/>
                  <a:gd name="T32" fmla="*/ 70 w 100"/>
                  <a:gd name="T33" fmla="*/ 2 h 70"/>
                  <a:gd name="T34" fmla="*/ 76 w 100"/>
                  <a:gd name="T35" fmla="*/ 4 h 70"/>
                  <a:gd name="T36" fmla="*/ 78 w 100"/>
                  <a:gd name="T37" fmla="*/ 8 h 70"/>
                  <a:gd name="T38" fmla="*/ 80 w 100"/>
                  <a:gd name="T39" fmla="*/ 14 h 70"/>
                  <a:gd name="T40" fmla="*/ 84 w 100"/>
                  <a:gd name="T41" fmla="*/ 22 h 70"/>
                  <a:gd name="T42" fmla="*/ 88 w 100"/>
                  <a:gd name="T43" fmla="*/ 28 h 70"/>
                  <a:gd name="T44" fmla="*/ 90 w 100"/>
                  <a:gd name="T45" fmla="*/ 36 h 70"/>
                  <a:gd name="T46" fmla="*/ 96 w 100"/>
                  <a:gd name="T47" fmla="*/ 50 h 70"/>
                  <a:gd name="T48" fmla="*/ 100 w 100"/>
                  <a:gd name="T49" fmla="*/ 64 h 70"/>
                  <a:gd name="T50" fmla="*/ 96 w 100"/>
                  <a:gd name="T51" fmla="*/ 70 h 70"/>
                  <a:gd name="T52" fmla="*/ 88 w 100"/>
                  <a:gd name="T53" fmla="*/ 66 h 70"/>
                  <a:gd name="T54" fmla="*/ 78 w 100"/>
                  <a:gd name="T55" fmla="*/ 60 h 70"/>
                  <a:gd name="T56" fmla="*/ 78 w 100"/>
                  <a:gd name="T57" fmla="*/ 60 h 70"/>
                  <a:gd name="T58" fmla="*/ 72 w 100"/>
                  <a:gd name="T59" fmla="*/ 60 h 70"/>
                  <a:gd name="T60" fmla="*/ 68 w 100"/>
                  <a:gd name="T61" fmla="*/ 60 h 70"/>
                  <a:gd name="T62" fmla="*/ 68 w 100"/>
                  <a:gd name="T63" fmla="*/ 54 h 70"/>
                  <a:gd name="T64" fmla="*/ 68 w 100"/>
                  <a:gd name="T65" fmla="*/ 46 h 70"/>
                  <a:gd name="T66" fmla="*/ 62 w 100"/>
                  <a:gd name="T67" fmla="*/ 40 h 70"/>
                  <a:gd name="T68" fmla="*/ 50 w 100"/>
                  <a:gd name="T69" fmla="*/ 36 h 70"/>
                  <a:gd name="T70" fmla="*/ 48 w 100"/>
                  <a:gd name="T71" fmla="*/ 36 h 70"/>
                  <a:gd name="T72" fmla="*/ 40 w 100"/>
                  <a:gd name="T73" fmla="*/ 40 h 70"/>
                  <a:gd name="T74" fmla="*/ 32 w 100"/>
                  <a:gd name="T75" fmla="*/ 46 h 70"/>
                  <a:gd name="T76" fmla="*/ 18 w 100"/>
                  <a:gd name="T77" fmla="*/ 40 h 7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00"/>
                  <a:gd name="T118" fmla="*/ 0 h 70"/>
                  <a:gd name="T119" fmla="*/ 100 w 100"/>
                  <a:gd name="T120" fmla="*/ 70 h 7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00" h="70">
                    <a:moveTo>
                      <a:pt x="18" y="40"/>
                    </a:moveTo>
                    <a:lnTo>
                      <a:pt x="0" y="26"/>
                    </a:lnTo>
                    <a:lnTo>
                      <a:pt x="18" y="20"/>
                    </a:lnTo>
                    <a:lnTo>
                      <a:pt x="20" y="18"/>
                    </a:lnTo>
                    <a:lnTo>
                      <a:pt x="22" y="16"/>
                    </a:lnTo>
                    <a:lnTo>
                      <a:pt x="24" y="12"/>
                    </a:lnTo>
                    <a:lnTo>
                      <a:pt x="24" y="8"/>
                    </a:lnTo>
                    <a:lnTo>
                      <a:pt x="22" y="4"/>
                    </a:lnTo>
                    <a:lnTo>
                      <a:pt x="22" y="0"/>
                    </a:lnTo>
                    <a:lnTo>
                      <a:pt x="24" y="0"/>
                    </a:lnTo>
                    <a:lnTo>
                      <a:pt x="26" y="0"/>
                    </a:lnTo>
                    <a:lnTo>
                      <a:pt x="30" y="0"/>
                    </a:lnTo>
                    <a:lnTo>
                      <a:pt x="34" y="0"/>
                    </a:lnTo>
                    <a:lnTo>
                      <a:pt x="36" y="2"/>
                    </a:lnTo>
                    <a:lnTo>
                      <a:pt x="38" y="4"/>
                    </a:lnTo>
                    <a:lnTo>
                      <a:pt x="38" y="6"/>
                    </a:lnTo>
                    <a:lnTo>
                      <a:pt x="40" y="6"/>
                    </a:lnTo>
                    <a:lnTo>
                      <a:pt x="44" y="6"/>
                    </a:lnTo>
                    <a:lnTo>
                      <a:pt x="46" y="8"/>
                    </a:lnTo>
                    <a:lnTo>
                      <a:pt x="52" y="10"/>
                    </a:lnTo>
                    <a:lnTo>
                      <a:pt x="58" y="10"/>
                    </a:lnTo>
                    <a:lnTo>
                      <a:pt x="62" y="10"/>
                    </a:lnTo>
                    <a:lnTo>
                      <a:pt x="64" y="8"/>
                    </a:lnTo>
                    <a:lnTo>
                      <a:pt x="66" y="6"/>
                    </a:lnTo>
                    <a:lnTo>
                      <a:pt x="64" y="6"/>
                    </a:lnTo>
                    <a:lnTo>
                      <a:pt x="64" y="4"/>
                    </a:lnTo>
                    <a:lnTo>
                      <a:pt x="66" y="4"/>
                    </a:lnTo>
                    <a:lnTo>
                      <a:pt x="70" y="2"/>
                    </a:lnTo>
                    <a:lnTo>
                      <a:pt x="72" y="2"/>
                    </a:lnTo>
                    <a:lnTo>
                      <a:pt x="76" y="4"/>
                    </a:lnTo>
                    <a:lnTo>
                      <a:pt x="78" y="6"/>
                    </a:lnTo>
                    <a:lnTo>
                      <a:pt x="78" y="8"/>
                    </a:lnTo>
                    <a:lnTo>
                      <a:pt x="78" y="10"/>
                    </a:lnTo>
                    <a:lnTo>
                      <a:pt x="80" y="14"/>
                    </a:lnTo>
                    <a:lnTo>
                      <a:pt x="82" y="18"/>
                    </a:lnTo>
                    <a:lnTo>
                      <a:pt x="84" y="22"/>
                    </a:lnTo>
                    <a:lnTo>
                      <a:pt x="88" y="26"/>
                    </a:lnTo>
                    <a:lnTo>
                      <a:pt x="88" y="28"/>
                    </a:lnTo>
                    <a:lnTo>
                      <a:pt x="88" y="30"/>
                    </a:lnTo>
                    <a:lnTo>
                      <a:pt x="90" y="36"/>
                    </a:lnTo>
                    <a:lnTo>
                      <a:pt x="92" y="40"/>
                    </a:lnTo>
                    <a:lnTo>
                      <a:pt x="96" y="50"/>
                    </a:lnTo>
                    <a:lnTo>
                      <a:pt x="98" y="58"/>
                    </a:lnTo>
                    <a:lnTo>
                      <a:pt x="100" y="64"/>
                    </a:lnTo>
                    <a:lnTo>
                      <a:pt x="98" y="68"/>
                    </a:lnTo>
                    <a:lnTo>
                      <a:pt x="96" y="70"/>
                    </a:lnTo>
                    <a:lnTo>
                      <a:pt x="92" y="70"/>
                    </a:lnTo>
                    <a:lnTo>
                      <a:pt x="88" y="66"/>
                    </a:lnTo>
                    <a:lnTo>
                      <a:pt x="82" y="64"/>
                    </a:lnTo>
                    <a:lnTo>
                      <a:pt x="78" y="60"/>
                    </a:lnTo>
                    <a:lnTo>
                      <a:pt x="76" y="60"/>
                    </a:lnTo>
                    <a:lnTo>
                      <a:pt x="72" y="60"/>
                    </a:lnTo>
                    <a:lnTo>
                      <a:pt x="66" y="60"/>
                    </a:lnTo>
                    <a:lnTo>
                      <a:pt x="68" y="60"/>
                    </a:lnTo>
                    <a:lnTo>
                      <a:pt x="68" y="56"/>
                    </a:lnTo>
                    <a:lnTo>
                      <a:pt x="68" y="54"/>
                    </a:lnTo>
                    <a:lnTo>
                      <a:pt x="68" y="50"/>
                    </a:lnTo>
                    <a:lnTo>
                      <a:pt x="68" y="46"/>
                    </a:lnTo>
                    <a:lnTo>
                      <a:pt x="66" y="42"/>
                    </a:lnTo>
                    <a:lnTo>
                      <a:pt x="62" y="40"/>
                    </a:lnTo>
                    <a:lnTo>
                      <a:pt x="58" y="38"/>
                    </a:lnTo>
                    <a:lnTo>
                      <a:pt x="50" y="36"/>
                    </a:lnTo>
                    <a:lnTo>
                      <a:pt x="48" y="36"/>
                    </a:lnTo>
                    <a:lnTo>
                      <a:pt x="44" y="38"/>
                    </a:lnTo>
                    <a:lnTo>
                      <a:pt x="40" y="40"/>
                    </a:lnTo>
                    <a:lnTo>
                      <a:pt x="36" y="42"/>
                    </a:lnTo>
                    <a:lnTo>
                      <a:pt x="32" y="46"/>
                    </a:lnTo>
                    <a:lnTo>
                      <a:pt x="32" y="52"/>
                    </a:lnTo>
                    <a:lnTo>
                      <a:pt x="18" y="40"/>
                    </a:lnTo>
                    <a:close/>
                  </a:path>
                </a:pathLst>
              </a:custGeom>
              <a:grpFill/>
              <a:ln w="3175">
                <a:solidFill>
                  <a:schemeClr val="bg2"/>
                </a:solidFill>
                <a:round/>
                <a:headEnd/>
                <a:tailEnd/>
              </a:ln>
            </p:spPr>
            <p:txBody>
              <a:bodyPr/>
              <a:lstStyle/>
              <a:p>
                <a:pPr>
                  <a:defRPr/>
                </a:pPr>
                <a:endParaRPr lang="en-US" sz="3200"/>
              </a:p>
            </p:txBody>
          </p:sp>
          <p:sp>
            <p:nvSpPr>
              <p:cNvPr id="92" name="Freeform 269">
                <a:extLst>
                  <a:ext uri="{FF2B5EF4-FFF2-40B4-BE49-F238E27FC236}">
                    <a16:creationId xmlns:a16="http://schemas.microsoft.com/office/drawing/2014/main" id="{2D097511-60EF-E1A3-1E0B-25C33A18DC03}"/>
                  </a:ext>
                </a:extLst>
              </p:cNvPr>
              <p:cNvSpPr>
                <a:spLocks/>
              </p:cNvSpPr>
              <p:nvPr/>
            </p:nvSpPr>
            <p:spPr bwMode="gray">
              <a:xfrm>
                <a:off x="2521" y="2697"/>
                <a:ext cx="92" cy="88"/>
              </a:xfrm>
              <a:custGeom>
                <a:avLst/>
                <a:gdLst>
                  <a:gd name="T0" fmla="*/ 42 w 84"/>
                  <a:gd name="T1" fmla="*/ 84 h 88"/>
                  <a:gd name="T2" fmla="*/ 44 w 84"/>
                  <a:gd name="T3" fmla="*/ 78 h 88"/>
                  <a:gd name="T4" fmla="*/ 44 w 84"/>
                  <a:gd name="T5" fmla="*/ 68 h 88"/>
                  <a:gd name="T6" fmla="*/ 42 w 84"/>
                  <a:gd name="T7" fmla="*/ 66 h 88"/>
                  <a:gd name="T8" fmla="*/ 36 w 84"/>
                  <a:gd name="T9" fmla="*/ 64 h 88"/>
                  <a:gd name="T10" fmla="*/ 32 w 84"/>
                  <a:gd name="T11" fmla="*/ 64 h 88"/>
                  <a:gd name="T12" fmla="*/ 28 w 84"/>
                  <a:gd name="T13" fmla="*/ 62 h 88"/>
                  <a:gd name="T14" fmla="*/ 26 w 84"/>
                  <a:gd name="T15" fmla="*/ 54 h 88"/>
                  <a:gd name="T16" fmla="*/ 26 w 84"/>
                  <a:gd name="T17" fmla="*/ 48 h 88"/>
                  <a:gd name="T18" fmla="*/ 24 w 84"/>
                  <a:gd name="T19" fmla="*/ 46 h 88"/>
                  <a:gd name="T20" fmla="*/ 18 w 84"/>
                  <a:gd name="T21" fmla="*/ 42 h 88"/>
                  <a:gd name="T22" fmla="*/ 10 w 84"/>
                  <a:gd name="T23" fmla="*/ 48 h 88"/>
                  <a:gd name="T24" fmla="*/ 10 w 84"/>
                  <a:gd name="T25" fmla="*/ 44 h 88"/>
                  <a:gd name="T26" fmla="*/ 10 w 84"/>
                  <a:gd name="T27" fmla="*/ 36 h 88"/>
                  <a:gd name="T28" fmla="*/ 8 w 84"/>
                  <a:gd name="T29" fmla="*/ 32 h 88"/>
                  <a:gd name="T30" fmla="*/ 4 w 84"/>
                  <a:gd name="T31" fmla="*/ 24 h 88"/>
                  <a:gd name="T32" fmla="*/ 2 w 84"/>
                  <a:gd name="T33" fmla="*/ 14 h 88"/>
                  <a:gd name="T34" fmla="*/ 0 w 84"/>
                  <a:gd name="T35" fmla="*/ 6 h 88"/>
                  <a:gd name="T36" fmla="*/ 6 w 84"/>
                  <a:gd name="T37" fmla="*/ 8 h 88"/>
                  <a:gd name="T38" fmla="*/ 16 w 84"/>
                  <a:gd name="T39" fmla="*/ 6 h 88"/>
                  <a:gd name="T40" fmla="*/ 22 w 84"/>
                  <a:gd name="T41" fmla="*/ 4 h 88"/>
                  <a:gd name="T42" fmla="*/ 24 w 84"/>
                  <a:gd name="T43" fmla="*/ 0 h 88"/>
                  <a:gd name="T44" fmla="*/ 30 w 84"/>
                  <a:gd name="T45" fmla="*/ 2 h 88"/>
                  <a:gd name="T46" fmla="*/ 32 w 84"/>
                  <a:gd name="T47" fmla="*/ 4 h 88"/>
                  <a:gd name="T48" fmla="*/ 36 w 84"/>
                  <a:gd name="T49" fmla="*/ 4 h 88"/>
                  <a:gd name="T50" fmla="*/ 38 w 84"/>
                  <a:gd name="T51" fmla="*/ 2 h 88"/>
                  <a:gd name="T52" fmla="*/ 42 w 84"/>
                  <a:gd name="T53" fmla="*/ 0 h 88"/>
                  <a:gd name="T54" fmla="*/ 50 w 84"/>
                  <a:gd name="T55" fmla="*/ 0 h 88"/>
                  <a:gd name="T56" fmla="*/ 58 w 84"/>
                  <a:gd name="T57" fmla="*/ 2 h 88"/>
                  <a:gd name="T58" fmla="*/ 64 w 84"/>
                  <a:gd name="T59" fmla="*/ 0 h 88"/>
                  <a:gd name="T60" fmla="*/ 72 w 84"/>
                  <a:gd name="T61" fmla="*/ 0 h 88"/>
                  <a:gd name="T62" fmla="*/ 76 w 84"/>
                  <a:gd name="T63" fmla="*/ 4 h 88"/>
                  <a:gd name="T64" fmla="*/ 78 w 84"/>
                  <a:gd name="T65" fmla="*/ 12 h 88"/>
                  <a:gd name="T66" fmla="*/ 82 w 84"/>
                  <a:gd name="T67" fmla="*/ 32 h 88"/>
                  <a:gd name="T68" fmla="*/ 80 w 84"/>
                  <a:gd name="T69" fmla="*/ 46 h 88"/>
                  <a:gd name="T70" fmla="*/ 76 w 84"/>
                  <a:gd name="T71" fmla="*/ 68 h 88"/>
                  <a:gd name="T72" fmla="*/ 84 w 84"/>
                  <a:gd name="T73" fmla="*/ 88 h 88"/>
                  <a:gd name="T74" fmla="*/ 42 w 84"/>
                  <a:gd name="T75" fmla="*/ 86 h 8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84"/>
                  <a:gd name="T115" fmla="*/ 0 h 88"/>
                  <a:gd name="T116" fmla="*/ 84 w 84"/>
                  <a:gd name="T117" fmla="*/ 88 h 8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84" h="88">
                    <a:moveTo>
                      <a:pt x="42" y="86"/>
                    </a:moveTo>
                    <a:lnTo>
                      <a:pt x="42" y="84"/>
                    </a:lnTo>
                    <a:lnTo>
                      <a:pt x="44" y="82"/>
                    </a:lnTo>
                    <a:lnTo>
                      <a:pt x="44" y="78"/>
                    </a:lnTo>
                    <a:lnTo>
                      <a:pt x="46" y="74"/>
                    </a:lnTo>
                    <a:lnTo>
                      <a:pt x="44" y="68"/>
                    </a:lnTo>
                    <a:lnTo>
                      <a:pt x="42" y="66"/>
                    </a:lnTo>
                    <a:lnTo>
                      <a:pt x="40" y="64"/>
                    </a:lnTo>
                    <a:lnTo>
                      <a:pt x="36" y="64"/>
                    </a:lnTo>
                    <a:lnTo>
                      <a:pt x="32" y="64"/>
                    </a:lnTo>
                    <a:lnTo>
                      <a:pt x="30" y="64"/>
                    </a:lnTo>
                    <a:lnTo>
                      <a:pt x="28" y="62"/>
                    </a:lnTo>
                    <a:lnTo>
                      <a:pt x="26" y="58"/>
                    </a:lnTo>
                    <a:lnTo>
                      <a:pt x="26" y="54"/>
                    </a:lnTo>
                    <a:lnTo>
                      <a:pt x="26" y="50"/>
                    </a:lnTo>
                    <a:lnTo>
                      <a:pt x="26" y="48"/>
                    </a:lnTo>
                    <a:lnTo>
                      <a:pt x="24" y="46"/>
                    </a:lnTo>
                    <a:lnTo>
                      <a:pt x="22" y="44"/>
                    </a:lnTo>
                    <a:lnTo>
                      <a:pt x="18" y="42"/>
                    </a:lnTo>
                    <a:lnTo>
                      <a:pt x="14" y="44"/>
                    </a:lnTo>
                    <a:lnTo>
                      <a:pt x="10" y="48"/>
                    </a:lnTo>
                    <a:lnTo>
                      <a:pt x="10" y="46"/>
                    </a:lnTo>
                    <a:lnTo>
                      <a:pt x="10" y="44"/>
                    </a:lnTo>
                    <a:lnTo>
                      <a:pt x="10" y="40"/>
                    </a:lnTo>
                    <a:lnTo>
                      <a:pt x="10" y="36"/>
                    </a:lnTo>
                    <a:lnTo>
                      <a:pt x="8" y="32"/>
                    </a:lnTo>
                    <a:lnTo>
                      <a:pt x="6" y="28"/>
                    </a:lnTo>
                    <a:lnTo>
                      <a:pt x="4" y="24"/>
                    </a:lnTo>
                    <a:lnTo>
                      <a:pt x="2" y="20"/>
                    </a:lnTo>
                    <a:lnTo>
                      <a:pt x="2" y="14"/>
                    </a:lnTo>
                    <a:lnTo>
                      <a:pt x="0" y="10"/>
                    </a:lnTo>
                    <a:lnTo>
                      <a:pt x="0" y="6"/>
                    </a:lnTo>
                    <a:lnTo>
                      <a:pt x="2" y="6"/>
                    </a:lnTo>
                    <a:lnTo>
                      <a:pt x="6" y="8"/>
                    </a:lnTo>
                    <a:lnTo>
                      <a:pt x="10" y="8"/>
                    </a:lnTo>
                    <a:lnTo>
                      <a:pt x="16" y="6"/>
                    </a:lnTo>
                    <a:lnTo>
                      <a:pt x="20" y="4"/>
                    </a:lnTo>
                    <a:lnTo>
                      <a:pt x="22" y="4"/>
                    </a:lnTo>
                    <a:lnTo>
                      <a:pt x="22" y="2"/>
                    </a:lnTo>
                    <a:lnTo>
                      <a:pt x="24" y="0"/>
                    </a:lnTo>
                    <a:lnTo>
                      <a:pt x="28" y="0"/>
                    </a:lnTo>
                    <a:lnTo>
                      <a:pt x="30" y="2"/>
                    </a:lnTo>
                    <a:lnTo>
                      <a:pt x="30" y="4"/>
                    </a:lnTo>
                    <a:lnTo>
                      <a:pt x="32" y="4"/>
                    </a:lnTo>
                    <a:lnTo>
                      <a:pt x="34" y="6"/>
                    </a:lnTo>
                    <a:lnTo>
                      <a:pt x="36" y="4"/>
                    </a:lnTo>
                    <a:lnTo>
                      <a:pt x="38" y="2"/>
                    </a:lnTo>
                    <a:lnTo>
                      <a:pt x="40" y="2"/>
                    </a:lnTo>
                    <a:lnTo>
                      <a:pt x="42" y="0"/>
                    </a:lnTo>
                    <a:lnTo>
                      <a:pt x="46" y="0"/>
                    </a:lnTo>
                    <a:lnTo>
                      <a:pt x="50" y="0"/>
                    </a:lnTo>
                    <a:lnTo>
                      <a:pt x="56" y="2"/>
                    </a:lnTo>
                    <a:lnTo>
                      <a:pt x="58" y="2"/>
                    </a:lnTo>
                    <a:lnTo>
                      <a:pt x="62" y="2"/>
                    </a:lnTo>
                    <a:lnTo>
                      <a:pt x="64" y="0"/>
                    </a:lnTo>
                    <a:lnTo>
                      <a:pt x="68" y="0"/>
                    </a:lnTo>
                    <a:lnTo>
                      <a:pt x="72" y="0"/>
                    </a:lnTo>
                    <a:lnTo>
                      <a:pt x="74" y="2"/>
                    </a:lnTo>
                    <a:lnTo>
                      <a:pt x="76" y="4"/>
                    </a:lnTo>
                    <a:lnTo>
                      <a:pt x="76" y="8"/>
                    </a:lnTo>
                    <a:lnTo>
                      <a:pt x="78" y="12"/>
                    </a:lnTo>
                    <a:lnTo>
                      <a:pt x="80" y="20"/>
                    </a:lnTo>
                    <a:lnTo>
                      <a:pt x="82" y="32"/>
                    </a:lnTo>
                    <a:lnTo>
                      <a:pt x="80" y="42"/>
                    </a:lnTo>
                    <a:lnTo>
                      <a:pt x="80" y="46"/>
                    </a:lnTo>
                    <a:lnTo>
                      <a:pt x="78" y="56"/>
                    </a:lnTo>
                    <a:lnTo>
                      <a:pt x="76" y="68"/>
                    </a:lnTo>
                    <a:lnTo>
                      <a:pt x="78" y="76"/>
                    </a:lnTo>
                    <a:lnTo>
                      <a:pt x="84" y="88"/>
                    </a:lnTo>
                    <a:lnTo>
                      <a:pt x="66" y="82"/>
                    </a:lnTo>
                    <a:lnTo>
                      <a:pt x="42" y="86"/>
                    </a:lnTo>
                    <a:close/>
                  </a:path>
                </a:pathLst>
              </a:custGeom>
              <a:grpFill/>
              <a:ln w="3175">
                <a:solidFill>
                  <a:schemeClr val="bg2"/>
                </a:solidFill>
                <a:round/>
                <a:headEnd/>
                <a:tailEnd/>
              </a:ln>
            </p:spPr>
            <p:txBody>
              <a:bodyPr/>
              <a:lstStyle/>
              <a:p>
                <a:pPr>
                  <a:defRPr/>
                </a:pPr>
                <a:endParaRPr lang="en-US" sz="3200"/>
              </a:p>
            </p:txBody>
          </p:sp>
          <p:sp>
            <p:nvSpPr>
              <p:cNvPr id="93" name="Freeform 270">
                <a:extLst>
                  <a:ext uri="{FF2B5EF4-FFF2-40B4-BE49-F238E27FC236}">
                    <a16:creationId xmlns:a16="http://schemas.microsoft.com/office/drawing/2014/main" id="{358CD656-8774-20EB-97BA-99F3EBBBCD8A}"/>
                  </a:ext>
                </a:extLst>
              </p:cNvPr>
              <p:cNvSpPr>
                <a:spLocks/>
              </p:cNvSpPr>
              <p:nvPr/>
            </p:nvSpPr>
            <p:spPr bwMode="gray">
              <a:xfrm>
                <a:off x="2563" y="2661"/>
                <a:ext cx="81" cy="38"/>
              </a:xfrm>
              <a:custGeom>
                <a:avLst/>
                <a:gdLst>
                  <a:gd name="T0" fmla="*/ 28 w 74"/>
                  <a:gd name="T1" fmla="*/ 8 h 38"/>
                  <a:gd name="T2" fmla="*/ 28 w 74"/>
                  <a:gd name="T3" fmla="*/ 8 h 38"/>
                  <a:gd name="T4" fmla="*/ 24 w 74"/>
                  <a:gd name="T5" fmla="*/ 8 h 38"/>
                  <a:gd name="T6" fmla="*/ 20 w 74"/>
                  <a:gd name="T7" fmla="*/ 8 h 38"/>
                  <a:gd name="T8" fmla="*/ 16 w 74"/>
                  <a:gd name="T9" fmla="*/ 10 h 38"/>
                  <a:gd name="T10" fmla="*/ 12 w 74"/>
                  <a:gd name="T11" fmla="*/ 12 h 38"/>
                  <a:gd name="T12" fmla="*/ 8 w 74"/>
                  <a:gd name="T13" fmla="*/ 16 h 38"/>
                  <a:gd name="T14" fmla="*/ 4 w 74"/>
                  <a:gd name="T15" fmla="*/ 22 h 38"/>
                  <a:gd name="T16" fmla="*/ 0 w 74"/>
                  <a:gd name="T17" fmla="*/ 38 h 38"/>
                  <a:gd name="T18" fmla="*/ 0 w 74"/>
                  <a:gd name="T19" fmla="*/ 38 h 38"/>
                  <a:gd name="T20" fmla="*/ 2 w 74"/>
                  <a:gd name="T21" fmla="*/ 38 h 38"/>
                  <a:gd name="T22" fmla="*/ 6 w 74"/>
                  <a:gd name="T23" fmla="*/ 36 h 38"/>
                  <a:gd name="T24" fmla="*/ 10 w 74"/>
                  <a:gd name="T25" fmla="*/ 36 h 38"/>
                  <a:gd name="T26" fmla="*/ 16 w 74"/>
                  <a:gd name="T27" fmla="*/ 38 h 38"/>
                  <a:gd name="T28" fmla="*/ 16 w 74"/>
                  <a:gd name="T29" fmla="*/ 38 h 38"/>
                  <a:gd name="T30" fmla="*/ 18 w 74"/>
                  <a:gd name="T31" fmla="*/ 38 h 38"/>
                  <a:gd name="T32" fmla="*/ 22 w 74"/>
                  <a:gd name="T33" fmla="*/ 38 h 38"/>
                  <a:gd name="T34" fmla="*/ 28 w 74"/>
                  <a:gd name="T35" fmla="*/ 36 h 38"/>
                  <a:gd name="T36" fmla="*/ 28 w 74"/>
                  <a:gd name="T37" fmla="*/ 36 h 38"/>
                  <a:gd name="T38" fmla="*/ 30 w 74"/>
                  <a:gd name="T39" fmla="*/ 36 h 38"/>
                  <a:gd name="T40" fmla="*/ 32 w 74"/>
                  <a:gd name="T41" fmla="*/ 36 h 38"/>
                  <a:gd name="T42" fmla="*/ 36 w 74"/>
                  <a:gd name="T43" fmla="*/ 36 h 38"/>
                  <a:gd name="T44" fmla="*/ 36 w 74"/>
                  <a:gd name="T45" fmla="*/ 36 h 38"/>
                  <a:gd name="T46" fmla="*/ 36 w 74"/>
                  <a:gd name="T47" fmla="*/ 34 h 38"/>
                  <a:gd name="T48" fmla="*/ 36 w 74"/>
                  <a:gd name="T49" fmla="*/ 32 h 38"/>
                  <a:gd name="T50" fmla="*/ 38 w 74"/>
                  <a:gd name="T51" fmla="*/ 30 h 38"/>
                  <a:gd name="T52" fmla="*/ 40 w 74"/>
                  <a:gd name="T53" fmla="*/ 28 h 38"/>
                  <a:gd name="T54" fmla="*/ 40 w 74"/>
                  <a:gd name="T55" fmla="*/ 26 h 38"/>
                  <a:gd name="T56" fmla="*/ 42 w 74"/>
                  <a:gd name="T57" fmla="*/ 24 h 38"/>
                  <a:gd name="T58" fmla="*/ 44 w 74"/>
                  <a:gd name="T59" fmla="*/ 22 h 38"/>
                  <a:gd name="T60" fmla="*/ 46 w 74"/>
                  <a:gd name="T61" fmla="*/ 22 h 38"/>
                  <a:gd name="T62" fmla="*/ 50 w 74"/>
                  <a:gd name="T63" fmla="*/ 20 h 38"/>
                  <a:gd name="T64" fmla="*/ 60 w 74"/>
                  <a:gd name="T65" fmla="*/ 20 h 38"/>
                  <a:gd name="T66" fmla="*/ 62 w 74"/>
                  <a:gd name="T67" fmla="*/ 20 h 38"/>
                  <a:gd name="T68" fmla="*/ 64 w 74"/>
                  <a:gd name="T69" fmla="*/ 22 h 38"/>
                  <a:gd name="T70" fmla="*/ 68 w 74"/>
                  <a:gd name="T71" fmla="*/ 22 h 38"/>
                  <a:gd name="T72" fmla="*/ 70 w 74"/>
                  <a:gd name="T73" fmla="*/ 22 h 38"/>
                  <a:gd name="T74" fmla="*/ 72 w 74"/>
                  <a:gd name="T75" fmla="*/ 22 h 38"/>
                  <a:gd name="T76" fmla="*/ 74 w 74"/>
                  <a:gd name="T77" fmla="*/ 20 h 38"/>
                  <a:gd name="T78" fmla="*/ 74 w 74"/>
                  <a:gd name="T79" fmla="*/ 20 h 38"/>
                  <a:gd name="T80" fmla="*/ 74 w 74"/>
                  <a:gd name="T81" fmla="*/ 18 h 38"/>
                  <a:gd name="T82" fmla="*/ 72 w 74"/>
                  <a:gd name="T83" fmla="*/ 16 h 38"/>
                  <a:gd name="T84" fmla="*/ 70 w 74"/>
                  <a:gd name="T85" fmla="*/ 16 h 38"/>
                  <a:gd name="T86" fmla="*/ 66 w 74"/>
                  <a:gd name="T87" fmla="*/ 14 h 38"/>
                  <a:gd name="T88" fmla="*/ 64 w 74"/>
                  <a:gd name="T89" fmla="*/ 12 h 38"/>
                  <a:gd name="T90" fmla="*/ 62 w 74"/>
                  <a:gd name="T91" fmla="*/ 8 h 38"/>
                  <a:gd name="T92" fmla="*/ 60 w 74"/>
                  <a:gd name="T93" fmla="*/ 4 h 38"/>
                  <a:gd name="T94" fmla="*/ 60 w 74"/>
                  <a:gd name="T95" fmla="*/ 2 h 38"/>
                  <a:gd name="T96" fmla="*/ 58 w 74"/>
                  <a:gd name="T97" fmla="*/ 0 h 38"/>
                  <a:gd name="T98" fmla="*/ 58 w 74"/>
                  <a:gd name="T99" fmla="*/ 0 h 38"/>
                  <a:gd name="T100" fmla="*/ 56 w 74"/>
                  <a:gd name="T101" fmla="*/ 0 h 38"/>
                  <a:gd name="T102" fmla="*/ 54 w 74"/>
                  <a:gd name="T103" fmla="*/ 2 h 38"/>
                  <a:gd name="T104" fmla="*/ 50 w 74"/>
                  <a:gd name="T105" fmla="*/ 2 h 38"/>
                  <a:gd name="T106" fmla="*/ 46 w 74"/>
                  <a:gd name="T107" fmla="*/ 4 h 38"/>
                  <a:gd name="T108" fmla="*/ 40 w 74"/>
                  <a:gd name="T109" fmla="*/ 6 h 38"/>
                  <a:gd name="T110" fmla="*/ 36 w 74"/>
                  <a:gd name="T111" fmla="*/ 8 h 38"/>
                  <a:gd name="T112" fmla="*/ 28 w 74"/>
                  <a:gd name="T113" fmla="*/ 8 h 38"/>
                  <a:gd name="T114" fmla="*/ 28 w 74"/>
                  <a:gd name="T115" fmla="*/ 8 h 3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74"/>
                  <a:gd name="T175" fmla="*/ 0 h 38"/>
                  <a:gd name="T176" fmla="*/ 74 w 74"/>
                  <a:gd name="T177" fmla="*/ 38 h 38"/>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74" h="38">
                    <a:moveTo>
                      <a:pt x="28" y="8"/>
                    </a:moveTo>
                    <a:lnTo>
                      <a:pt x="28" y="8"/>
                    </a:lnTo>
                    <a:lnTo>
                      <a:pt x="24" y="8"/>
                    </a:lnTo>
                    <a:lnTo>
                      <a:pt x="20" y="8"/>
                    </a:lnTo>
                    <a:lnTo>
                      <a:pt x="16" y="10"/>
                    </a:lnTo>
                    <a:lnTo>
                      <a:pt x="12" y="12"/>
                    </a:lnTo>
                    <a:lnTo>
                      <a:pt x="8" y="16"/>
                    </a:lnTo>
                    <a:lnTo>
                      <a:pt x="4" y="22"/>
                    </a:lnTo>
                    <a:lnTo>
                      <a:pt x="0" y="38"/>
                    </a:lnTo>
                    <a:lnTo>
                      <a:pt x="2" y="38"/>
                    </a:lnTo>
                    <a:lnTo>
                      <a:pt x="6" y="36"/>
                    </a:lnTo>
                    <a:lnTo>
                      <a:pt x="10" y="36"/>
                    </a:lnTo>
                    <a:lnTo>
                      <a:pt x="16" y="38"/>
                    </a:lnTo>
                    <a:lnTo>
                      <a:pt x="18" y="38"/>
                    </a:lnTo>
                    <a:lnTo>
                      <a:pt x="22" y="38"/>
                    </a:lnTo>
                    <a:lnTo>
                      <a:pt x="28" y="36"/>
                    </a:lnTo>
                    <a:lnTo>
                      <a:pt x="30" y="36"/>
                    </a:lnTo>
                    <a:lnTo>
                      <a:pt x="32" y="36"/>
                    </a:lnTo>
                    <a:lnTo>
                      <a:pt x="36" y="36"/>
                    </a:lnTo>
                    <a:lnTo>
                      <a:pt x="36" y="34"/>
                    </a:lnTo>
                    <a:lnTo>
                      <a:pt x="36" y="32"/>
                    </a:lnTo>
                    <a:lnTo>
                      <a:pt x="38" y="30"/>
                    </a:lnTo>
                    <a:lnTo>
                      <a:pt x="40" y="28"/>
                    </a:lnTo>
                    <a:lnTo>
                      <a:pt x="40" y="26"/>
                    </a:lnTo>
                    <a:lnTo>
                      <a:pt x="42" y="24"/>
                    </a:lnTo>
                    <a:lnTo>
                      <a:pt x="44" y="22"/>
                    </a:lnTo>
                    <a:lnTo>
                      <a:pt x="46" y="22"/>
                    </a:lnTo>
                    <a:lnTo>
                      <a:pt x="50" y="20"/>
                    </a:lnTo>
                    <a:lnTo>
                      <a:pt x="60" y="20"/>
                    </a:lnTo>
                    <a:lnTo>
                      <a:pt x="62" y="20"/>
                    </a:lnTo>
                    <a:lnTo>
                      <a:pt x="64" y="22"/>
                    </a:lnTo>
                    <a:lnTo>
                      <a:pt x="68" y="22"/>
                    </a:lnTo>
                    <a:lnTo>
                      <a:pt x="70" y="22"/>
                    </a:lnTo>
                    <a:lnTo>
                      <a:pt x="72" y="22"/>
                    </a:lnTo>
                    <a:lnTo>
                      <a:pt x="74" y="20"/>
                    </a:lnTo>
                    <a:lnTo>
                      <a:pt x="74" y="18"/>
                    </a:lnTo>
                    <a:lnTo>
                      <a:pt x="72" y="16"/>
                    </a:lnTo>
                    <a:lnTo>
                      <a:pt x="70" y="16"/>
                    </a:lnTo>
                    <a:lnTo>
                      <a:pt x="66" y="14"/>
                    </a:lnTo>
                    <a:lnTo>
                      <a:pt x="64" y="12"/>
                    </a:lnTo>
                    <a:lnTo>
                      <a:pt x="62" y="8"/>
                    </a:lnTo>
                    <a:lnTo>
                      <a:pt x="60" y="4"/>
                    </a:lnTo>
                    <a:lnTo>
                      <a:pt x="60" y="2"/>
                    </a:lnTo>
                    <a:lnTo>
                      <a:pt x="58" y="0"/>
                    </a:lnTo>
                    <a:lnTo>
                      <a:pt x="56" y="0"/>
                    </a:lnTo>
                    <a:lnTo>
                      <a:pt x="54" y="2"/>
                    </a:lnTo>
                    <a:lnTo>
                      <a:pt x="50" y="2"/>
                    </a:lnTo>
                    <a:lnTo>
                      <a:pt x="46" y="4"/>
                    </a:lnTo>
                    <a:lnTo>
                      <a:pt x="40" y="6"/>
                    </a:lnTo>
                    <a:lnTo>
                      <a:pt x="36" y="8"/>
                    </a:lnTo>
                    <a:lnTo>
                      <a:pt x="28" y="8"/>
                    </a:lnTo>
                    <a:close/>
                  </a:path>
                </a:pathLst>
              </a:custGeom>
              <a:grpFill/>
              <a:ln w="3175">
                <a:solidFill>
                  <a:schemeClr val="bg2"/>
                </a:solidFill>
                <a:round/>
                <a:headEnd/>
                <a:tailEnd/>
              </a:ln>
            </p:spPr>
            <p:txBody>
              <a:bodyPr/>
              <a:lstStyle/>
              <a:p>
                <a:pPr>
                  <a:defRPr/>
                </a:pPr>
                <a:endParaRPr lang="en-US" sz="3200"/>
              </a:p>
            </p:txBody>
          </p:sp>
          <p:sp>
            <p:nvSpPr>
              <p:cNvPr id="94" name="Freeform 271">
                <a:extLst>
                  <a:ext uri="{FF2B5EF4-FFF2-40B4-BE49-F238E27FC236}">
                    <a16:creationId xmlns:a16="http://schemas.microsoft.com/office/drawing/2014/main" id="{2927B5B6-B953-5258-CF3A-8C44A4E83443}"/>
                  </a:ext>
                </a:extLst>
              </p:cNvPr>
              <p:cNvSpPr>
                <a:spLocks/>
              </p:cNvSpPr>
              <p:nvPr/>
            </p:nvSpPr>
            <p:spPr bwMode="gray">
              <a:xfrm>
                <a:off x="2602" y="2681"/>
                <a:ext cx="36" cy="106"/>
              </a:xfrm>
              <a:custGeom>
                <a:avLst/>
                <a:gdLst>
                  <a:gd name="T0" fmla="*/ 14 w 32"/>
                  <a:gd name="T1" fmla="*/ 0 h 106"/>
                  <a:gd name="T2" fmla="*/ 14 w 32"/>
                  <a:gd name="T3" fmla="*/ 0 h 106"/>
                  <a:gd name="T4" fmla="*/ 12 w 32"/>
                  <a:gd name="T5" fmla="*/ 0 h 106"/>
                  <a:gd name="T6" fmla="*/ 8 w 32"/>
                  <a:gd name="T7" fmla="*/ 2 h 106"/>
                  <a:gd name="T8" fmla="*/ 6 w 32"/>
                  <a:gd name="T9" fmla="*/ 4 h 106"/>
                  <a:gd name="T10" fmla="*/ 4 w 32"/>
                  <a:gd name="T11" fmla="*/ 6 h 106"/>
                  <a:gd name="T12" fmla="*/ 4 w 32"/>
                  <a:gd name="T13" fmla="*/ 8 h 106"/>
                  <a:gd name="T14" fmla="*/ 4 w 32"/>
                  <a:gd name="T15" fmla="*/ 10 h 106"/>
                  <a:gd name="T16" fmla="*/ 2 w 32"/>
                  <a:gd name="T17" fmla="*/ 12 h 106"/>
                  <a:gd name="T18" fmla="*/ 0 w 32"/>
                  <a:gd name="T19" fmla="*/ 12 h 106"/>
                  <a:gd name="T20" fmla="*/ 0 w 32"/>
                  <a:gd name="T21" fmla="*/ 14 h 106"/>
                  <a:gd name="T22" fmla="*/ 2 w 32"/>
                  <a:gd name="T23" fmla="*/ 18 h 106"/>
                  <a:gd name="T24" fmla="*/ 2 w 32"/>
                  <a:gd name="T25" fmla="*/ 24 h 106"/>
                  <a:gd name="T26" fmla="*/ 4 w 32"/>
                  <a:gd name="T27" fmla="*/ 28 h 106"/>
                  <a:gd name="T28" fmla="*/ 6 w 32"/>
                  <a:gd name="T29" fmla="*/ 32 h 106"/>
                  <a:gd name="T30" fmla="*/ 6 w 32"/>
                  <a:gd name="T31" fmla="*/ 36 h 106"/>
                  <a:gd name="T32" fmla="*/ 6 w 32"/>
                  <a:gd name="T33" fmla="*/ 40 h 106"/>
                  <a:gd name="T34" fmla="*/ 6 w 32"/>
                  <a:gd name="T35" fmla="*/ 44 h 106"/>
                  <a:gd name="T36" fmla="*/ 8 w 32"/>
                  <a:gd name="T37" fmla="*/ 50 h 106"/>
                  <a:gd name="T38" fmla="*/ 6 w 32"/>
                  <a:gd name="T39" fmla="*/ 58 h 106"/>
                  <a:gd name="T40" fmla="*/ 6 w 32"/>
                  <a:gd name="T41" fmla="*/ 58 h 106"/>
                  <a:gd name="T42" fmla="*/ 6 w 32"/>
                  <a:gd name="T43" fmla="*/ 62 h 106"/>
                  <a:gd name="T44" fmla="*/ 4 w 32"/>
                  <a:gd name="T45" fmla="*/ 68 h 106"/>
                  <a:gd name="T46" fmla="*/ 4 w 32"/>
                  <a:gd name="T47" fmla="*/ 74 h 106"/>
                  <a:gd name="T48" fmla="*/ 2 w 32"/>
                  <a:gd name="T49" fmla="*/ 80 h 106"/>
                  <a:gd name="T50" fmla="*/ 2 w 32"/>
                  <a:gd name="T51" fmla="*/ 88 h 106"/>
                  <a:gd name="T52" fmla="*/ 10 w 32"/>
                  <a:gd name="T53" fmla="*/ 104 h 106"/>
                  <a:gd name="T54" fmla="*/ 28 w 32"/>
                  <a:gd name="T55" fmla="*/ 106 h 106"/>
                  <a:gd name="T56" fmla="*/ 28 w 32"/>
                  <a:gd name="T57" fmla="*/ 102 h 106"/>
                  <a:gd name="T58" fmla="*/ 30 w 32"/>
                  <a:gd name="T59" fmla="*/ 88 h 106"/>
                  <a:gd name="T60" fmla="*/ 32 w 32"/>
                  <a:gd name="T61" fmla="*/ 74 h 106"/>
                  <a:gd name="T62" fmla="*/ 32 w 32"/>
                  <a:gd name="T63" fmla="*/ 62 h 106"/>
                  <a:gd name="T64" fmla="*/ 32 w 32"/>
                  <a:gd name="T65" fmla="*/ 50 h 106"/>
                  <a:gd name="T66" fmla="*/ 30 w 32"/>
                  <a:gd name="T67" fmla="*/ 40 h 106"/>
                  <a:gd name="T68" fmla="*/ 30 w 32"/>
                  <a:gd name="T69" fmla="*/ 36 h 106"/>
                  <a:gd name="T70" fmla="*/ 24 w 32"/>
                  <a:gd name="T71" fmla="*/ 8 h 106"/>
                  <a:gd name="T72" fmla="*/ 20 w 32"/>
                  <a:gd name="T73" fmla="*/ 2 h 106"/>
                  <a:gd name="T74" fmla="*/ 14 w 32"/>
                  <a:gd name="T75" fmla="*/ 0 h 106"/>
                  <a:gd name="T76" fmla="*/ 14 w 32"/>
                  <a:gd name="T77" fmla="*/ 0 h 10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32"/>
                  <a:gd name="T118" fmla="*/ 0 h 106"/>
                  <a:gd name="T119" fmla="*/ 32 w 32"/>
                  <a:gd name="T120" fmla="*/ 106 h 10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32" h="106">
                    <a:moveTo>
                      <a:pt x="14" y="0"/>
                    </a:moveTo>
                    <a:lnTo>
                      <a:pt x="14" y="0"/>
                    </a:lnTo>
                    <a:lnTo>
                      <a:pt x="12" y="0"/>
                    </a:lnTo>
                    <a:lnTo>
                      <a:pt x="8" y="2"/>
                    </a:lnTo>
                    <a:lnTo>
                      <a:pt x="6" y="4"/>
                    </a:lnTo>
                    <a:lnTo>
                      <a:pt x="4" y="6"/>
                    </a:lnTo>
                    <a:lnTo>
                      <a:pt x="4" y="8"/>
                    </a:lnTo>
                    <a:lnTo>
                      <a:pt x="4" y="10"/>
                    </a:lnTo>
                    <a:lnTo>
                      <a:pt x="2" y="12"/>
                    </a:lnTo>
                    <a:lnTo>
                      <a:pt x="0" y="12"/>
                    </a:lnTo>
                    <a:lnTo>
                      <a:pt x="0" y="14"/>
                    </a:lnTo>
                    <a:lnTo>
                      <a:pt x="2" y="18"/>
                    </a:lnTo>
                    <a:lnTo>
                      <a:pt x="2" y="24"/>
                    </a:lnTo>
                    <a:lnTo>
                      <a:pt x="4" y="28"/>
                    </a:lnTo>
                    <a:lnTo>
                      <a:pt x="6" y="32"/>
                    </a:lnTo>
                    <a:lnTo>
                      <a:pt x="6" y="36"/>
                    </a:lnTo>
                    <a:lnTo>
                      <a:pt x="6" y="40"/>
                    </a:lnTo>
                    <a:lnTo>
                      <a:pt x="6" y="44"/>
                    </a:lnTo>
                    <a:lnTo>
                      <a:pt x="8" y="50"/>
                    </a:lnTo>
                    <a:lnTo>
                      <a:pt x="6" y="58"/>
                    </a:lnTo>
                    <a:lnTo>
                      <a:pt x="6" y="62"/>
                    </a:lnTo>
                    <a:lnTo>
                      <a:pt x="4" y="68"/>
                    </a:lnTo>
                    <a:lnTo>
                      <a:pt x="4" y="74"/>
                    </a:lnTo>
                    <a:lnTo>
                      <a:pt x="2" y="80"/>
                    </a:lnTo>
                    <a:lnTo>
                      <a:pt x="2" y="88"/>
                    </a:lnTo>
                    <a:lnTo>
                      <a:pt x="10" y="104"/>
                    </a:lnTo>
                    <a:lnTo>
                      <a:pt x="28" y="106"/>
                    </a:lnTo>
                    <a:lnTo>
                      <a:pt x="28" y="102"/>
                    </a:lnTo>
                    <a:lnTo>
                      <a:pt x="30" y="88"/>
                    </a:lnTo>
                    <a:lnTo>
                      <a:pt x="32" y="74"/>
                    </a:lnTo>
                    <a:lnTo>
                      <a:pt x="32" y="62"/>
                    </a:lnTo>
                    <a:lnTo>
                      <a:pt x="32" y="50"/>
                    </a:lnTo>
                    <a:lnTo>
                      <a:pt x="30" y="40"/>
                    </a:lnTo>
                    <a:lnTo>
                      <a:pt x="30" y="36"/>
                    </a:lnTo>
                    <a:lnTo>
                      <a:pt x="24" y="8"/>
                    </a:lnTo>
                    <a:lnTo>
                      <a:pt x="20" y="2"/>
                    </a:lnTo>
                    <a:lnTo>
                      <a:pt x="14" y="0"/>
                    </a:lnTo>
                    <a:close/>
                  </a:path>
                </a:pathLst>
              </a:custGeom>
              <a:grpFill/>
              <a:ln w="3175">
                <a:solidFill>
                  <a:schemeClr val="bg2"/>
                </a:solidFill>
                <a:round/>
                <a:headEnd/>
                <a:tailEnd/>
              </a:ln>
            </p:spPr>
            <p:txBody>
              <a:bodyPr/>
              <a:lstStyle/>
              <a:p>
                <a:pPr>
                  <a:defRPr/>
                </a:pPr>
                <a:endParaRPr lang="en-US" sz="3200"/>
              </a:p>
            </p:txBody>
          </p:sp>
          <p:sp>
            <p:nvSpPr>
              <p:cNvPr id="95" name="Freeform 274">
                <a:extLst>
                  <a:ext uri="{FF2B5EF4-FFF2-40B4-BE49-F238E27FC236}">
                    <a16:creationId xmlns:a16="http://schemas.microsoft.com/office/drawing/2014/main" id="{7F9E3BB0-907C-DEBD-478A-6763A03AF863}"/>
                  </a:ext>
                </a:extLst>
              </p:cNvPr>
              <p:cNvSpPr>
                <a:spLocks/>
              </p:cNvSpPr>
              <p:nvPr/>
            </p:nvSpPr>
            <p:spPr bwMode="gray">
              <a:xfrm>
                <a:off x="2463" y="2351"/>
                <a:ext cx="175" cy="126"/>
              </a:xfrm>
              <a:custGeom>
                <a:avLst/>
                <a:gdLst>
                  <a:gd name="T0" fmla="*/ 0 w 158"/>
                  <a:gd name="T1" fmla="*/ 120 h 126"/>
                  <a:gd name="T2" fmla="*/ 2 w 158"/>
                  <a:gd name="T3" fmla="*/ 118 h 126"/>
                  <a:gd name="T4" fmla="*/ 2 w 158"/>
                  <a:gd name="T5" fmla="*/ 116 h 126"/>
                  <a:gd name="T6" fmla="*/ 14 w 158"/>
                  <a:gd name="T7" fmla="*/ 112 h 126"/>
                  <a:gd name="T8" fmla="*/ 22 w 158"/>
                  <a:gd name="T9" fmla="*/ 106 h 126"/>
                  <a:gd name="T10" fmla="*/ 30 w 158"/>
                  <a:gd name="T11" fmla="*/ 98 h 126"/>
                  <a:gd name="T12" fmla="*/ 38 w 158"/>
                  <a:gd name="T13" fmla="*/ 90 h 126"/>
                  <a:gd name="T14" fmla="*/ 44 w 158"/>
                  <a:gd name="T15" fmla="*/ 82 h 126"/>
                  <a:gd name="T16" fmla="*/ 46 w 158"/>
                  <a:gd name="T17" fmla="*/ 80 h 126"/>
                  <a:gd name="T18" fmla="*/ 46 w 158"/>
                  <a:gd name="T19" fmla="*/ 68 h 126"/>
                  <a:gd name="T20" fmla="*/ 50 w 158"/>
                  <a:gd name="T21" fmla="*/ 60 h 126"/>
                  <a:gd name="T22" fmla="*/ 56 w 158"/>
                  <a:gd name="T23" fmla="*/ 54 h 126"/>
                  <a:gd name="T24" fmla="*/ 60 w 158"/>
                  <a:gd name="T25" fmla="*/ 48 h 126"/>
                  <a:gd name="T26" fmla="*/ 60 w 158"/>
                  <a:gd name="T27" fmla="*/ 44 h 126"/>
                  <a:gd name="T28" fmla="*/ 64 w 158"/>
                  <a:gd name="T29" fmla="*/ 40 h 126"/>
                  <a:gd name="T30" fmla="*/ 66 w 158"/>
                  <a:gd name="T31" fmla="*/ 36 h 126"/>
                  <a:gd name="T32" fmla="*/ 70 w 158"/>
                  <a:gd name="T33" fmla="*/ 34 h 126"/>
                  <a:gd name="T34" fmla="*/ 74 w 158"/>
                  <a:gd name="T35" fmla="*/ 32 h 126"/>
                  <a:gd name="T36" fmla="*/ 76 w 158"/>
                  <a:gd name="T37" fmla="*/ 30 h 126"/>
                  <a:gd name="T38" fmla="*/ 78 w 158"/>
                  <a:gd name="T39" fmla="*/ 30 h 126"/>
                  <a:gd name="T40" fmla="*/ 76 w 158"/>
                  <a:gd name="T41" fmla="*/ 20 h 126"/>
                  <a:gd name="T42" fmla="*/ 76 w 158"/>
                  <a:gd name="T43" fmla="*/ 14 h 126"/>
                  <a:gd name="T44" fmla="*/ 78 w 158"/>
                  <a:gd name="T45" fmla="*/ 8 h 126"/>
                  <a:gd name="T46" fmla="*/ 78 w 158"/>
                  <a:gd name="T47" fmla="*/ 4 h 126"/>
                  <a:gd name="T48" fmla="*/ 80 w 158"/>
                  <a:gd name="T49" fmla="*/ 0 h 126"/>
                  <a:gd name="T50" fmla="*/ 80 w 158"/>
                  <a:gd name="T51" fmla="*/ 0 h 126"/>
                  <a:gd name="T52" fmla="*/ 82 w 158"/>
                  <a:gd name="T53" fmla="*/ 0 h 126"/>
                  <a:gd name="T54" fmla="*/ 84 w 158"/>
                  <a:gd name="T55" fmla="*/ 2 h 126"/>
                  <a:gd name="T56" fmla="*/ 88 w 158"/>
                  <a:gd name="T57" fmla="*/ 4 h 126"/>
                  <a:gd name="T58" fmla="*/ 92 w 158"/>
                  <a:gd name="T59" fmla="*/ 6 h 126"/>
                  <a:gd name="T60" fmla="*/ 98 w 158"/>
                  <a:gd name="T61" fmla="*/ 8 h 126"/>
                  <a:gd name="T62" fmla="*/ 104 w 158"/>
                  <a:gd name="T63" fmla="*/ 10 h 126"/>
                  <a:gd name="T64" fmla="*/ 114 w 158"/>
                  <a:gd name="T65" fmla="*/ 12 h 126"/>
                  <a:gd name="T66" fmla="*/ 126 w 158"/>
                  <a:gd name="T67" fmla="*/ 12 h 126"/>
                  <a:gd name="T68" fmla="*/ 134 w 158"/>
                  <a:gd name="T69" fmla="*/ 12 h 126"/>
                  <a:gd name="T70" fmla="*/ 136 w 158"/>
                  <a:gd name="T71" fmla="*/ 12 h 126"/>
                  <a:gd name="T72" fmla="*/ 138 w 158"/>
                  <a:gd name="T73" fmla="*/ 12 h 126"/>
                  <a:gd name="T74" fmla="*/ 142 w 158"/>
                  <a:gd name="T75" fmla="*/ 14 h 126"/>
                  <a:gd name="T76" fmla="*/ 144 w 158"/>
                  <a:gd name="T77" fmla="*/ 18 h 126"/>
                  <a:gd name="T78" fmla="*/ 146 w 158"/>
                  <a:gd name="T79" fmla="*/ 22 h 126"/>
                  <a:gd name="T80" fmla="*/ 146 w 158"/>
                  <a:gd name="T81" fmla="*/ 28 h 126"/>
                  <a:gd name="T82" fmla="*/ 146 w 158"/>
                  <a:gd name="T83" fmla="*/ 34 h 126"/>
                  <a:gd name="T84" fmla="*/ 146 w 158"/>
                  <a:gd name="T85" fmla="*/ 38 h 126"/>
                  <a:gd name="T86" fmla="*/ 148 w 158"/>
                  <a:gd name="T87" fmla="*/ 42 h 126"/>
                  <a:gd name="T88" fmla="*/ 150 w 158"/>
                  <a:gd name="T89" fmla="*/ 46 h 126"/>
                  <a:gd name="T90" fmla="*/ 158 w 158"/>
                  <a:gd name="T91" fmla="*/ 54 h 126"/>
                  <a:gd name="T92" fmla="*/ 156 w 158"/>
                  <a:gd name="T93" fmla="*/ 54 h 126"/>
                  <a:gd name="T94" fmla="*/ 154 w 158"/>
                  <a:gd name="T95" fmla="*/ 54 h 126"/>
                  <a:gd name="T96" fmla="*/ 150 w 158"/>
                  <a:gd name="T97" fmla="*/ 54 h 126"/>
                  <a:gd name="T98" fmla="*/ 146 w 158"/>
                  <a:gd name="T99" fmla="*/ 54 h 126"/>
                  <a:gd name="T100" fmla="*/ 142 w 158"/>
                  <a:gd name="T101" fmla="*/ 54 h 126"/>
                  <a:gd name="T102" fmla="*/ 140 w 158"/>
                  <a:gd name="T103" fmla="*/ 56 h 126"/>
                  <a:gd name="T104" fmla="*/ 136 w 158"/>
                  <a:gd name="T105" fmla="*/ 58 h 126"/>
                  <a:gd name="T106" fmla="*/ 136 w 158"/>
                  <a:gd name="T107" fmla="*/ 62 h 126"/>
                  <a:gd name="T108" fmla="*/ 134 w 158"/>
                  <a:gd name="T109" fmla="*/ 74 h 126"/>
                  <a:gd name="T110" fmla="*/ 82 w 158"/>
                  <a:gd name="T111" fmla="*/ 92 h 126"/>
                  <a:gd name="T112" fmla="*/ 68 w 158"/>
                  <a:gd name="T113" fmla="*/ 96 h 126"/>
                  <a:gd name="T114" fmla="*/ 60 w 158"/>
                  <a:gd name="T115" fmla="*/ 104 h 126"/>
                  <a:gd name="T116" fmla="*/ 48 w 158"/>
                  <a:gd name="T117" fmla="*/ 110 h 126"/>
                  <a:gd name="T118" fmla="*/ 52 w 158"/>
                  <a:gd name="T119" fmla="*/ 126 h 126"/>
                  <a:gd name="T120" fmla="*/ 0 w 158"/>
                  <a:gd name="T121" fmla="*/ 120 h 126"/>
                  <a:gd name="T122" fmla="*/ 0 w 158"/>
                  <a:gd name="T123" fmla="*/ 120 h 12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58"/>
                  <a:gd name="T187" fmla="*/ 0 h 126"/>
                  <a:gd name="T188" fmla="*/ 158 w 158"/>
                  <a:gd name="T189" fmla="*/ 126 h 12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58" h="126">
                    <a:moveTo>
                      <a:pt x="0" y="120"/>
                    </a:moveTo>
                    <a:lnTo>
                      <a:pt x="2" y="118"/>
                    </a:lnTo>
                    <a:lnTo>
                      <a:pt x="2" y="116"/>
                    </a:lnTo>
                    <a:lnTo>
                      <a:pt x="14" y="112"/>
                    </a:lnTo>
                    <a:lnTo>
                      <a:pt x="22" y="106"/>
                    </a:lnTo>
                    <a:lnTo>
                      <a:pt x="30" y="98"/>
                    </a:lnTo>
                    <a:lnTo>
                      <a:pt x="38" y="90"/>
                    </a:lnTo>
                    <a:lnTo>
                      <a:pt x="44" y="82"/>
                    </a:lnTo>
                    <a:lnTo>
                      <a:pt x="46" y="80"/>
                    </a:lnTo>
                    <a:lnTo>
                      <a:pt x="46" y="68"/>
                    </a:lnTo>
                    <a:lnTo>
                      <a:pt x="50" y="60"/>
                    </a:lnTo>
                    <a:lnTo>
                      <a:pt x="56" y="54"/>
                    </a:lnTo>
                    <a:lnTo>
                      <a:pt x="60" y="48"/>
                    </a:lnTo>
                    <a:lnTo>
                      <a:pt x="60" y="44"/>
                    </a:lnTo>
                    <a:lnTo>
                      <a:pt x="64" y="40"/>
                    </a:lnTo>
                    <a:lnTo>
                      <a:pt x="66" y="36"/>
                    </a:lnTo>
                    <a:lnTo>
                      <a:pt x="70" y="34"/>
                    </a:lnTo>
                    <a:lnTo>
                      <a:pt x="74" y="32"/>
                    </a:lnTo>
                    <a:lnTo>
                      <a:pt x="76" y="30"/>
                    </a:lnTo>
                    <a:lnTo>
                      <a:pt x="78" y="30"/>
                    </a:lnTo>
                    <a:lnTo>
                      <a:pt x="76" y="20"/>
                    </a:lnTo>
                    <a:lnTo>
                      <a:pt x="76" y="14"/>
                    </a:lnTo>
                    <a:lnTo>
                      <a:pt x="78" y="8"/>
                    </a:lnTo>
                    <a:lnTo>
                      <a:pt x="78" y="4"/>
                    </a:lnTo>
                    <a:lnTo>
                      <a:pt x="80" y="0"/>
                    </a:lnTo>
                    <a:lnTo>
                      <a:pt x="82" y="0"/>
                    </a:lnTo>
                    <a:lnTo>
                      <a:pt x="84" y="2"/>
                    </a:lnTo>
                    <a:lnTo>
                      <a:pt x="88" y="4"/>
                    </a:lnTo>
                    <a:lnTo>
                      <a:pt x="92" y="6"/>
                    </a:lnTo>
                    <a:lnTo>
                      <a:pt x="98" y="8"/>
                    </a:lnTo>
                    <a:lnTo>
                      <a:pt x="104" y="10"/>
                    </a:lnTo>
                    <a:lnTo>
                      <a:pt x="114" y="12"/>
                    </a:lnTo>
                    <a:lnTo>
                      <a:pt x="126" y="12"/>
                    </a:lnTo>
                    <a:lnTo>
                      <a:pt x="134" y="12"/>
                    </a:lnTo>
                    <a:lnTo>
                      <a:pt x="136" y="12"/>
                    </a:lnTo>
                    <a:lnTo>
                      <a:pt x="138" y="12"/>
                    </a:lnTo>
                    <a:lnTo>
                      <a:pt x="142" y="14"/>
                    </a:lnTo>
                    <a:lnTo>
                      <a:pt x="144" y="18"/>
                    </a:lnTo>
                    <a:lnTo>
                      <a:pt x="146" y="22"/>
                    </a:lnTo>
                    <a:lnTo>
                      <a:pt x="146" y="28"/>
                    </a:lnTo>
                    <a:lnTo>
                      <a:pt x="146" y="34"/>
                    </a:lnTo>
                    <a:lnTo>
                      <a:pt x="146" y="38"/>
                    </a:lnTo>
                    <a:lnTo>
                      <a:pt x="148" y="42"/>
                    </a:lnTo>
                    <a:lnTo>
                      <a:pt x="150" y="46"/>
                    </a:lnTo>
                    <a:lnTo>
                      <a:pt x="158" y="54"/>
                    </a:lnTo>
                    <a:lnTo>
                      <a:pt x="156" y="54"/>
                    </a:lnTo>
                    <a:lnTo>
                      <a:pt x="154" y="54"/>
                    </a:lnTo>
                    <a:lnTo>
                      <a:pt x="150" y="54"/>
                    </a:lnTo>
                    <a:lnTo>
                      <a:pt x="146" y="54"/>
                    </a:lnTo>
                    <a:lnTo>
                      <a:pt x="142" y="54"/>
                    </a:lnTo>
                    <a:lnTo>
                      <a:pt x="140" y="56"/>
                    </a:lnTo>
                    <a:lnTo>
                      <a:pt x="136" y="58"/>
                    </a:lnTo>
                    <a:lnTo>
                      <a:pt x="136" y="62"/>
                    </a:lnTo>
                    <a:lnTo>
                      <a:pt x="134" y="74"/>
                    </a:lnTo>
                    <a:lnTo>
                      <a:pt x="82" y="92"/>
                    </a:lnTo>
                    <a:lnTo>
                      <a:pt x="68" y="96"/>
                    </a:lnTo>
                    <a:lnTo>
                      <a:pt x="60" y="104"/>
                    </a:lnTo>
                    <a:lnTo>
                      <a:pt x="48" y="110"/>
                    </a:lnTo>
                    <a:lnTo>
                      <a:pt x="52" y="126"/>
                    </a:lnTo>
                    <a:lnTo>
                      <a:pt x="0" y="120"/>
                    </a:lnTo>
                    <a:close/>
                  </a:path>
                </a:pathLst>
              </a:custGeom>
              <a:grpFill/>
              <a:ln w="3175">
                <a:solidFill>
                  <a:schemeClr val="bg2"/>
                </a:solidFill>
                <a:round/>
                <a:headEnd/>
                <a:tailEnd/>
              </a:ln>
            </p:spPr>
            <p:txBody>
              <a:bodyPr/>
              <a:lstStyle/>
              <a:p>
                <a:pPr>
                  <a:defRPr/>
                </a:pPr>
                <a:endParaRPr lang="en-US" sz="3200"/>
              </a:p>
            </p:txBody>
          </p:sp>
          <p:sp>
            <p:nvSpPr>
              <p:cNvPr id="96" name="Freeform 275">
                <a:extLst>
                  <a:ext uri="{FF2B5EF4-FFF2-40B4-BE49-F238E27FC236}">
                    <a16:creationId xmlns:a16="http://schemas.microsoft.com/office/drawing/2014/main" id="{9EC613F6-939D-BD4F-81B7-0DAC50E52729}"/>
                  </a:ext>
                </a:extLst>
              </p:cNvPr>
              <p:cNvSpPr>
                <a:spLocks/>
              </p:cNvSpPr>
              <p:nvPr/>
            </p:nvSpPr>
            <p:spPr bwMode="gray">
              <a:xfrm>
                <a:off x="2748" y="2329"/>
                <a:ext cx="57" cy="112"/>
              </a:xfrm>
              <a:custGeom>
                <a:avLst/>
                <a:gdLst>
                  <a:gd name="T0" fmla="*/ 8 w 52"/>
                  <a:gd name="T1" fmla="*/ 12 h 112"/>
                  <a:gd name="T2" fmla="*/ 6 w 52"/>
                  <a:gd name="T3" fmla="*/ 18 h 112"/>
                  <a:gd name="T4" fmla="*/ 4 w 52"/>
                  <a:gd name="T5" fmla="*/ 28 h 112"/>
                  <a:gd name="T6" fmla="*/ 4 w 52"/>
                  <a:gd name="T7" fmla="*/ 32 h 112"/>
                  <a:gd name="T8" fmla="*/ 2 w 52"/>
                  <a:gd name="T9" fmla="*/ 38 h 112"/>
                  <a:gd name="T10" fmla="*/ 0 w 52"/>
                  <a:gd name="T11" fmla="*/ 40 h 112"/>
                  <a:gd name="T12" fmla="*/ 0 w 52"/>
                  <a:gd name="T13" fmla="*/ 46 h 112"/>
                  <a:gd name="T14" fmla="*/ 2 w 52"/>
                  <a:gd name="T15" fmla="*/ 50 h 112"/>
                  <a:gd name="T16" fmla="*/ 2 w 52"/>
                  <a:gd name="T17" fmla="*/ 54 h 112"/>
                  <a:gd name="T18" fmla="*/ 2 w 52"/>
                  <a:gd name="T19" fmla="*/ 58 h 112"/>
                  <a:gd name="T20" fmla="*/ 6 w 52"/>
                  <a:gd name="T21" fmla="*/ 64 h 112"/>
                  <a:gd name="T22" fmla="*/ 8 w 52"/>
                  <a:gd name="T23" fmla="*/ 64 h 112"/>
                  <a:gd name="T24" fmla="*/ 10 w 52"/>
                  <a:gd name="T25" fmla="*/ 68 h 112"/>
                  <a:gd name="T26" fmla="*/ 14 w 52"/>
                  <a:gd name="T27" fmla="*/ 88 h 112"/>
                  <a:gd name="T28" fmla="*/ 22 w 52"/>
                  <a:gd name="T29" fmla="*/ 112 h 112"/>
                  <a:gd name="T30" fmla="*/ 26 w 52"/>
                  <a:gd name="T31" fmla="*/ 108 h 112"/>
                  <a:gd name="T32" fmla="*/ 34 w 52"/>
                  <a:gd name="T33" fmla="*/ 102 h 112"/>
                  <a:gd name="T34" fmla="*/ 40 w 52"/>
                  <a:gd name="T35" fmla="*/ 96 h 112"/>
                  <a:gd name="T36" fmla="*/ 40 w 52"/>
                  <a:gd name="T37" fmla="*/ 92 h 112"/>
                  <a:gd name="T38" fmla="*/ 38 w 52"/>
                  <a:gd name="T39" fmla="*/ 88 h 112"/>
                  <a:gd name="T40" fmla="*/ 38 w 52"/>
                  <a:gd name="T41" fmla="*/ 84 h 112"/>
                  <a:gd name="T42" fmla="*/ 44 w 52"/>
                  <a:gd name="T43" fmla="*/ 82 h 112"/>
                  <a:gd name="T44" fmla="*/ 48 w 52"/>
                  <a:gd name="T45" fmla="*/ 76 h 112"/>
                  <a:gd name="T46" fmla="*/ 46 w 52"/>
                  <a:gd name="T47" fmla="*/ 68 h 112"/>
                  <a:gd name="T48" fmla="*/ 44 w 52"/>
                  <a:gd name="T49" fmla="*/ 62 h 112"/>
                  <a:gd name="T50" fmla="*/ 42 w 52"/>
                  <a:gd name="T51" fmla="*/ 60 h 112"/>
                  <a:gd name="T52" fmla="*/ 42 w 52"/>
                  <a:gd name="T53" fmla="*/ 54 h 112"/>
                  <a:gd name="T54" fmla="*/ 44 w 52"/>
                  <a:gd name="T55" fmla="*/ 50 h 112"/>
                  <a:gd name="T56" fmla="*/ 48 w 52"/>
                  <a:gd name="T57" fmla="*/ 46 h 112"/>
                  <a:gd name="T58" fmla="*/ 50 w 52"/>
                  <a:gd name="T59" fmla="*/ 44 h 112"/>
                  <a:gd name="T60" fmla="*/ 50 w 52"/>
                  <a:gd name="T61" fmla="*/ 42 h 112"/>
                  <a:gd name="T62" fmla="*/ 48 w 52"/>
                  <a:gd name="T63" fmla="*/ 40 h 112"/>
                  <a:gd name="T64" fmla="*/ 46 w 52"/>
                  <a:gd name="T65" fmla="*/ 36 h 112"/>
                  <a:gd name="T66" fmla="*/ 44 w 52"/>
                  <a:gd name="T67" fmla="*/ 28 h 112"/>
                  <a:gd name="T68" fmla="*/ 46 w 52"/>
                  <a:gd name="T69" fmla="*/ 24 h 112"/>
                  <a:gd name="T70" fmla="*/ 52 w 52"/>
                  <a:gd name="T71" fmla="*/ 20 h 112"/>
                  <a:gd name="T72" fmla="*/ 32 w 52"/>
                  <a:gd name="T73" fmla="*/ 2 h 112"/>
                  <a:gd name="T74" fmla="*/ 30 w 52"/>
                  <a:gd name="T75" fmla="*/ 0 h 112"/>
                  <a:gd name="T76" fmla="*/ 22 w 52"/>
                  <a:gd name="T77" fmla="*/ 2 h 112"/>
                  <a:gd name="T78" fmla="*/ 16 w 52"/>
                  <a:gd name="T79" fmla="*/ 4 h 112"/>
                  <a:gd name="T80" fmla="*/ 12 w 52"/>
                  <a:gd name="T81" fmla="*/ 8 h 112"/>
                  <a:gd name="T82" fmla="*/ 10 w 52"/>
                  <a:gd name="T83" fmla="*/ 12 h 11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52"/>
                  <a:gd name="T127" fmla="*/ 0 h 112"/>
                  <a:gd name="T128" fmla="*/ 52 w 52"/>
                  <a:gd name="T129" fmla="*/ 112 h 11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52" h="112">
                    <a:moveTo>
                      <a:pt x="10" y="12"/>
                    </a:moveTo>
                    <a:lnTo>
                      <a:pt x="8" y="12"/>
                    </a:lnTo>
                    <a:lnTo>
                      <a:pt x="8" y="14"/>
                    </a:lnTo>
                    <a:lnTo>
                      <a:pt x="6" y="18"/>
                    </a:lnTo>
                    <a:lnTo>
                      <a:pt x="4" y="22"/>
                    </a:lnTo>
                    <a:lnTo>
                      <a:pt x="4" y="28"/>
                    </a:lnTo>
                    <a:lnTo>
                      <a:pt x="4" y="30"/>
                    </a:lnTo>
                    <a:lnTo>
                      <a:pt x="4" y="32"/>
                    </a:lnTo>
                    <a:lnTo>
                      <a:pt x="4" y="36"/>
                    </a:lnTo>
                    <a:lnTo>
                      <a:pt x="2" y="38"/>
                    </a:lnTo>
                    <a:lnTo>
                      <a:pt x="0" y="40"/>
                    </a:lnTo>
                    <a:lnTo>
                      <a:pt x="0" y="42"/>
                    </a:lnTo>
                    <a:lnTo>
                      <a:pt x="0" y="46"/>
                    </a:lnTo>
                    <a:lnTo>
                      <a:pt x="0" y="48"/>
                    </a:lnTo>
                    <a:lnTo>
                      <a:pt x="2" y="50"/>
                    </a:lnTo>
                    <a:lnTo>
                      <a:pt x="2" y="52"/>
                    </a:lnTo>
                    <a:lnTo>
                      <a:pt x="2" y="54"/>
                    </a:lnTo>
                    <a:lnTo>
                      <a:pt x="2" y="56"/>
                    </a:lnTo>
                    <a:lnTo>
                      <a:pt x="2" y="58"/>
                    </a:lnTo>
                    <a:lnTo>
                      <a:pt x="4" y="62"/>
                    </a:lnTo>
                    <a:lnTo>
                      <a:pt x="6" y="64"/>
                    </a:lnTo>
                    <a:lnTo>
                      <a:pt x="8" y="64"/>
                    </a:lnTo>
                    <a:lnTo>
                      <a:pt x="10" y="66"/>
                    </a:lnTo>
                    <a:lnTo>
                      <a:pt x="10" y="68"/>
                    </a:lnTo>
                    <a:lnTo>
                      <a:pt x="12" y="76"/>
                    </a:lnTo>
                    <a:lnTo>
                      <a:pt x="14" y="88"/>
                    </a:lnTo>
                    <a:lnTo>
                      <a:pt x="18" y="102"/>
                    </a:lnTo>
                    <a:lnTo>
                      <a:pt x="22" y="112"/>
                    </a:lnTo>
                    <a:lnTo>
                      <a:pt x="24" y="112"/>
                    </a:lnTo>
                    <a:lnTo>
                      <a:pt x="26" y="108"/>
                    </a:lnTo>
                    <a:lnTo>
                      <a:pt x="30" y="106"/>
                    </a:lnTo>
                    <a:lnTo>
                      <a:pt x="34" y="102"/>
                    </a:lnTo>
                    <a:lnTo>
                      <a:pt x="36" y="98"/>
                    </a:lnTo>
                    <a:lnTo>
                      <a:pt x="40" y="96"/>
                    </a:lnTo>
                    <a:lnTo>
                      <a:pt x="40" y="92"/>
                    </a:lnTo>
                    <a:lnTo>
                      <a:pt x="38" y="90"/>
                    </a:lnTo>
                    <a:lnTo>
                      <a:pt x="38" y="88"/>
                    </a:lnTo>
                    <a:lnTo>
                      <a:pt x="38" y="86"/>
                    </a:lnTo>
                    <a:lnTo>
                      <a:pt x="38" y="84"/>
                    </a:lnTo>
                    <a:lnTo>
                      <a:pt x="42" y="82"/>
                    </a:lnTo>
                    <a:lnTo>
                      <a:pt x="44" y="82"/>
                    </a:lnTo>
                    <a:lnTo>
                      <a:pt x="46" y="80"/>
                    </a:lnTo>
                    <a:lnTo>
                      <a:pt x="48" y="76"/>
                    </a:lnTo>
                    <a:lnTo>
                      <a:pt x="48" y="72"/>
                    </a:lnTo>
                    <a:lnTo>
                      <a:pt x="46" y="68"/>
                    </a:lnTo>
                    <a:lnTo>
                      <a:pt x="46" y="64"/>
                    </a:lnTo>
                    <a:lnTo>
                      <a:pt x="44" y="62"/>
                    </a:lnTo>
                    <a:lnTo>
                      <a:pt x="44" y="60"/>
                    </a:lnTo>
                    <a:lnTo>
                      <a:pt x="42" y="60"/>
                    </a:lnTo>
                    <a:lnTo>
                      <a:pt x="42" y="56"/>
                    </a:lnTo>
                    <a:lnTo>
                      <a:pt x="42" y="54"/>
                    </a:lnTo>
                    <a:lnTo>
                      <a:pt x="44" y="50"/>
                    </a:lnTo>
                    <a:lnTo>
                      <a:pt x="46" y="48"/>
                    </a:lnTo>
                    <a:lnTo>
                      <a:pt x="48" y="46"/>
                    </a:lnTo>
                    <a:lnTo>
                      <a:pt x="50" y="46"/>
                    </a:lnTo>
                    <a:lnTo>
                      <a:pt x="50" y="44"/>
                    </a:lnTo>
                    <a:lnTo>
                      <a:pt x="50" y="42"/>
                    </a:lnTo>
                    <a:lnTo>
                      <a:pt x="48" y="40"/>
                    </a:lnTo>
                    <a:lnTo>
                      <a:pt x="46" y="38"/>
                    </a:lnTo>
                    <a:lnTo>
                      <a:pt x="46" y="36"/>
                    </a:lnTo>
                    <a:lnTo>
                      <a:pt x="44" y="32"/>
                    </a:lnTo>
                    <a:lnTo>
                      <a:pt x="44" y="28"/>
                    </a:lnTo>
                    <a:lnTo>
                      <a:pt x="46" y="26"/>
                    </a:lnTo>
                    <a:lnTo>
                      <a:pt x="46" y="24"/>
                    </a:lnTo>
                    <a:lnTo>
                      <a:pt x="50" y="22"/>
                    </a:lnTo>
                    <a:lnTo>
                      <a:pt x="52" y="20"/>
                    </a:lnTo>
                    <a:lnTo>
                      <a:pt x="48" y="12"/>
                    </a:lnTo>
                    <a:lnTo>
                      <a:pt x="32" y="2"/>
                    </a:lnTo>
                    <a:lnTo>
                      <a:pt x="30" y="0"/>
                    </a:lnTo>
                    <a:lnTo>
                      <a:pt x="26" y="0"/>
                    </a:lnTo>
                    <a:lnTo>
                      <a:pt x="22" y="2"/>
                    </a:lnTo>
                    <a:lnTo>
                      <a:pt x="18" y="4"/>
                    </a:lnTo>
                    <a:lnTo>
                      <a:pt x="16" y="4"/>
                    </a:lnTo>
                    <a:lnTo>
                      <a:pt x="14" y="6"/>
                    </a:lnTo>
                    <a:lnTo>
                      <a:pt x="12" y="8"/>
                    </a:lnTo>
                    <a:lnTo>
                      <a:pt x="10" y="12"/>
                    </a:lnTo>
                    <a:close/>
                  </a:path>
                </a:pathLst>
              </a:custGeom>
              <a:grpFill/>
              <a:ln w="3175">
                <a:solidFill>
                  <a:schemeClr val="bg2"/>
                </a:solidFill>
                <a:round/>
                <a:headEnd/>
                <a:tailEnd/>
              </a:ln>
            </p:spPr>
            <p:txBody>
              <a:bodyPr/>
              <a:lstStyle/>
              <a:p>
                <a:pPr>
                  <a:defRPr/>
                </a:pPr>
                <a:endParaRPr lang="en-US" sz="3200"/>
              </a:p>
            </p:txBody>
          </p:sp>
          <p:sp>
            <p:nvSpPr>
              <p:cNvPr id="97" name="Freeform 276">
                <a:extLst>
                  <a:ext uri="{FF2B5EF4-FFF2-40B4-BE49-F238E27FC236}">
                    <a16:creationId xmlns:a16="http://schemas.microsoft.com/office/drawing/2014/main" id="{A0CD42CE-7499-4812-FCD7-78185364ED91}"/>
                  </a:ext>
                </a:extLst>
              </p:cNvPr>
              <p:cNvSpPr>
                <a:spLocks/>
              </p:cNvSpPr>
              <p:nvPr/>
            </p:nvSpPr>
            <p:spPr bwMode="gray">
              <a:xfrm>
                <a:off x="2772" y="2391"/>
                <a:ext cx="228" cy="202"/>
              </a:xfrm>
              <a:custGeom>
                <a:avLst/>
                <a:gdLst>
                  <a:gd name="T0" fmla="*/ 200 w 206"/>
                  <a:gd name="T1" fmla="*/ 34 h 202"/>
                  <a:gd name="T2" fmla="*/ 192 w 206"/>
                  <a:gd name="T3" fmla="*/ 30 h 202"/>
                  <a:gd name="T4" fmla="*/ 182 w 206"/>
                  <a:gd name="T5" fmla="*/ 24 h 202"/>
                  <a:gd name="T6" fmla="*/ 174 w 206"/>
                  <a:gd name="T7" fmla="*/ 22 h 202"/>
                  <a:gd name="T8" fmla="*/ 170 w 206"/>
                  <a:gd name="T9" fmla="*/ 22 h 202"/>
                  <a:gd name="T10" fmla="*/ 162 w 206"/>
                  <a:gd name="T11" fmla="*/ 22 h 202"/>
                  <a:gd name="T12" fmla="*/ 148 w 206"/>
                  <a:gd name="T13" fmla="*/ 26 h 202"/>
                  <a:gd name="T14" fmla="*/ 138 w 206"/>
                  <a:gd name="T15" fmla="*/ 28 h 202"/>
                  <a:gd name="T16" fmla="*/ 136 w 206"/>
                  <a:gd name="T17" fmla="*/ 34 h 202"/>
                  <a:gd name="T18" fmla="*/ 138 w 206"/>
                  <a:gd name="T19" fmla="*/ 42 h 202"/>
                  <a:gd name="T20" fmla="*/ 140 w 206"/>
                  <a:gd name="T21" fmla="*/ 46 h 202"/>
                  <a:gd name="T22" fmla="*/ 138 w 206"/>
                  <a:gd name="T23" fmla="*/ 54 h 202"/>
                  <a:gd name="T24" fmla="*/ 122 w 206"/>
                  <a:gd name="T25" fmla="*/ 56 h 202"/>
                  <a:gd name="T26" fmla="*/ 106 w 206"/>
                  <a:gd name="T27" fmla="*/ 52 h 202"/>
                  <a:gd name="T28" fmla="*/ 96 w 206"/>
                  <a:gd name="T29" fmla="*/ 44 h 202"/>
                  <a:gd name="T30" fmla="*/ 88 w 206"/>
                  <a:gd name="T31" fmla="*/ 36 h 202"/>
                  <a:gd name="T32" fmla="*/ 84 w 206"/>
                  <a:gd name="T33" fmla="*/ 26 h 202"/>
                  <a:gd name="T34" fmla="*/ 80 w 206"/>
                  <a:gd name="T35" fmla="*/ 18 h 202"/>
                  <a:gd name="T36" fmla="*/ 78 w 206"/>
                  <a:gd name="T37" fmla="*/ 16 h 202"/>
                  <a:gd name="T38" fmla="*/ 56 w 206"/>
                  <a:gd name="T39" fmla="*/ 10 h 202"/>
                  <a:gd name="T40" fmla="*/ 46 w 206"/>
                  <a:gd name="T41" fmla="*/ 6 h 202"/>
                  <a:gd name="T42" fmla="*/ 38 w 206"/>
                  <a:gd name="T43" fmla="*/ 4 h 202"/>
                  <a:gd name="T44" fmla="*/ 24 w 206"/>
                  <a:gd name="T45" fmla="*/ 0 h 202"/>
                  <a:gd name="T46" fmla="*/ 24 w 206"/>
                  <a:gd name="T47" fmla="*/ 4 h 202"/>
                  <a:gd name="T48" fmla="*/ 26 w 206"/>
                  <a:gd name="T49" fmla="*/ 12 h 202"/>
                  <a:gd name="T50" fmla="*/ 24 w 206"/>
                  <a:gd name="T51" fmla="*/ 18 h 202"/>
                  <a:gd name="T52" fmla="*/ 22 w 206"/>
                  <a:gd name="T53" fmla="*/ 20 h 202"/>
                  <a:gd name="T54" fmla="*/ 18 w 206"/>
                  <a:gd name="T55" fmla="*/ 20 h 202"/>
                  <a:gd name="T56" fmla="*/ 16 w 206"/>
                  <a:gd name="T57" fmla="*/ 22 h 202"/>
                  <a:gd name="T58" fmla="*/ 18 w 206"/>
                  <a:gd name="T59" fmla="*/ 30 h 202"/>
                  <a:gd name="T60" fmla="*/ 18 w 206"/>
                  <a:gd name="T61" fmla="*/ 30 h 202"/>
                  <a:gd name="T62" fmla="*/ 16 w 206"/>
                  <a:gd name="T63" fmla="*/ 34 h 202"/>
                  <a:gd name="T64" fmla="*/ 12 w 206"/>
                  <a:gd name="T65" fmla="*/ 40 h 202"/>
                  <a:gd name="T66" fmla="*/ 6 w 206"/>
                  <a:gd name="T67" fmla="*/ 46 h 202"/>
                  <a:gd name="T68" fmla="*/ 2 w 206"/>
                  <a:gd name="T69" fmla="*/ 50 h 202"/>
                  <a:gd name="T70" fmla="*/ 0 w 206"/>
                  <a:gd name="T71" fmla="*/ 50 h 202"/>
                  <a:gd name="T72" fmla="*/ 2 w 206"/>
                  <a:gd name="T73" fmla="*/ 54 h 202"/>
                  <a:gd name="T74" fmla="*/ 4 w 206"/>
                  <a:gd name="T75" fmla="*/ 60 h 202"/>
                  <a:gd name="T76" fmla="*/ 4 w 206"/>
                  <a:gd name="T77" fmla="*/ 72 h 202"/>
                  <a:gd name="T78" fmla="*/ 6 w 206"/>
                  <a:gd name="T79" fmla="*/ 80 h 202"/>
                  <a:gd name="T80" fmla="*/ 8 w 206"/>
                  <a:gd name="T81" fmla="*/ 82 h 202"/>
                  <a:gd name="T82" fmla="*/ 12 w 206"/>
                  <a:gd name="T83" fmla="*/ 88 h 202"/>
                  <a:gd name="T84" fmla="*/ 12 w 206"/>
                  <a:gd name="T85" fmla="*/ 96 h 202"/>
                  <a:gd name="T86" fmla="*/ 12 w 206"/>
                  <a:gd name="T87" fmla="*/ 106 h 202"/>
                  <a:gd name="T88" fmla="*/ 10 w 206"/>
                  <a:gd name="T89" fmla="*/ 108 h 202"/>
                  <a:gd name="T90" fmla="*/ 14 w 206"/>
                  <a:gd name="T91" fmla="*/ 112 h 202"/>
                  <a:gd name="T92" fmla="*/ 14 w 206"/>
                  <a:gd name="T93" fmla="*/ 122 h 202"/>
                  <a:gd name="T94" fmla="*/ 30 w 206"/>
                  <a:gd name="T95" fmla="*/ 142 h 202"/>
                  <a:gd name="T96" fmla="*/ 36 w 206"/>
                  <a:gd name="T97" fmla="*/ 142 h 202"/>
                  <a:gd name="T98" fmla="*/ 40 w 206"/>
                  <a:gd name="T99" fmla="*/ 146 h 202"/>
                  <a:gd name="T100" fmla="*/ 44 w 206"/>
                  <a:gd name="T101" fmla="*/ 152 h 202"/>
                  <a:gd name="T102" fmla="*/ 48 w 206"/>
                  <a:gd name="T103" fmla="*/ 158 h 202"/>
                  <a:gd name="T104" fmla="*/ 184 w 206"/>
                  <a:gd name="T105" fmla="*/ 202 h 202"/>
                  <a:gd name="T106" fmla="*/ 206 w 206"/>
                  <a:gd name="T107" fmla="*/ 184 h 202"/>
                  <a:gd name="T108" fmla="*/ 206 w 206"/>
                  <a:gd name="T109" fmla="*/ 34 h 2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206"/>
                  <a:gd name="T166" fmla="*/ 0 h 202"/>
                  <a:gd name="T167" fmla="*/ 206 w 206"/>
                  <a:gd name="T168" fmla="*/ 202 h 20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206" h="202">
                    <a:moveTo>
                      <a:pt x="206" y="34"/>
                    </a:moveTo>
                    <a:lnTo>
                      <a:pt x="200" y="34"/>
                    </a:lnTo>
                    <a:lnTo>
                      <a:pt x="196" y="32"/>
                    </a:lnTo>
                    <a:lnTo>
                      <a:pt x="192" y="30"/>
                    </a:lnTo>
                    <a:lnTo>
                      <a:pt x="186" y="26"/>
                    </a:lnTo>
                    <a:lnTo>
                      <a:pt x="182" y="24"/>
                    </a:lnTo>
                    <a:lnTo>
                      <a:pt x="176" y="24"/>
                    </a:lnTo>
                    <a:lnTo>
                      <a:pt x="174" y="22"/>
                    </a:lnTo>
                    <a:lnTo>
                      <a:pt x="172" y="22"/>
                    </a:lnTo>
                    <a:lnTo>
                      <a:pt x="170" y="22"/>
                    </a:lnTo>
                    <a:lnTo>
                      <a:pt x="166" y="22"/>
                    </a:lnTo>
                    <a:lnTo>
                      <a:pt x="162" y="22"/>
                    </a:lnTo>
                    <a:lnTo>
                      <a:pt x="154" y="24"/>
                    </a:lnTo>
                    <a:lnTo>
                      <a:pt x="148" y="26"/>
                    </a:lnTo>
                    <a:lnTo>
                      <a:pt x="142" y="26"/>
                    </a:lnTo>
                    <a:lnTo>
                      <a:pt x="138" y="28"/>
                    </a:lnTo>
                    <a:lnTo>
                      <a:pt x="138" y="32"/>
                    </a:lnTo>
                    <a:lnTo>
                      <a:pt x="136" y="34"/>
                    </a:lnTo>
                    <a:lnTo>
                      <a:pt x="138" y="38"/>
                    </a:lnTo>
                    <a:lnTo>
                      <a:pt x="138" y="42"/>
                    </a:lnTo>
                    <a:lnTo>
                      <a:pt x="140" y="44"/>
                    </a:lnTo>
                    <a:lnTo>
                      <a:pt x="140" y="46"/>
                    </a:lnTo>
                    <a:lnTo>
                      <a:pt x="138" y="54"/>
                    </a:lnTo>
                    <a:lnTo>
                      <a:pt x="132" y="56"/>
                    </a:lnTo>
                    <a:lnTo>
                      <a:pt x="122" y="56"/>
                    </a:lnTo>
                    <a:lnTo>
                      <a:pt x="114" y="54"/>
                    </a:lnTo>
                    <a:lnTo>
                      <a:pt x="106" y="52"/>
                    </a:lnTo>
                    <a:lnTo>
                      <a:pt x="100" y="48"/>
                    </a:lnTo>
                    <a:lnTo>
                      <a:pt x="96" y="44"/>
                    </a:lnTo>
                    <a:lnTo>
                      <a:pt x="90" y="40"/>
                    </a:lnTo>
                    <a:lnTo>
                      <a:pt x="88" y="36"/>
                    </a:lnTo>
                    <a:lnTo>
                      <a:pt x="86" y="30"/>
                    </a:lnTo>
                    <a:lnTo>
                      <a:pt x="84" y="26"/>
                    </a:lnTo>
                    <a:lnTo>
                      <a:pt x="82" y="22"/>
                    </a:lnTo>
                    <a:lnTo>
                      <a:pt x="80" y="18"/>
                    </a:lnTo>
                    <a:lnTo>
                      <a:pt x="78" y="16"/>
                    </a:lnTo>
                    <a:lnTo>
                      <a:pt x="58" y="12"/>
                    </a:lnTo>
                    <a:lnTo>
                      <a:pt x="56" y="10"/>
                    </a:lnTo>
                    <a:lnTo>
                      <a:pt x="52" y="8"/>
                    </a:lnTo>
                    <a:lnTo>
                      <a:pt x="46" y="6"/>
                    </a:lnTo>
                    <a:lnTo>
                      <a:pt x="42" y="4"/>
                    </a:lnTo>
                    <a:lnTo>
                      <a:pt x="38" y="4"/>
                    </a:lnTo>
                    <a:lnTo>
                      <a:pt x="24" y="0"/>
                    </a:lnTo>
                    <a:lnTo>
                      <a:pt x="24" y="2"/>
                    </a:lnTo>
                    <a:lnTo>
                      <a:pt x="24" y="4"/>
                    </a:lnTo>
                    <a:lnTo>
                      <a:pt x="26" y="8"/>
                    </a:lnTo>
                    <a:lnTo>
                      <a:pt x="26" y="12"/>
                    </a:lnTo>
                    <a:lnTo>
                      <a:pt x="26" y="16"/>
                    </a:lnTo>
                    <a:lnTo>
                      <a:pt x="24" y="18"/>
                    </a:lnTo>
                    <a:lnTo>
                      <a:pt x="22" y="20"/>
                    </a:lnTo>
                    <a:lnTo>
                      <a:pt x="20" y="20"/>
                    </a:lnTo>
                    <a:lnTo>
                      <a:pt x="18" y="20"/>
                    </a:lnTo>
                    <a:lnTo>
                      <a:pt x="18" y="22"/>
                    </a:lnTo>
                    <a:lnTo>
                      <a:pt x="16" y="22"/>
                    </a:lnTo>
                    <a:lnTo>
                      <a:pt x="16" y="26"/>
                    </a:lnTo>
                    <a:lnTo>
                      <a:pt x="18" y="30"/>
                    </a:lnTo>
                    <a:lnTo>
                      <a:pt x="18" y="32"/>
                    </a:lnTo>
                    <a:lnTo>
                      <a:pt x="16" y="34"/>
                    </a:lnTo>
                    <a:lnTo>
                      <a:pt x="14" y="36"/>
                    </a:lnTo>
                    <a:lnTo>
                      <a:pt x="12" y="40"/>
                    </a:lnTo>
                    <a:lnTo>
                      <a:pt x="8" y="42"/>
                    </a:lnTo>
                    <a:lnTo>
                      <a:pt x="6" y="46"/>
                    </a:lnTo>
                    <a:lnTo>
                      <a:pt x="2" y="48"/>
                    </a:lnTo>
                    <a:lnTo>
                      <a:pt x="2" y="50"/>
                    </a:lnTo>
                    <a:lnTo>
                      <a:pt x="0" y="50"/>
                    </a:lnTo>
                    <a:lnTo>
                      <a:pt x="2" y="50"/>
                    </a:lnTo>
                    <a:lnTo>
                      <a:pt x="2" y="54"/>
                    </a:lnTo>
                    <a:lnTo>
                      <a:pt x="2" y="56"/>
                    </a:lnTo>
                    <a:lnTo>
                      <a:pt x="4" y="60"/>
                    </a:lnTo>
                    <a:lnTo>
                      <a:pt x="4" y="66"/>
                    </a:lnTo>
                    <a:lnTo>
                      <a:pt x="4" y="72"/>
                    </a:lnTo>
                    <a:lnTo>
                      <a:pt x="6" y="76"/>
                    </a:lnTo>
                    <a:lnTo>
                      <a:pt x="6" y="80"/>
                    </a:lnTo>
                    <a:lnTo>
                      <a:pt x="8" y="82"/>
                    </a:lnTo>
                    <a:lnTo>
                      <a:pt x="10" y="84"/>
                    </a:lnTo>
                    <a:lnTo>
                      <a:pt x="12" y="88"/>
                    </a:lnTo>
                    <a:lnTo>
                      <a:pt x="12" y="92"/>
                    </a:lnTo>
                    <a:lnTo>
                      <a:pt x="12" y="96"/>
                    </a:lnTo>
                    <a:lnTo>
                      <a:pt x="12" y="102"/>
                    </a:lnTo>
                    <a:lnTo>
                      <a:pt x="12" y="106"/>
                    </a:lnTo>
                    <a:lnTo>
                      <a:pt x="10" y="108"/>
                    </a:lnTo>
                    <a:lnTo>
                      <a:pt x="12" y="110"/>
                    </a:lnTo>
                    <a:lnTo>
                      <a:pt x="14" y="112"/>
                    </a:lnTo>
                    <a:lnTo>
                      <a:pt x="14" y="116"/>
                    </a:lnTo>
                    <a:lnTo>
                      <a:pt x="14" y="122"/>
                    </a:lnTo>
                    <a:lnTo>
                      <a:pt x="28" y="142"/>
                    </a:lnTo>
                    <a:lnTo>
                      <a:pt x="30" y="142"/>
                    </a:lnTo>
                    <a:lnTo>
                      <a:pt x="32" y="142"/>
                    </a:lnTo>
                    <a:lnTo>
                      <a:pt x="36" y="142"/>
                    </a:lnTo>
                    <a:lnTo>
                      <a:pt x="40" y="146"/>
                    </a:lnTo>
                    <a:lnTo>
                      <a:pt x="42" y="148"/>
                    </a:lnTo>
                    <a:lnTo>
                      <a:pt x="44" y="152"/>
                    </a:lnTo>
                    <a:lnTo>
                      <a:pt x="46" y="154"/>
                    </a:lnTo>
                    <a:lnTo>
                      <a:pt x="48" y="158"/>
                    </a:lnTo>
                    <a:lnTo>
                      <a:pt x="76" y="156"/>
                    </a:lnTo>
                    <a:lnTo>
                      <a:pt x="184" y="202"/>
                    </a:lnTo>
                    <a:lnTo>
                      <a:pt x="184" y="184"/>
                    </a:lnTo>
                    <a:lnTo>
                      <a:pt x="206" y="184"/>
                    </a:lnTo>
                    <a:lnTo>
                      <a:pt x="206" y="34"/>
                    </a:lnTo>
                    <a:close/>
                  </a:path>
                </a:pathLst>
              </a:custGeom>
              <a:grpFill/>
              <a:ln w="3175">
                <a:solidFill>
                  <a:schemeClr val="bg2"/>
                </a:solidFill>
                <a:round/>
                <a:headEnd/>
                <a:tailEnd/>
              </a:ln>
            </p:spPr>
            <p:txBody>
              <a:bodyPr/>
              <a:lstStyle/>
              <a:p>
                <a:pPr>
                  <a:defRPr/>
                </a:pPr>
                <a:endParaRPr lang="en-US" sz="3200"/>
              </a:p>
            </p:txBody>
          </p:sp>
          <p:sp>
            <p:nvSpPr>
              <p:cNvPr id="98" name="Freeform 278">
                <a:extLst>
                  <a:ext uri="{FF2B5EF4-FFF2-40B4-BE49-F238E27FC236}">
                    <a16:creationId xmlns:a16="http://schemas.microsoft.com/office/drawing/2014/main" id="{BAFB61F9-6B74-BB78-E115-A54B0ED584EB}"/>
                  </a:ext>
                </a:extLst>
              </p:cNvPr>
              <p:cNvSpPr>
                <a:spLocks/>
              </p:cNvSpPr>
              <p:nvPr/>
            </p:nvSpPr>
            <p:spPr bwMode="gray">
              <a:xfrm>
                <a:off x="2808" y="2533"/>
                <a:ext cx="57" cy="132"/>
              </a:xfrm>
              <a:custGeom>
                <a:avLst/>
                <a:gdLst>
                  <a:gd name="T0" fmla="*/ 28 w 52"/>
                  <a:gd name="T1" fmla="*/ 132 h 132"/>
                  <a:gd name="T2" fmla="*/ 30 w 52"/>
                  <a:gd name="T3" fmla="*/ 118 h 132"/>
                  <a:gd name="T4" fmla="*/ 30 w 52"/>
                  <a:gd name="T5" fmla="*/ 118 h 132"/>
                  <a:gd name="T6" fmla="*/ 30 w 52"/>
                  <a:gd name="T7" fmla="*/ 116 h 132"/>
                  <a:gd name="T8" fmla="*/ 32 w 52"/>
                  <a:gd name="T9" fmla="*/ 112 h 132"/>
                  <a:gd name="T10" fmla="*/ 32 w 52"/>
                  <a:gd name="T11" fmla="*/ 108 h 132"/>
                  <a:gd name="T12" fmla="*/ 36 w 52"/>
                  <a:gd name="T13" fmla="*/ 104 h 132"/>
                  <a:gd name="T14" fmla="*/ 40 w 52"/>
                  <a:gd name="T15" fmla="*/ 100 h 132"/>
                  <a:gd name="T16" fmla="*/ 44 w 52"/>
                  <a:gd name="T17" fmla="*/ 96 h 132"/>
                  <a:gd name="T18" fmla="*/ 44 w 52"/>
                  <a:gd name="T19" fmla="*/ 92 h 132"/>
                  <a:gd name="T20" fmla="*/ 44 w 52"/>
                  <a:gd name="T21" fmla="*/ 80 h 132"/>
                  <a:gd name="T22" fmla="*/ 44 w 52"/>
                  <a:gd name="T23" fmla="*/ 66 h 132"/>
                  <a:gd name="T24" fmla="*/ 46 w 52"/>
                  <a:gd name="T25" fmla="*/ 52 h 132"/>
                  <a:gd name="T26" fmla="*/ 52 w 52"/>
                  <a:gd name="T27" fmla="*/ 44 h 132"/>
                  <a:gd name="T28" fmla="*/ 50 w 52"/>
                  <a:gd name="T29" fmla="*/ 44 h 132"/>
                  <a:gd name="T30" fmla="*/ 50 w 52"/>
                  <a:gd name="T31" fmla="*/ 40 h 132"/>
                  <a:gd name="T32" fmla="*/ 48 w 52"/>
                  <a:gd name="T33" fmla="*/ 36 h 132"/>
                  <a:gd name="T34" fmla="*/ 46 w 52"/>
                  <a:gd name="T35" fmla="*/ 30 h 132"/>
                  <a:gd name="T36" fmla="*/ 44 w 52"/>
                  <a:gd name="T37" fmla="*/ 24 h 132"/>
                  <a:gd name="T38" fmla="*/ 44 w 52"/>
                  <a:gd name="T39" fmla="*/ 20 h 132"/>
                  <a:gd name="T40" fmla="*/ 44 w 52"/>
                  <a:gd name="T41" fmla="*/ 14 h 132"/>
                  <a:gd name="T42" fmla="*/ 16 w 52"/>
                  <a:gd name="T43" fmla="*/ 16 h 132"/>
                  <a:gd name="T44" fmla="*/ 16 w 52"/>
                  <a:gd name="T45" fmla="*/ 14 h 132"/>
                  <a:gd name="T46" fmla="*/ 14 w 52"/>
                  <a:gd name="T47" fmla="*/ 12 h 132"/>
                  <a:gd name="T48" fmla="*/ 12 w 52"/>
                  <a:gd name="T49" fmla="*/ 8 h 132"/>
                  <a:gd name="T50" fmla="*/ 8 w 52"/>
                  <a:gd name="T51" fmla="*/ 4 h 132"/>
                  <a:gd name="T52" fmla="*/ 4 w 52"/>
                  <a:gd name="T53" fmla="*/ 2 h 132"/>
                  <a:gd name="T54" fmla="*/ 0 w 52"/>
                  <a:gd name="T55" fmla="*/ 0 h 13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52"/>
                  <a:gd name="T85" fmla="*/ 0 h 132"/>
                  <a:gd name="T86" fmla="*/ 52 w 52"/>
                  <a:gd name="T87" fmla="*/ 132 h 13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52" h="132">
                    <a:moveTo>
                      <a:pt x="28" y="132"/>
                    </a:moveTo>
                    <a:lnTo>
                      <a:pt x="30" y="118"/>
                    </a:lnTo>
                    <a:lnTo>
                      <a:pt x="30" y="116"/>
                    </a:lnTo>
                    <a:lnTo>
                      <a:pt x="32" y="112"/>
                    </a:lnTo>
                    <a:lnTo>
                      <a:pt x="32" y="108"/>
                    </a:lnTo>
                    <a:lnTo>
                      <a:pt x="36" y="104"/>
                    </a:lnTo>
                    <a:lnTo>
                      <a:pt x="40" y="100"/>
                    </a:lnTo>
                    <a:lnTo>
                      <a:pt x="44" y="96"/>
                    </a:lnTo>
                    <a:lnTo>
                      <a:pt x="44" y="92"/>
                    </a:lnTo>
                    <a:lnTo>
                      <a:pt x="44" y="80"/>
                    </a:lnTo>
                    <a:lnTo>
                      <a:pt x="44" y="66"/>
                    </a:lnTo>
                    <a:lnTo>
                      <a:pt x="46" y="52"/>
                    </a:lnTo>
                    <a:lnTo>
                      <a:pt x="52" y="44"/>
                    </a:lnTo>
                    <a:lnTo>
                      <a:pt x="50" y="44"/>
                    </a:lnTo>
                    <a:lnTo>
                      <a:pt x="50" y="40"/>
                    </a:lnTo>
                    <a:lnTo>
                      <a:pt x="48" y="36"/>
                    </a:lnTo>
                    <a:lnTo>
                      <a:pt x="46" y="30"/>
                    </a:lnTo>
                    <a:lnTo>
                      <a:pt x="44" y="24"/>
                    </a:lnTo>
                    <a:lnTo>
                      <a:pt x="44" y="20"/>
                    </a:lnTo>
                    <a:lnTo>
                      <a:pt x="44" y="14"/>
                    </a:lnTo>
                    <a:lnTo>
                      <a:pt x="16" y="16"/>
                    </a:lnTo>
                    <a:lnTo>
                      <a:pt x="16" y="14"/>
                    </a:lnTo>
                    <a:lnTo>
                      <a:pt x="14" y="12"/>
                    </a:lnTo>
                    <a:lnTo>
                      <a:pt x="12" y="8"/>
                    </a:lnTo>
                    <a:lnTo>
                      <a:pt x="8" y="4"/>
                    </a:lnTo>
                    <a:lnTo>
                      <a:pt x="4" y="2"/>
                    </a:lnTo>
                    <a:lnTo>
                      <a:pt x="0" y="0"/>
                    </a:lnTo>
                  </a:path>
                </a:pathLst>
              </a:custGeom>
              <a:grpFill/>
              <a:ln w="3175">
                <a:solidFill>
                  <a:schemeClr val="bg2"/>
                </a:solidFill>
                <a:round/>
                <a:headEnd/>
                <a:tailEnd/>
              </a:ln>
            </p:spPr>
            <p:txBody>
              <a:bodyPr/>
              <a:lstStyle/>
              <a:p>
                <a:pPr>
                  <a:defRPr/>
                </a:pPr>
                <a:endParaRPr lang="en-US" sz="3200"/>
              </a:p>
            </p:txBody>
          </p:sp>
          <p:sp>
            <p:nvSpPr>
              <p:cNvPr id="99" name="Freeform 281">
                <a:extLst>
                  <a:ext uri="{FF2B5EF4-FFF2-40B4-BE49-F238E27FC236}">
                    <a16:creationId xmlns:a16="http://schemas.microsoft.com/office/drawing/2014/main" id="{4FE557CB-57C8-C568-7890-F100210E8A72}"/>
                  </a:ext>
                </a:extLst>
              </p:cNvPr>
              <p:cNvSpPr>
                <a:spLocks/>
              </p:cNvSpPr>
              <p:nvPr/>
            </p:nvSpPr>
            <p:spPr bwMode="gray">
              <a:xfrm>
                <a:off x="2836" y="2547"/>
                <a:ext cx="139" cy="212"/>
              </a:xfrm>
              <a:custGeom>
                <a:avLst/>
                <a:gdLst>
                  <a:gd name="T0" fmla="*/ 126 w 126"/>
                  <a:gd name="T1" fmla="*/ 46 h 212"/>
                  <a:gd name="T2" fmla="*/ 124 w 126"/>
                  <a:gd name="T3" fmla="*/ 90 h 212"/>
                  <a:gd name="T4" fmla="*/ 120 w 126"/>
                  <a:gd name="T5" fmla="*/ 88 h 212"/>
                  <a:gd name="T6" fmla="*/ 112 w 126"/>
                  <a:gd name="T7" fmla="*/ 90 h 212"/>
                  <a:gd name="T8" fmla="*/ 108 w 126"/>
                  <a:gd name="T9" fmla="*/ 92 h 212"/>
                  <a:gd name="T10" fmla="*/ 106 w 126"/>
                  <a:gd name="T11" fmla="*/ 98 h 212"/>
                  <a:gd name="T12" fmla="*/ 106 w 126"/>
                  <a:gd name="T13" fmla="*/ 104 h 212"/>
                  <a:gd name="T14" fmla="*/ 102 w 126"/>
                  <a:gd name="T15" fmla="*/ 110 h 212"/>
                  <a:gd name="T16" fmla="*/ 98 w 126"/>
                  <a:gd name="T17" fmla="*/ 114 h 212"/>
                  <a:gd name="T18" fmla="*/ 98 w 126"/>
                  <a:gd name="T19" fmla="*/ 120 h 212"/>
                  <a:gd name="T20" fmla="*/ 98 w 126"/>
                  <a:gd name="T21" fmla="*/ 124 h 212"/>
                  <a:gd name="T22" fmla="*/ 98 w 126"/>
                  <a:gd name="T23" fmla="*/ 124 h 212"/>
                  <a:gd name="T24" fmla="*/ 98 w 126"/>
                  <a:gd name="T25" fmla="*/ 122 h 212"/>
                  <a:gd name="T26" fmla="*/ 100 w 126"/>
                  <a:gd name="T27" fmla="*/ 126 h 212"/>
                  <a:gd name="T28" fmla="*/ 104 w 126"/>
                  <a:gd name="T29" fmla="*/ 132 h 212"/>
                  <a:gd name="T30" fmla="*/ 102 w 126"/>
                  <a:gd name="T31" fmla="*/ 138 h 212"/>
                  <a:gd name="T32" fmla="*/ 102 w 126"/>
                  <a:gd name="T33" fmla="*/ 150 h 212"/>
                  <a:gd name="T34" fmla="*/ 104 w 126"/>
                  <a:gd name="T35" fmla="*/ 158 h 212"/>
                  <a:gd name="T36" fmla="*/ 106 w 126"/>
                  <a:gd name="T37" fmla="*/ 168 h 212"/>
                  <a:gd name="T38" fmla="*/ 108 w 126"/>
                  <a:gd name="T39" fmla="*/ 174 h 212"/>
                  <a:gd name="T40" fmla="*/ 108 w 126"/>
                  <a:gd name="T41" fmla="*/ 176 h 212"/>
                  <a:gd name="T42" fmla="*/ 100 w 126"/>
                  <a:gd name="T43" fmla="*/ 178 h 212"/>
                  <a:gd name="T44" fmla="*/ 92 w 126"/>
                  <a:gd name="T45" fmla="*/ 182 h 212"/>
                  <a:gd name="T46" fmla="*/ 86 w 126"/>
                  <a:gd name="T47" fmla="*/ 190 h 212"/>
                  <a:gd name="T48" fmla="*/ 86 w 126"/>
                  <a:gd name="T49" fmla="*/ 192 h 212"/>
                  <a:gd name="T50" fmla="*/ 84 w 126"/>
                  <a:gd name="T51" fmla="*/ 198 h 212"/>
                  <a:gd name="T52" fmla="*/ 78 w 126"/>
                  <a:gd name="T53" fmla="*/ 202 h 212"/>
                  <a:gd name="T54" fmla="*/ 68 w 126"/>
                  <a:gd name="T55" fmla="*/ 204 h 212"/>
                  <a:gd name="T56" fmla="*/ 66 w 126"/>
                  <a:gd name="T57" fmla="*/ 202 h 212"/>
                  <a:gd name="T58" fmla="*/ 60 w 126"/>
                  <a:gd name="T59" fmla="*/ 200 h 212"/>
                  <a:gd name="T60" fmla="*/ 58 w 126"/>
                  <a:gd name="T61" fmla="*/ 204 h 212"/>
                  <a:gd name="T62" fmla="*/ 46 w 126"/>
                  <a:gd name="T63" fmla="*/ 208 h 212"/>
                  <a:gd name="T64" fmla="*/ 12 w 126"/>
                  <a:gd name="T65" fmla="*/ 212 h 212"/>
                  <a:gd name="T66" fmla="*/ 12 w 126"/>
                  <a:gd name="T67" fmla="*/ 210 h 212"/>
                  <a:gd name="T68" fmla="*/ 10 w 126"/>
                  <a:gd name="T69" fmla="*/ 204 h 212"/>
                  <a:gd name="T70" fmla="*/ 6 w 126"/>
                  <a:gd name="T71" fmla="*/ 200 h 212"/>
                  <a:gd name="T72" fmla="*/ 2 w 126"/>
                  <a:gd name="T73" fmla="*/ 194 h 212"/>
                  <a:gd name="T74" fmla="*/ 2 w 126"/>
                  <a:gd name="T75" fmla="*/ 184 h 212"/>
                  <a:gd name="T76" fmla="*/ 6 w 126"/>
                  <a:gd name="T77" fmla="*/ 186 h 212"/>
                  <a:gd name="T78" fmla="*/ 12 w 126"/>
                  <a:gd name="T79" fmla="*/ 184 h 212"/>
                  <a:gd name="T80" fmla="*/ 18 w 126"/>
                  <a:gd name="T81" fmla="*/ 180 h 212"/>
                  <a:gd name="T82" fmla="*/ 18 w 126"/>
                  <a:gd name="T83" fmla="*/ 174 h 212"/>
                  <a:gd name="T84" fmla="*/ 16 w 126"/>
                  <a:gd name="T85" fmla="*/ 168 h 212"/>
                  <a:gd name="T86" fmla="*/ 12 w 126"/>
                  <a:gd name="T87" fmla="*/ 156 h 212"/>
                  <a:gd name="T88" fmla="*/ 12 w 126"/>
                  <a:gd name="T89" fmla="*/ 150 h 212"/>
                  <a:gd name="T90" fmla="*/ 14 w 126"/>
                  <a:gd name="T91" fmla="*/ 144 h 212"/>
                  <a:gd name="T92" fmla="*/ 12 w 126"/>
                  <a:gd name="T93" fmla="*/ 136 h 212"/>
                  <a:gd name="T94" fmla="*/ 10 w 126"/>
                  <a:gd name="T95" fmla="*/ 132 h 212"/>
                  <a:gd name="T96" fmla="*/ 8 w 126"/>
                  <a:gd name="T97" fmla="*/ 130 h 212"/>
                  <a:gd name="T98" fmla="*/ 4 w 126"/>
                  <a:gd name="T99" fmla="*/ 126 h 212"/>
                  <a:gd name="T100" fmla="*/ 0 w 126"/>
                  <a:gd name="T101" fmla="*/ 126 h 212"/>
                  <a:gd name="T102" fmla="*/ 2 w 126"/>
                  <a:gd name="T103" fmla="*/ 120 h 212"/>
                  <a:gd name="T104" fmla="*/ 6 w 126"/>
                  <a:gd name="T105" fmla="*/ 104 h 212"/>
                  <a:gd name="T106" fmla="*/ 4 w 126"/>
                  <a:gd name="T107" fmla="*/ 102 h 212"/>
                  <a:gd name="T108" fmla="*/ 6 w 126"/>
                  <a:gd name="T109" fmla="*/ 96 h 212"/>
                  <a:gd name="T110" fmla="*/ 12 w 126"/>
                  <a:gd name="T111" fmla="*/ 88 h 212"/>
                  <a:gd name="T112" fmla="*/ 18 w 126"/>
                  <a:gd name="T113" fmla="*/ 78 h 212"/>
                  <a:gd name="T114" fmla="*/ 18 w 126"/>
                  <a:gd name="T115" fmla="*/ 50 h 212"/>
                  <a:gd name="T116" fmla="*/ 26 w 126"/>
                  <a:gd name="T117" fmla="*/ 30 h 212"/>
                  <a:gd name="T118" fmla="*/ 24 w 126"/>
                  <a:gd name="T119" fmla="*/ 26 h 212"/>
                  <a:gd name="T120" fmla="*/ 20 w 126"/>
                  <a:gd name="T121" fmla="*/ 16 h 212"/>
                  <a:gd name="T122" fmla="*/ 18 w 126"/>
                  <a:gd name="T123" fmla="*/ 6 h 212"/>
                  <a:gd name="T124" fmla="*/ 18 w 126"/>
                  <a:gd name="T125" fmla="*/ 0 h 21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26"/>
                  <a:gd name="T190" fmla="*/ 0 h 212"/>
                  <a:gd name="T191" fmla="*/ 126 w 126"/>
                  <a:gd name="T192" fmla="*/ 212 h 21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26" h="212">
                    <a:moveTo>
                      <a:pt x="18" y="0"/>
                    </a:moveTo>
                    <a:lnTo>
                      <a:pt x="126" y="46"/>
                    </a:lnTo>
                    <a:lnTo>
                      <a:pt x="124" y="90"/>
                    </a:lnTo>
                    <a:lnTo>
                      <a:pt x="122" y="90"/>
                    </a:lnTo>
                    <a:lnTo>
                      <a:pt x="120" y="88"/>
                    </a:lnTo>
                    <a:lnTo>
                      <a:pt x="116" y="88"/>
                    </a:lnTo>
                    <a:lnTo>
                      <a:pt x="112" y="90"/>
                    </a:lnTo>
                    <a:lnTo>
                      <a:pt x="110" y="90"/>
                    </a:lnTo>
                    <a:lnTo>
                      <a:pt x="108" y="92"/>
                    </a:lnTo>
                    <a:lnTo>
                      <a:pt x="106" y="96"/>
                    </a:lnTo>
                    <a:lnTo>
                      <a:pt x="106" y="98"/>
                    </a:lnTo>
                    <a:lnTo>
                      <a:pt x="106" y="100"/>
                    </a:lnTo>
                    <a:lnTo>
                      <a:pt x="106" y="104"/>
                    </a:lnTo>
                    <a:lnTo>
                      <a:pt x="104" y="108"/>
                    </a:lnTo>
                    <a:lnTo>
                      <a:pt x="102" y="110"/>
                    </a:lnTo>
                    <a:lnTo>
                      <a:pt x="100" y="110"/>
                    </a:lnTo>
                    <a:lnTo>
                      <a:pt x="98" y="114"/>
                    </a:lnTo>
                    <a:lnTo>
                      <a:pt x="96" y="116"/>
                    </a:lnTo>
                    <a:lnTo>
                      <a:pt x="98" y="120"/>
                    </a:lnTo>
                    <a:lnTo>
                      <a:pt x="98" y="122"/>
                    </a:lnTo>
                    <a:lnTo>
                      <a:pt x="98" y="124"/>
                    </a:lnTo>
                    <a:lnTo>
                      <a:pt x="98" y="122"/>
                    </a:lnTo>
                    <a:lnTo>
                      <a:pt x="98" y="124"/>
                    </a:lnTo>
                    <a:lnTo>
                      <a:pt x="100" y="126"/>
                    </a:lnTo>
                    <a:lnTo>
                      <a:pt x="102" y="128"/>
                    </a:lnTo>
                    <a:lnTo>
                      <a:pt x="104" y="132"/>
                    </a:lnTo>
                    <a:lnTo>
                      <a:pt x="104" y="134"/>
                    </a:lnTo>
                    <a:lnTo>
                      <a:pt x="102" y="138"/>
                    </a:lnTo>
                    <a:lnTo>
                      <a:pt x="102" y="144"/>
                    </a:lnTo>
                    <a:lnTo>
                      <a:pt x="102" y="150"/>
                    </a:lnTo>
                    <a:lnTo>
                      <a:pt x="102" y="154"/>
                    </a:lnTo>
                    <a:lnTo>
                      <a:pt x="104" y="158"/>
                    </a:lnTo>
                    <a:lnTo>
                      <a:pt x="104" y="162"/>
                    </a:lnTo>
                    <a:lnTo>
                      <a:pt x="106" y="168"/>
                    </a:lnTo>
                    <a:lnTo>
                      <a:pt x="108" y="172"/>
                    </a:lnTo>
                    <a:lnTo>
                      <a:pt x="108" y="174"/>
                    </a:lnTo>
                    <a:lnTo>
                      <a:pt x="108" y="176"/>
                    </a:lnTo>
                    <a:lnTo>
                      <a:pt x="104" y="178"/>
                    </a:lnTo>
                    <a:lnTo>
                      <a:pt x="100" y="178"/>
                    </a:lnTo>
                    <a:lnTo>
                      <a:pt x="96" y="180"/>
                    </a:lnTo>
                    <a:lnTo>
                      <a:pt x="92" y="182"/>
                    </a:lnTo>
                    <a:lnTo>
                      <a:pt x="88" y="186"/>
                    </a:lnTo>
                    <a:lnTo>
                      <a:pt x="86" y="190"/>
                    </a:lnTo>
                    <a:lnTo>
                      <a:pt x="86" y="192"/>
                    </a:lnTo>
                    <a:lnTo>
                      <a:pt x="86" y="194"/>
                    </a:lnTo>
                    <a:lnTo>
                      <a:pt x="84" y="198"/>
                    </a:lnTo>
                    <a:lnTo>
                      <a:pt x="82" y="200"/>
                    </a:lnTo>
                    <a:lnTo>
                      <a:pt x="78" y="202"/>
                    </a:lnTo>
                    <a:lnTo>
                      <a:pt x="74" y="204"/>
                    </a:lnTo>
                    <a:lnTo>
                      <a:pt x="68" y="204"/>
                    </a:lnTo>
                    <a:lnTo>
                      <a:pt x="68" y="202"/>
                    </a:lnTo>
                    <a:lnTo>
                      <a:pt x="66" y="202"/>
                    </a:lnTo>
                    <a:lnTo>
                      <a:pt x="64" y="202"/>
                    </a:lnTo>
                    <a:lnTo>
                      <a:pt x="60" y="200"/>
                    </a:lnTo>
                    <a:lnTo>
                      <a:pt x="58" y="202"/>
                    </a:lnTo>
                    <a:lnTo>
                      <a:pt x="58" y="204"/>
                    </a:lnTo>
                    <a:lnTo>
                      <a:pt x="56" y="204"/>
                    </a:lnTo>
                    <a:lnTo>
                      <a:pt x="46" y="208"/>
                    </a:lnTo>
                    <a:lnTo>
                      <a:pt x="32" y="210"/>
                    </a:lnTo>
                    <a:lnTo>
                      <a:pt x="12" y="212"/>
                    </a:lnTo>
                    <a:lnTo>
                      <a:pt x="12" y="210"/>
                    </a:lnTo>
                    <a:lnTo>
                      <a:pt x="10" y="206"/>
                    </a:lnTo>
                    <a:lnTo>
                      <a:pt x="10" y="204"/>
                    </a:lnTo>
                    <a:lnTo>
                      <a:pt x="6" y="202"/>
                    </a:lnTo>
                    <a:lnTo>
                      <a:pt x="6" y="200"/>
                    </a:lnTo>
                    <a:lnTo>
                      <a:pt x="4" y="198"/>
                    </a:lnTo>
                    <a:lnTo>
                      <a:pt x="2" y="194"/>
                    </a:lnTo>
                    <a:lnTo>
                      <a:pt x="2" y="190"/>
                    </a:lnTo>
                    <a:lnTo>
                      <a:pt x="2" y="184"/>
                    </a:lnTo>
                    <a:lnTo>
                      <a:pt x="4" y="184"/>
                    </a:lnTo>
                    <a:lnTo>
                      <a:pt x="6" y="186"/>
                    </a:lnTo>
                    <a:lnTo>
                      <a:pt x="8" y="184"/>
                    </a:lnTo>
                    <a:lnTo>
                      <a:pt x="12" y="184"/>
                    </a:lnTo>
                    <a:lnTo>
                      <a:pt x="14" y="182"/>
                    </a:lnTo>
                    <a:lnTo>
                      <a:pt x="18" y="180"/>
                    </a:lnTo>
                    <a:lnTo>
                      <a:pt x="18" y="176"/>
                    </a:lnTo>
                    <a:lnTo>
                      <a:pt x="18" y="174"/>
                    </a:lnTo>
                    <a:lnTo>
                      <a:pt x="18" y="172"/>
                    </a:lnTo>
                    <a:lnTo>
                      <a:pt x="16" y="168"/>
                    </a:lnTo>
                    <a:lnTo>
                      <a:pt x="14" y="162"/>
                    </a:lnTo>
                    <a:lnTo>
                      <a:pt x="12" y="156"/>
                    </a:lnTo>
                    <a:lnTo>
                      <a:pt x="12" y="152"/>
                    </a:lnTo>
                    <a:lnTo>
                      <a:pt x="12" y="150"/>
                    </a:lnTo>
                    <a:lnTo>
                      <a:pt x="12" y="146"/>
                    </a:lnTo>
                    <a:lnTo>
                      <a:pt x="14" y="144"/>
                    </a:lnTo>
                    <a:lnTo>
                      <a:pt x="12" y="140"/>
                    </a:lnTo>
                    <a:lnTo>
                      <a:pt x="12" y="136"/>
                    </a:lnTo>
                    <a:lnTo>
                      <a:pt x="10" y="132"/>
                    </a:lnTo>
                    <a:lnTo>
                      <a:pt x="10" y="130"/>
                    </a:lnTo>
                    <a:lnTo>
                      <a:pt x="8" y="130"/>
                    </a:lnTo>
                    <a:lnTo>
                      <a:pt x="6" y="128"/>
                    </a:lnTo>
                    <a:lnTo>
                      <a:pt x="4" y="126"/>
                    </a:lnTo>
                    <a:lnTo>
                      <a:pt x="0" y="128"/>
                    </a:lnTo>
                    <a:lnTo>
                      <a:pt x="0" y="126"/>
                    </a:lnTo>
                    <a:lnTo>
                      <a:pt x="0" y="124"/>
                    </a:lnTo>
                    <a:lnTo>
                      <a:pt x="2" y="120"/>
                    </a:lnTo>
                    <a:lnTo>
                      <a:pt x="4" y="114"/>
                    </a:lnTo>
                    <a:lnTo>
                      <a:pt x="6" y="104"/>
                    </a:lnTo>
                    <a:lnTo>
                      <a:pt x="4" y="104"/>
                    </a:lnTo>
                    <a:lnTo>
                      <a:pt x="4" y="102"/>
                    </a:lnTo>
                    <a:lnTo>
                      <a:pt x="4" y="100"/>
                    </a:lnTo>
                    <a:lnTo>
                      <a:pt x="6" y="96"/>
                    </a:lnTo>
                    <a:lnTo>
                      <a:pt x="8" y="92"/>
                    </a:lnTo>
                    <a:lnTo>
                      <a:pt x="12" y="88"/>
                    </a:lnTo>
                    <a:lnTo>
                      <a:pt x="18" y="82"/>
                    </a:lnTo>
                    <a:lnTo>
                      <a:pt x="18" y="78"/>
                    </a:lnTo>
                    <a:lnTo>
                      <a:pt x="18" y="66"/>
                    </a:lnTo>
                    <a:lnTo>
                      <a:pt x="18" y="50"/>
                    </a:lnTo>
                    <a:lnTo>
                      <a:pt x="20" y="38"/>
                    </a:lnTo>
                    <a:lnTo>
                      <a:pt x="26" y="30"/>
                    </a:lnTo>
                    <a:lnTo>
                      <a:pt x="24" y="30"/>
                    </a:lnTo>
                    <a:lnTo>
                      <a:pt x="24" y="26"/>
                    </a:lnTo>
                    <a:lnTo>
                      <a:pt x="22" y="22"/>
                    </a:lnTo>
                    <a:lnTo>
                      <a:pt x="20" y="16"/>
                    </a:lnTo>
                    <a:lnTo>
                      <a:pt x="18" y="12"/>
                    </a:lnTo>
                    <a:lnTo>
                      <a:pt x="18" y="6"/>
                    </a:lnTo>
                    <a:lnTo>
                      <a:pt x="18" y="0"/>
                    </a:lnTo>
                    <a:close/>
                  </a:path>
                </a:pathLst>
              </a:custGeom>
              <a:grpFill/>
              <a:ln w="3175">
                <a:solidFill>
                  <a:schemeClr val="bg2"/>
                </a:solidFill>
                <a:round/>
                <a:headEnd/>
                <a:tailEnd/>
              </a:ln>
            </p:spPr>
            <p:txBody>
              <a:bodyPr/>
              <a:lstStyle/>
              <a:p>
                <a:pPr>
                  <a:defRPr/>
                </a:pPr>
                <a:endParaRPr lang="en-US" sz="3200"/>
              </a:p>
            </p:txBody>
          </p:sp>
          <p:sp>
            <p:nvSpPr>
              <p:cNvPr id="100" name="Freeform 282">
                <a:extLst>
                  <a:ext uri="{FF2B5EF4-FFF2-40B4-BE49-F238E27FC236}">
                    <a16:creationId xmlns:a16="http://schemas.microsoft.com/office/drawing/2014/main" id="{EF965523-3006-3078-1BA1-A56D09AF6D1A}"/>
                  </a:ext>
                </a:extLst>
              </p:cNvPr>
              <p:cNvSpPr>
                <a:spLocks/>
              </p:cNvSpPr>
              <p:nvPr/>
            </p:nvSpPr>
            <p:spPr bwMode="gray">
              <a:xfrm>
                <a:off x="2944" y="2553"/>
                <a:ext cx="241" cy="250"/>
              </a:xfrm>
              <a:custGeom>
                <a:avLst/>
                <a:gdLst>
                  <a:gd name="T0" fmla="*/ 186 w 218"/>
                  <a:gd name="T1" fmla="*/ 4 h 250"/>
                  <a:gd name="T2" fmla="*/ 174 w 218"/>
                  <a:gd name="T3" fmla="*/ 16 h 250"/>
                  <a:gd name="T4" fmla="*/ 28 w 218"/>
                  <a:gd name="T5" fmla="*/ 22 h 250"/>
                  <a:gd name="T6" fmla="*/ 24 w 218"/>
                  <a:gd name="T7" fmla="*/ 82 h 250"/>
                  <a:gd name="T8" fmla="*/ 14 w 218"/>
                  <a:gd name="T9" fmla="*/ 84 h 250"/>
                  <a:gd name="T10" fmla="*/ 10 w 218"/>
                  <a:gd name="T11" fmla="*/ 90 h 250"/>
                  <a:gd name="T12" fmla="*/ 6 w 218"/>
                  <a:gd name="T13" fmla="*/ 100 h 250"/>
                  <a:gd name="T14" fmla="*/ 2 w 218"/>
                  <a:gd name="T15" fmla="*/ 106 h 250"/>
                  <a:gd name="T16" fmla="*/ 0 w 218"/>
                  <a:gd name="T17" fmla="*/ 110 h 250"/>
                  <a:gd name="T18" fmla="*/ 4 w 218"/>
                  <a:gd name="T19" fmla="*/ 122 h 250"/>
                  <a:gd name="T20" fmla="*/ 6 w 218"/>
                  <a:gd name="T21" fmla="*/ 128 h 250"/>
                  <a:gd name="T22" fmla="*/ 6 w 218"/>
                  <a:gd name="T23" fmla="*/ 136 h 250"/>
                  <a:gd name="T24" fmla="*/ 6 w 218"/>
                  <a:gd name="T25" fmla="*/ 152 h 250"/>
                  <a:gd name="T26" fmla="*/ 14 w 218"/>
                  <a:gd name="T27" fmla="*/ 174 h 250"/>
                  <a:gd name="T28" fmla="*/ 24 w 218"/>
                  <a:gd name="T29" fmla="*/ 186 h 250"/>
                  <a:gd name="T30" fmla="*/ 32 w 218"/>
                  <a:gd name="T31" fmla="*/ 196 h 250"/>
                  <a:gd name="T32" fmla="*/ 50 w 218"/>
                  <a:gd name="T33" fmla="*/ 222 h 250"/>
                  <a:gd name="T34" fmla="*/ 56 w 218"/>
                  <a:gd name="T35" fmla="*/ 230 h 250"/>
                  <a:gd name="T36" fmla="*/ 66 w 218"/>
                  <a:gd name="T37" fmla="*/ 238 h 250"/>
                  <a:gd name="T38" fmla="*/ 78 w 218"/>
                  <a:gd name="T39" fmla="*/ 240 h 250"/>
                  <a:gd name="T40" fmla="*/ 88 w 218"/>
                  <a:gd name="T41" fmla="*/ 250 h 250"/>
                  <a:gd name="T42" fmla="*/ 114 w 218"/>
                  <a:gd name="T43" fmla="*/ 250 h 250"/>
                  <a:gd name="T44" fmla="*/ 138 w 218"/>
                  <a:gd name="T45" fmla="*/ 250 h 250"/>
                  <a:gd name="T46" fmla="*/ 180 w 218"/>
                  <a:gd name="T47" fmla="*/ 244 h 250"/>
                  <a:gd name="T48" fmla="*/ 180 w 218"/>
                  <a:gd name="T49" fmla="*/ 222 h 250"/>
                  <a:gd name="T50" fmla="*/ 172 w 218"/>
                  <a:gd name="T51" fmla="*/ 210 h 250"/>
                  <a:gd name="T52" fmla="*/ 160 w 218"/>
                  <a:gd name="T53" fmla="*/ 196 h 250"/>
                  <a:gd name="T54" fmla="*/ 154 w 218"/>
                  <a:gd name="T55" fmla="*/ 192 h 250"/>
                  <a:gd name="T56" fmla="*/ 152 w 218"/>
                  <a:gd name="T57" fmla="*/ 184 h 250"/>
                  <a:gd name="T58" fmla="*/ 156 w 218"/>
                  <a:gd name="T59" fmla="*/ 176 h 250"/>
                  <a:gd name="T60" fmla="*/ 156 w 218"/>
                  <a:gd name="T61" fmla="*/ 158 h 250"/>
                  <a:gd name="T62" fmla="*/ 160 w 218"/>
                  <a:gd name="T63" fmla="*/ 150 h 250"/>
                  <a:gd name="T64" fmla="*/ 176 w 218"/>
                  <a:gd name="T65" fmla="*/ 130 h 250"/>
                  <a:gd name="T66" fmla="*/ 188 w 218"/>
                  <a:gd name="T67" fmla="*/ 108 h 250"/>
                  <a:gd name="T68" fmla="*/ 192 w 218"/>
                  <a:gd name="T69" fmla="*/ 94 h 250"/>
                  <a:gd name="T70" fmla="*/ 200 w 218"/>
                  <a:gd name="T71" fmla="*/ 82 h 250"/>
                  <a:gd name="T72" fmla="*/ 208 w 218"/>
                  <a:gd name="T73" fmla="*/ 78 h 250"/>
                  <a:gd name="T74" fmla="*/ 216 w 218"/>
                  <a:gd name="T75" fmla="*/ 70 h 250"/>
                  <a:gd name="T76" fmla="*/ 218 w 218"/>
                  <a:gd name="T77" fmla="*/ 66 h 250"/>
                  <a:gd name="T78" fmla="*/ 212 w 218"/>
                  <a:gd name="T79" fmla="*/ 54 h 250"/>
                  <a:gd name="T80" fmla="*/ 204 w 218"/>
                  <a:gd name="T81" fmla="*/ 40 h 250"/>
                  <a:gd name="T82" fmla="*/ 200 w 218"/>
                  <a:gd name="T83" fmla="*/ 32 h 250"/>
                  <a:gd name="T84" fmla="*/ 200 w 218"/>
                  <a:gd name="T85" fmla="*/ 22 h 250"/>
                  <a:gd name="T86" fmla="*/ 192 w 218"/>
                  <a:gd name="T87" fmla="*/ 8 h 25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18"/>
                  <a:gd name="T133" fmla="*/ 0 h 250"/>
                  <a:gd name="T134" fmla="*/ 218 w 218"/>
                  <a:gd name="T135" fmla="*/ 250 h 25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18" h="250">
                    <a:moveTo>
                      <a:pt x="188" y="0"/>
                    </a:moveTo>
                    <a:lnTo>
                      <a:pt x="188" y="2"/>
                    </a:lnTo>
                    <a:lnTo>
                      <a:pt x="186" y="4"/>
                    </a:lnTo>
                    <a:lnTo>
                      <a:pt x="184" y="8"/>
                    </a:lnTo>
                    <a:lnTo>
                      <a:pt x="180" y="12"/>
                    </a:lnTo>
                    <a:lnTo>
                      <a:pt x="174" y="16"/>
                    </a:lnTo>
                    <a:lnTo>
                      <a:pt x="168" y="20"/>
                    </a:lnTo>
                    <a:lnTo>
                      <a:pt x="160" y="22"/>
                    </a:lnTo>
                    <a:lnTo>
                      <a:pt x="28" y="22"/>
                    </a:lnTo>
                    <a:lnTo>
                      <a:pt x="28" y="84"/>
                    </a:lnTo>
                    <a:lnTo>
                      <a:pt x="28" y="82"/>
                    </a:lnTo>
                    <a:lnTo>
                      <a:pt x="24" y="82"/>
                    </a:lnTo>
                    <a:lnTo>
                      <a:pt x="20" y="82"/>
                    </a:lnTo>
                    <a:lnTo>
                      <a:pt x="18" y="82"/>
                    </a:lnTo>
                    <a:lnTo>
                      <a:pt x="14" y="84"/>
                    </a:lnTo>
                    <a:lnTo>
                      <a:pt x="10" y="86"/>
                    </a:lnTo>
                    <a:lnTo>
                      <a:pt x="10" y="90"/>
                    </a:lnTo>
                    <a:lnTo>
                      <a:pt x="8" y="94"/>
                    </a:lnTo>
                    <a:lnTo>
                      <a:pt x="8" y="98"/>
                    </a:lnTo>
                    <a:lnTo>
                      <a:pt x="6" y="100"/>
                    </a:lnTo>
                    <a:lnTo>
                      <a:pt x="6" y="102"/>
                    </a:lnTo>
                    <a:lnTo>
                      <a:pt x="4" y="104"/>
                    </a:lnTo>
                    <a:lnTo>
                      <a:pt x="2" y="106"/>
                    </a:lnTo>
                    <a:lnTo>
                      <a:pt x="0" y="108"/>
                    </a:lnTo>
                    <a:lnTo>
                      <a:pt x="0" y="110"/>
                    </a:lnTo>
                    <a:lnTo>
                      <a:pt x="0" y="114"/>
                    </a:lnTo>
                    <a:lnTo>
                      <a:pt x="2" y="118"/>
                    </a:lnTo>
                    <a:lnTo>
                      <a:pt x="4" y="122"/>
                    </a:lnTo>
                    <a:lnTo>
                      <a:pt x="6" y="124"/>
                    </a:lnTo>
                    <a:lnTo>
                      <a:pt x="6" y="128"/>
                    </a:lnTo>
                    <a:lnTo>
                      <a:pt x="6" y="132"/>
                    </a:lnTo>
                    <a:lnTo>
                      <a:pt x="6" y="136"/>
                    </a:lnTo>
                    <a:lnTo>
                      <a:pt x="4" y="140"/>
                    </a:lnTo>
                    <a:lnTo>
                      <a:pt x="4" y="146"/>
                    </a:lnTo>
                    <a:lnTo>
                      <a:pt x="6" y="152"/>
                    </a:lnTo>
                    <a:lnTo>
                      <a:pt x="12" y="170"/>
                    </a:lnTo>
                    <a:lnTo>
                      <a:pt x="14" y="174"/>
                    </a:lnTo>
                    <a:lnTo>
                      <a:pt x="16" y="178"/>
                    </a:lnTo>
                    <a:lnTo>
                      <a:pt x="20" y="182"/>
                    </a:lnTo>
                    <a:lnTo>
                      <a:pt x="24" y="186"/>
                    </a:lnTo>
                    <a:lnTo>
                      <a:pt x="26" y="190"/>
                    </a:lnTo>
                    <a:lnTo>
                      <a:pt x="30" y="194"/>
                    </a:lnTo>
                    <a:lnTo>
                      <a:pt x="32" y="196"/>
                    </a:lnTo>
                    <a:lnTo>
                      <a:pt x="38" y="204"/>
                    </a:lnTo>
                    <a:lnTo>
                      <a:pt x="44" y="214"/>
                    </a:lnTo>
                    <a:lnTo>
                      <a:pt x="50" y="222"/>
                    </a:lnTo>
                    <a:lnTo>
                      <a:pt x="54" y="228"/>
                    </a:lnTo>
                    <a:lnTo>
                      <a:pt x="54" y="230"/>
                    </a:lnTo>
                    <a:lnTo>
                      <a:pt x="56" y="230"/>
                    </a:lnTo>
                    <a:lnTo>
                      <a:pt x="60" y="234"/>
                    </a:lnTo>
                    <a:lnTo>
                      <a:pt x="62" y="236"/>
                    </a:lnTo>
                    <a:lnTo>
                      <a:pt x="66" y="238"/>
                    </a:lnTo>
                    <a:lnTo>
                      <a:pt x="72" y="240"/>
                    </a:lnTo>
                    <a:lnTo>
                      <a:pt x="76" y="240"/>
                    </a:lnTo>
                    <a:lnTo>
                      <a:pt x="78" y="240"/>
                    </a:lnTo>
                    <a:lnTo>
                      <a:pt x="80" y="242"/>
                    </a:lnTo>
                    <a:lnTo>
                      <a:pt x="84" y="244"/>
                    </a:lnTo>
                    <a:lnTo>
                      <a:pt x="88" y="250"/>
                    </a:lnTo>
                    <a:lnTo>
                      <a:pt x="92" y="250"/>
                    </a:lnTo>
                    <a:lnTo>
                      <a:pt x="102" y="250"/>
                    </a:lnTo>
                    <a:lnTo>
                      <a:pt x="114" y="250"/>
                    </a:lnTo>
                    <a:lnTo>
                      <a:pt x="122" y="250"/>
                    </a:lnTo>
                    <a:lnTo>
                      <a:pt x="126" y="250"/>
                    </a:lnTo>
                    <a:lnTo>
                      <a:pt x="138" y="250"/>
                    </a:lnTo>
                    <a:lnTo>
                      <a:pt x="152" y="248"/>
                    </a:lnTo>
                    <a:lnTo>
                      <a:pt x="168" y="246"/>
                    </a:lnTo>
                    <a:lnTo>
                      <a:pt x="180" y="244"/>
                    </a:lnTo>
                    <a:lnTo>
                      <a:pt x="184" y="240"/>
                    </a:lnTo>
                    <a:lnTo>
                      <a:pt x="182" y="222"/>
                    </a:lnTo>
                    <a:lnTo>
                      <a:pt x="180" y="222"/>
                    </a:lnTo>
                    <a:lnTo>
                      <a:pt x="178" y="218"/>
                    </a:lnTo>
                    <a:lnTo>
                      <a:pt x="176" y="214"/>
                    </a:lnTo>
                    <a:lnTo>
                      <a:pt x="172" y="210"/>
                    </a:lnTo>
                    <a:lnTo>
                      <a:pt x="168" y="204"/>
                    </a:lnTo>
                    <a:lnTo>
                      <a:pt x="164" y="200"/>
                    </a:lnTo>
                    <a:lnTo>
                      <a:pt x="160" y="196"/>
                    </a:lnTo>
                    <a:lnTo>
                      <a:pt x="158" y="194"/>
                    </a:lnTo>
                    <a:lnTo>
                      <a:pt x="156" y="194"/>
                    </a:lnTo>
                    <a:lnTo>
                      <a:pt x="154" y="192"/>
                    </a:lnTo>
                    <a:lnTo>
                      <a:pt x="152" y="190"/>
                    </a:lnTo>
                    <a:lnTo>
                      <a:pt x="152" y="188"/>
                    </a:lnTo>
                    <a:lnTo>
                      <a:pt x="152" y="184"/>
                    </a:lnTo>
                    <a:lnTo>
                      <a:pt x="156" y="182"/>
                    </a:lnTo>
                    <a:lnTo>
                      <a:pt x="156" y="180"/>
                    </a:lnTo>
                    <a:lnTo>
                      <a:pt x="156" y="176"/>
                    </a:lnTo>
                    <a:lnTo>
                      <a:pt x="156" y="172"/>
                    </a:lnTo>
                    <a:lnTo>
                      <a:pt x="156" y="166"/>
                    </a:lnTo>
                    <a:lnTo>
                      <a:pt x="156" y="158"/>
                    </a:lnTo>
                    <a:lnTo>
                      <a:pt x="158" y="154"/>
                    </a:lnTo>
                    <a:lnTo>
                      <a:pt x="160" y="150"/>
                    </a:lnTo>
                    <a:lnTo>
                      <a:pt x="164" y="144"/>
                    </a:lnTo>
                    <a:lnTo>
                      <a:pt x="168" y="136"/>
                    </a:lnTo>
                    <a:lnTo>
                      <a:pt x="176" y="130"/>
                    </a:lnTo>
                    <a:lnTo>
                      <a:pt x="178" y="128"/>
                    </a:lnTo>
                    <a:lnTo>
                      <a:pt x="182" y="118"/>
                    </a:lnTo>
                    <a:lnTo>
                      <a:pt x="188" y="108"/>
                    </a:lnTo>
                    <a:lnTo>
                      <a:pt x="188" y="98"/>
                    </a:lnTo>
                    <a:lnTo>
                      <a:pt x="190" y="96"/>
                    </a:lnTo>
                    <a:lnTo>
                      <a:pt x="192" y="94"/>
                    </a:lnTo>
                    <a:lnTo>
                      <a:pt x="194" y="90"/>
                    </a:lnTo>
                    <a:lnTo>
                      <a:pt x="198" y="86"/>
                    </a:lnTo>
                    <a:lnTo>
                      <a:pt x="200" y="82"/>
                    </a:lnTo>
                    <a:lnTo>
                      <a:pt x="204" y="80"/>
                    </a:lnTo>
                    <a:lnTo>
                      <a:pt x="206" y="78"/>
                    </a:lnTo>
                    <a:lnTo>
                      <a:pt x="208" y="78"/>
                    </a:lnTo>
                    <a:lnTo>
                      <a:pt x="212" y="76"/>
                    </a:lnTo>
                    <a:lnTo>
                      <a:pt x="214" y="72"/>
                    </a:lnTo>
                    <a:lnTo>
                      <a:pt x="216" y="70"/>
                    </a:lnTo>
                    <a:lnTo>
                      <a:pt x="218" y="68"/>
                    </a:lnTo>
                    <a:lnTo>
                      <a:pt x="218" y="66"/>
                    </a:lnTo>
                    <a:lnTo>
                      <a:pt x="216" y="64"/>
                    </a:lnTo>
                    <a:lnTo>
                      <a:pt x="214" y="60"/>
                    </a:lnTo>
                    <a:lnTo>
                      <a:pt x="212" y="54"/>
                    </a:lnTo>
                    <a:lnTo>
                      <a:pt x="210" y="50"/>
                    </a:lnTo>
                    <a:lnTo>
                      <a:pt x="206" y="44"/>
                    </a:lnTo>
                    <a:lnTo>
                      <a:pt x="204" y="40"/>
                    </a:lnTo>
                    <a:lnTo>
                      <a:pt x="204" y="38"/>
                    </a:lnTo>
                    <a:lnTo>
                      <a:pt x="202" y="34"/>
                    </a:lnTo>
                    <a:lnTo>
                      <a:pt x="200" y="32"/>
                    </a:lnTo>
                    <a:lnTo>
                      <a:pt x="200" y="28"/>
                    </a:lnTo>
                    <a:lnTo>
                      <a:pt x="200" y="22"/>
                    </a:lnTo>
                    <a:lnTo>
                      <a:pt x="198" y="18"/>
                    </a:lnTo>
                    <a:lnTo>
                      <a:pt x="196" y="12"/>
                    </a:lnTo>
                    <a:lnTo>
                      <a:pt x="192" y="8"/>
                    </a:lnTo>
                    <a:lnTo>
                      <a:pt x="188" y="0"/>
                    </a:lnTo>
                    <a:close/>
                  </a:path>
                </a:pathLst>
              </a:custGeom>
              <a:grpFill/>
              <a:ln w="3175">
                <a:solidFill>
                  <a:schemeClr val="bg2"/>
                </a:solidFill>
                <a:round/>
                <a:headEnd/>
                <a:tailEnd/>
              </a:ln>
            </p:spPr>
            <p:txBody>
              <a:bodyPr/>
              <a:lstStyle/>
              <a:p>
                <a:pPr>
                  <a:defRPr/>
                </a:pPr>
                <a:endParaRPr lang="en-US" sz="3200"/>
              </a:p>
            </p:txBody>
          </p:sp>
          <p:sp>
            <p:nvSpPr>
              <p:cNvPr id="101" name="Freeform 286">
                <a:extLst>
                  <a:ext uri="{FF2B5EF4-FFF2-40B4-BE49-F238E27FC236}">
                    <a16:creationId xmlns:a16="http://schemas.microsoft.com/office/drawing/2014/main" id="{9699A2EC-628A-ADDD-3CFF-1D1D10BFD0CC}"/>
                  </a:ext>
                </a:extLst>
              </p:cNvPr>
              <p:cNvSpPr>
                <a:spLocks/>
              </p:cNvSpPr>
              <p:nvPr/>
            </p:nvSpPr>
            <p:spPr bwMode="gray">
              <a:xfrm>
                <a:off x="2788" y="2797"/>
                <a:ext cx="97" cy="122"/>
              </a:xfrm>
              <a:custGeom>
                <a:avLst/>
                <a:gdLst>
                  <a:gd name="T0" fmla="*/ 10 w 88"/>
                  <a:gd name="T1" fmla="*/ 120 h 122"/>
                  <a:gd name="T2" fmla="*/ 12 w 88"/>
                  <a:gd name="T3" fmla="*/ 122 h 122"/>
                  <a:gd name="T4" fmla="*/ 10 w 88"/>
                  <a:gd name="T5" fmla="*/ 120 h 122"/>
                  <a:gd name="T6" fmla="*/ 0 w 88"/>
                  <a:gd name="T7" fmla="*/ 104 h 122"/>
                  <a:gd name="T8" fmla="*/ 2 w 88"/>
                  <a:gd name="T9" fmla="*/ 102 h 122"/>
                  <a:gd name="T10" fmla="*/ 6 w 88"/>
                  <a:gd name="T11" fmla="*/ 98 h 122"/>
                  <a:gd name="T12" fmla="*/ 8 w 88"/>
                  <a:gd name="T13" fmla="*/ 96 h 122"/>
                  <a:gd name="T14" fmla="*/ 14 w 88"/>
                  <a:gd name="T15" fmla="*/ 92 h 122"/>
                  <a:gd name="T16" fmla="*/ 20 w 88"/>
                  <a:gd name="T17" fmla="*/ 84 h 122"/>
                  <a:gd name="T18" fmla="*/ 24 w 88"/>
                  <a:gd name="T19" fmla="*/ 90 h 122"/>
                  <a:gd name="T20" fmla="*/ 32 w 88"/>
                  <a:gd name="T21" fmla="*/ 88 h 122"/>
                  <a:gd name="T22" fmla="*/ 44 w 88"/>
                  <a:gd name="T23" fmla="*/ 84 h 122"/>
                  <a:gd name="T24" fmla="*/ 48 w 88"/>
                  <a:gd name="T25" fmla="*/ 82 h 122"/>
                  <a:gd name="T26" fmla="*/ 48 w 88"/>
                  <a:gd name="T27" fmla="*/ 78 h 122"/>
                  <a:gd name="T28" fmla="*/ 50 w 88"/>
                  <a:gd name="T29" fmla="*/ 66 h 122"/>
                  <a:gd name="T30" fmla="*/ 44 w 88"/>
                  <a:gd name="T31" fmla="*/ 58 h 122"/>
                  <a:gd name="T32" fmla="*/ 44 w 88"/>
                  <a:gd name="T33" fmla="*/ 56 h 122"/>
                  <a:gd name="T34" fmla="*/ 44 w 88"/>
                  <a:gd name="T35" fmla="*/ 50 h 122"/>
                  <a:gd name="T36" fmla="*/ 46 w 88"/>
                  <a:gd name="T37" fmla="*/ 48 h 122"/>
                  <a:gd name="T38" fmla="*/ 48 w 88"/>
                  <a:gd name="T39" fmla="*/ 46 h 122"/>
                  <a:gd name="T40" fmla="*/ 50 w 88"/>
                  <a:gd name="T41" fmla="*/ 40 h 122"/>
                  <a:gd name="T42" fmla="*/ 48 w 88"/>
                  <a:gd name="T43" fmla="*/ 34 h 122"/>
                  <a:gd name="T44" fmla="*/ 30 w 88"/>
                  <a:gd name="T45" fmla="*/ 32 h 122"/>
                  <a:gd name="T46" fmla="*/ 28 w 88"/>
                  <a:gd name="T47" fmla="*/ 24 h 122"/>
                  <a:gd name="T48" fmla="*/ 32 w 88"/>
                  <a:gd name="T49" fmla="*/ 22 h 122"/>
                  <a:gd name="T50" fmla="*/ 56 w 88"/>
                  <a:gd name="T51" fmla="*/ 20 h 122"/>
                  <a:gd name="T52" fmla="*/ 72 w 88"/>
                  <a:gd name="T53" fmla="*/ 22 h 122"/>
                  <a:gd name="T54" fmla="*/ 72 w 88"/>
                  <a:gd name="T55" fmla="*/ 18 h 122"/>
                  <a:gd name="T56" fmla="*/ 72 w 88"/>
                  <a:gd name="T57" fmla="*/ 12 h 122"/>
                  <a:gd name="T58" fmla="*/ 78 w 88"/>
                  <a:gd name="T59" fmla="*/ 6 h 122"/>
                  <a:gd name="T60" fmla="*/ 82 w 88"/>
                  <a:gd name="T61" fmla="*/ 4 h 122"/>
                  <a:gd name="T62" fmla="*/ 86 w 88"/>
                  <a:gd name="T63" fmla="*/ 0 h 122"/>
                  <a:gd name="T64" fmla="*/ 88 w 88"/>
                  <a:gd name="T65" fmla="*/ 0 h 122"/>
                  <a:gd name="T66" fmla="*/ 88 w 88"/>
                  <a:gd name="T67" fmla="*/ 10 h 122"/>
                  <a:gd name="T68" fmla="*/ 88 w 88"/>
                  <a:gd name="T69" fmla="*/ 14 h 122"/>
                  <a:gd name="T70" fmla="*/ 86 w 88"/>
                  <a:gd name="T71" fmla="*/ 24 h 122"/>
                  <a:gd name="T72" fmla="*/ 86 w 88"/>
                  <a:gd name="T73" fmla="*/ 34 h 122"/>
                  <a:gd name="T74" fmla="*/ 86 w 88"/>
                  <a:gd name="T75" fmla="*/ 40 h 122"/>
                  <a:gd name="T76" fmla="*/ 86 w 88"/>
                  <a:gd name="T77" fmla="*/ 48 h 122"/>
                  <a:gd name="T78" fmla="*/ 84 w 88"/>
                  <a:gd name="T79" fmla="*/ 60 h 122"/>
                  <a:gd name="T80" fmla="*/ 80 w 88"/>
                  <a:gd name="T81" fmla="*/ 68 h 122"/>
                  <a:gd name="T82" fmla="*/ 78 w 88"/>
                  <a:gd name="T83" fmla="*/ 72 h 122"/>
                  <a:gd name="T84" fmla="*/ 74 w 88"/>
                  <a:gd name="T85" fmla="*/ 82 h 122"/>
                  <a:gd name="T86" fmla="*/ 70 w 88"/>
                  <a:gd name="T87" fmla="*/ 92 h 122"/>
                  <a:gd name="T88" fmla="*/ 66 w 88"/>
                  <a:gd name="T89" fmla="*/ 98 h 122"/>
                  <a:gd name="T90" fmla="*/ 64 w 88"/>
                  <a:gd name="T91" fmla="*/ 102 h 122"/>
                  <a:gd name="T92" fmla="*/ 60 w 88"/>
                  <a:gd name="T93" fmla="*/ 110 h 122"/>
                  <a:gd name="T94" fmla="*/ 56 w 88"/>
                  <a:gd name="T95" fmla="*/ 112 h 122"/>
                  <a:gd name="T96" fmla="*/ 50 w 88"/>
                  <a:gd name="T97" fmla="*/ 112 h 122"/>
                  <a:gd name="T98" fmla="*/ 44 w 88"/>
                  <a:gd name="T99" fmla="*/ 112 h 122"/>
                  <a:gd name="T100" fmla="*/ 38 w 88"/>
                  <a:gd name="T101" fmla="*/ 116 h 122"/>
                  <a:gd name="T102" fmla="*/ 34 w 88"/>
                  <a:gd name="T103" fmla="*/ 114 h 122"/>
                  <a:gd name="T104" fmla="*/ 32 w 88"/>
                  <a:gd name="T105" fmla="*/ 112 h 122"/>
                  <a:gd name="T106" fmla="*/ 28 w 88"/>
                  <a:gd name="T107" fmla="*/ 112 h 122"/>
                  <a:gd name="T108" fmla="*/ 18 w 88"/>
                  <a:gd name="T109" fmla="*/ 116 h 122"/>
                  <a:gd name="T110" fmla="*/ 10 w 88"/>
                  <a:gd name="T111" fmla="*/ 120 h 12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8"/>
                  <a:gd name="T169" fmla="*/ 0 h 122"/>
                  <a:gd name="T170" fmla="*/ 88 w 88"/>
                  <a:gd name="T171" fmla="*/ 122 h 12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8" h="122">
                    <a:moveTo>
                      <a:pt x="10" y="120"/>
                    </a:moveTo>
                    <a:lnTo>
                      <a:pt x="10" y="120"/>
                    </a:lnTo>
                    <a:lnTo>
                      <a:pt x="12" y="122"/>
                    </a:lnTo>
                    <a:lnTo>
                      <a:pt x="10" y="120"/>
                    </a:lnTo>
                    <a:lnTo>
                      <a:pt x="0" y="108"/>
                    </a:lnTo>
                    <a:lnTo>
                      <a:pt x="0" y="104"/>
                    </a:lnTo>
                    <a:lnTo>
                      <a:pt x="2" y="102"/>
                    </a:lnTo>
                    <a:lnTo>
                      <a:pt x="4" y="100"/>
                    </a:lnTo>
                    <a:lnTo>
                      <a:pt x="6" y="98"/>
                    </a:lnTo>
                    <a:lnTo>
                      <a:pt x="6" y="96"/>
                    </a:lnTo>
                    <a:lnTo>
                      <a:pt x="8" y="96"/>
                    </a:lnTo>
                    <a:lnTo>
                      <a:pt x="10" y="92"/>
                    </a:lnTo>
                    <a:lnTo>
                      <a:pt x="14" y="92"/>
                    </a:lnTo>
                    <a:lnTo>
                      <a:pt x="18" y="90"/>
                    </a:lnTo>
                    <a:lnTo>
                      <a:pt x="20" y="84"/>
                    </a:lnTo>
                    <a:lnTo>
                      <a:pt x="22" y="90"/>
                    </a:lnTo>
                    <a:lnTo>
                      <a:pt x="24" y="90"/>
                    </a:lnTo>
                    <a:lnTo>
                      <a:pt x="28" y="90"/>
                    </a:lnTo>
                    <a:lnTo>
                      <a:pt x="32" y="88"/>
                    </a:lnTo>
                    <a:lnTo>
                      <a:pt x="38" y="86"/>
                    </a:lnTo>
                    <a:lnTo>
                      <a:pt x="44" y="84"/>
                    </a:lnTo>
                    <a:lnTo>
                      <a:pt x="46" y="82"/>
                    </a:lnTo>
                    <a:lnTo>
                      <a:pt x="48" y="82"/>
                    </a:lnTo>
                    <a:lnTo>
                      <a:pt x="48" y="80"/>
                    </a:lnTo>
                    <a:lnTo>
                      <a:pt x="48" y="78"/>
                    </a:lnTo>
                    <a:lnTo>
                      <a:pt x="50" y="74"/>
                    </a:lnTo>
                    <a:lnTo>
                      <a:pt x="50" y="66"/>
                    </a:lnTo>
                    <a:lnTo>
                      <a:pt x="50" y="58"/>
                    </a:lnTo>
                    <a:lnTo>
                      <a:pt x="44" y="58"/>
                    </a:lnTo>
                    <a:lnTo>
                      <a:pt x="44" y="56"/>
                    </a:lnTo>
                    <a:lnTo>
                      <a:pt x="44" y="52"/>
                    </a:lnTo>
                    <a:lnTo>
                      <a:pt x="44" y="50"/>
                    </a:lnTo>
                    <a:lnTo>
                      <a:pt x="44" y="48"/>
                    </a:lnTo>
                    <a:lnTo>
                      <a:pt x="46" y="48"/>
                    </a:lnTo>
                    <a:lnTo>
                      <a:pt x="48" y="48"/>
                    </a:lnTo>
                    <a:lnTo>
                      <a:pt x="48" y="46"/>
                    </a:lnTo>
                    <a:lnTo>
                      <a:pt x="48" y="42"/>
                    </a:lnTo>
                    <a:lnTo>
                      <a:pt x="50" y="40"/>
                    </a:lnTo>
                    <a:lnTo>
                      <a:pt x="50" y="36"/>
                    </a:lnTo>
                    <a:lnTo>
                      <a:pt x="48" y="34"/>
                    </a:lnTo>
                    <a:lnTo>
                      <a:pt x="30" y="32"/>
                    </a:lnTo>
                    <a:lnTo>
                      <a:pt x="28" y="28"/>
                    </a:lnTo>
                    <a:lnTo>
                      <a:pt x="28" y="24"/>
                    </a:lnTo>
                    <a:lnTo>
                      <a:pt x="28" y="22"/>
                    </a:lnTo>
                    <a:lnTo>
                      <a:pt x="32" y="22"/>
                    </a:lnTo>
                    <a:lnTo>
                      <a:pt x="42" y="22"/>
                    </a:lnTo>
                    <a:lnTo>
                      <a:pt x="56" y="20"/>
                    </a:lnTo>
                    <a:lnTo>
                      <a:pt x="66" y="20"/>
                    </a:lnTo>
                    <a:lnTo>
                      <a:pt x="72" y="22"/>
                    </a:lnTo>
                    <a:lnTo>
                      <a:pt x="72" y="20"/>
                    </a:lnTo>
                    <a:lnTo>
                      <a:pt x="72" y="18"/>
                    </a:lnTo>
                    <a:lnTo>
                      <a:pt x="70" y="16"/>
                    </a:lnTo>
                    <a:lnTo>
                      <a:pt x="72" y="12"/>
                    </a:lnTo>
                    <a:lnTo>
                      <a:pt x="74" y="8"/>
                    </a:lnTo>
                    <a:lnTo>
                      <a:pt x="78" y="6"/>
                    </a:lnTo>
                    <a:lnTo>
                      <a:pt x="80" y="6"/>
                    </a:lnTo>
                    <a:lnTo>
                      <a:pt x="82" y="4"/>
                    </a:lnTo>
                    <a:lnTo>
                      <a:pt x="84" y="2"/>
                    </a:lnTo>
                    <a:lnTo>
                      <a:pt x="86" y="0"/>
                    </a:lnTo>
                    <a:lnTo>
                      <a:pt x="88" y="0"/>
                    </a:lnTo>
                    <a:lnTo>
                      <a:pt x="88" y="4"/>
                    </a:lnTo>
                    <a:lnTo>
                      <a:pt x="88" y="10"/>
                    </a:lnTo>
                    <a:lnTo>
                      <a:pt x="88" y="14"/>
                    </a:lnTo>
                    <a:lnTo>
                      <a:pt x="88" y="18"/>
                    </a:lnTo>
                    <a:lnTo>
                      <a:pt x="86" y="24"/>
                    </a:lnTo>
                    <a:lnTo>
                      <a:pt x="86" y="28"/>
                    </a:lnTo>
                    <a:lnTo>
                      <a:pt x="86" y="34"/>
                    </a:lnTo>
                    <a:lnTo>
                      <a:pt x="86" y="38"/>
                    </a:lnTo>
                    <a:lnTo>
                      <a:pt x="86" y="40"/>
                    </a:lnTo>
                    <a:lnTo>
                      <a:pt x="86" y="44"/>
                    </a:lnTo>
                    <a:lnTo>
                      <a:pt x="86" y="48"/>
                    </a:lnTo>
                    <a:lnTo>
                      <a:pt x="84" y="54"/>
                    </a:lnTo>
                    <a:lnTo>
                      <a:pt x="84" y="60"/>
                    </a:lnTo>
                    <a:lnTo>
                      <a:pt x="82" y="66"/>
                    </a:lnTo>
                    <a:lnTo>
                      <a:pt x="80" y="68"/>
                    </a:lnTo>
                    <a:lnTo>
                      <a:pt x="80" y="70"/>
                    </a:lnTo>
                    <a:lnTo>
                      <a:pt x="78" y="72"/>
                    </a:lnTo>
                    <a:lnTo>
                      <a:pt x="76" y="78"/>
                    </a:lnTo>
                    <a:lnTo>
                      <a:pt x="74" y="82"/>
                    </a:lnTo>
                    <a:lnTo>
                      <a:pt x="72" y="88"/>
                    </a:lnTo>
                    <a:lnTo>
                      <a:pt x="70" y="92"/>
                    </a:lnTo>
                    <a:lnTo>
                      <a:pt x="68" y="96"/>
                    </a:lnTo>
                    <a:lnTo>
                      <a:pt x="66" y="98"/>
                    </a:lnTo>
                    <a:lnTo>
                      <a:pt x="66" y="100"/>
                    </a:lnTo>
                    <a:lnTo>
                      <a:pt x="64" y="102"/>
                    </a:lnTo>
                    <a:lnTo>
                      <a:pt x="62" y="106"/>
                    </a:lnTo>
                    <a:lnTo>
                      <a:pt x="60" y="110"/>
                    </a:lnTo>
                    <a:lnTo>
                      <a:pt x="56" y="112"/>
                    </a:lnTo>
                    <a:lnTo>
                      <a:pt x="54" y="112"/>
                    </a:lnTo>
                    <a:lnTo>
                      <a:pt x="50" y="112"/>
                    </a:lnTo>
                    <a:lnTo>
                      <a:pt x="46" y="110"/>
                    </a:lnTo>
                    <a:lnTo>
                      <a:pt x="44" y="112"/>
                    </a:lnTo>
                    <a:lnTo>
                      <a:pt x="42" y="112"/>
                    </a:lnTo>
                    <a:lnTo>
                      <a:pt x="38" y="116"/>
                    </a:lnTo>
                    <a:lnTo>
                      <a:pt x="34" y="114"/>
                    </a:lnTo>
                    <a:lnTo>
                      <a:pt x="34" y="112"/>
                    </a:lnTo>
                    <a:lnTo>
                      <a:pt x="32" y="112"/>
                    </a:lnTo>
                    <a:lnTo>
                      <a:pt x="30" y="112"/>
                    </a:lnTo>
                    <a:lnTo>
                      <a:pt x="28" y="112"/>
                    </a:lnTo>
                    <a:lnTo>
                      <a:pt x="24" y="114"/>
                    </a:lnTo>
                    <a:lnTo>
                      <a:pt x="18" y="116"/>
                    </a:lnTo>
                    <a:lnTo>
                      <a:pt x="10" y="120"/>
                    </a:lnTo>
                    <a:close/>
                  </a:path>
                </a:pathLst>
              </a:custGeom>
              <a:grpFill/>
              <a:ln w="3175">
                <a:solidFill>
                  <a:schemeClr val="bg2"/>
                </a:solidFill>
                <a:round/>
                <a:headEnd/>
                <a:tailEnd/>
              </a:ln>
            </p:spPr>
            <p:txBody>
              <a:bodyPr/>
              <a:lstStyle/>
              <a:p>
                <a:pPr>
                  <a:defRPr/>
                </a:pPr>
                <a:endParaRPr lang="en-US" sz="3200"/>
              </a:p>
            </p:txBody>
          </p:sp>
          <p:sp>
            <p:nvSpPr>
              <p:cNvPr id="102" name="Freeform 287">
                <a:extLst>
                  <a:ext uri="{FF2B5EF4-FFF2-40B4-BE49-F238E27FC236}">
                    <a16:creationId xmlns:a16="http://schemas.microsoft.com/office/drawing/2014/main" id="{C59A6174-1286-1495-F80C-BF2380AD0576}"/>
                  </a:ext>
                </a:extLst>
              </p:cNvPr>
              <p:cNvSpPr>
                <a:spLocks/>
              </p:cNvSpPr>
              <p:nvPr/>
            </p:nvSpPr>
            <p:spPr bwMode="gray">
              <a:xfrm>
                <a:off x="2799" y="2937"/>
                <a:ext cx="143" cy="156"/>
              </a:xfrm>
              <a:custGeom>
                <a:avLst/>
                <a:gdLst>
                  <a:gd name="T0" fmla="*/ 24 w 130"/>
                  <a:gd name="T1" fmla="*/ 2 h 156"/>
                  <a:gd name="T2" fmla="*/ 42 w 130"/>
                  <a:gd name="T3" fmla="*/ 0 h 156"/>
                  <a:gd name="T4" fmla="*/ 56 w 130"/>
                  <a:gd name="T5" fmla="*/ 0 h 156"/>
                  <a:gd name="T6" fmla="*/ 86 w 130"/>
                  <a:gd name="T7" fmla="*/ 26 h 156"/>
                  <a:gd name="T8" fmla="*/ 86 w 130"/>
                  <a:gd name="T9" fmla="*/ 18 h 156"/>
                  <a:gd name="T10" fmla="*/ 88 w 130"/>
                  <a:gd name="T11" fmla="*/ 14 h 156"/>
                  <a:gd name="T12" fmla="*/ 102 w 130"/>
                  <a:gd name="T13" fmla="*/ 18 h 156"/>
                  <a:gd name="T14" fmla="*/ 112 w 130"/>
                  <a:gd name="T15" fmla="*/ 24 h 156"/>
                  <a:gd name="T16" fmla="*/ 112 w 130"/>
                  <a:gd name="T17" fmla="*/ 34 h 156"/>
                  <a:gd name="T18" fmla="*/ 114 w 130"/>
                  <a:gd name="T19" fmla="*/ 38 h 156"/>
                  <a:gd name="T20" fmla="*/ 116 w 130"/>
                  <a:gd name="T21" fmla="*/ 48 h 156"/>
                  <a:gd name="T22" fmla="*/ 114 w 130"/>
                  <a:gd name="T23" fmla="*/ 56 h 156"/>
                  <a:gd name="T24" fmla="*/ 114 w 130"/>
                  <a:gd name="T25" fmla="*/ 60 h 156"/>
                  <a:gd name="T26" fmla="*/ 128 w 130"/>
                  <a:gd name="T27" fmla="*/ 62 h 156"/>
                  <a:gd name="T28" fmla="*/ 128 w 130"/>
                  <a:gd name="T29" fmla="*/ 70 h 156"/>
                  <a:gd name="T30" fmla="*/ 128 w 130"/>
                  <a:gd name="T31" fmla="*/ 82 h 156"/>
                  <a:gd name="T32" fmla="*/ 128 w 130"/>
                  <a:gd name="T33" fmla="*/ 88 h 156"/>
                  <a:gd name="T34" fmla="*/ 112 w 130"/>
                  <a:gd name="T35" fmla="*/ 136 h 156"/>
                  <a:gd name="T36" fmla="*/ 114 w 130"/>
                  <a:gd name="T37" fmla="*/ 138 h 156"/>
                  <a:gd name="T38" fmla="*/ 118 w 130"/>
                  <a:gd name="T39" fmla="*/ 144 h 156"/>
                  <a:gd name="T40" fmla="*/ 130 w 130"/>
                  <a:gd name="T41" fmla="*/ 152 h 156"/>
                  <a:gd name="T42" fmla="*/ 126 w 130"/>
                  <a:gd name="T43" fmla="*/ 152 h 156"/>
                  <a:gd name="T44" fmla="*/ 116 w 130"/>
                  <a:gd name="T45" fmla="*/ 154 h 156"/>
                  <a:gd name="T46" fmla="*/ 106 w 130"/>
                  <a:gd name="T47" fmla="*/ 156 h 156"/>
                  <a:gd name="T48" fmla="*/ 100 w 130"/>
                  <a:gd name="T49" fmla="*/ 156 h 156"/>
                  <a:gd name="T50" fmla="*/ 92 w 130"/>
                  <a:gd name="T51" fmla="*/ 156 h 156"/>
                  <a:gd name="T52" fmla="*/ 82 w 130"/>
                  <a:gd name="T53" fmla="*/ 154 h 156"/>
                  <a:gd name="T54" fmla="*/ 76 w 130"/>
                  <a:gd name="T55" fmla="*/ 150 h 156"/>
                  <a:gd name="T56" fmla="*/ 30 w 130"/>
                  <a:gd name="T57" fmla="*/ 150 h 156"/>
                  <a:gd name="T58" fmla="*/ 24 w 130"/>
                  <a:gd name="T59" fmla="*/ 150 h 156"/>
                  <a:gd name="T60" fmla="*/ 20 w 130"/>
                  <a:gd name="T61" fmla="*/ 144 h 156"/>
                  <a:gd name="T62" fmla="*/ 16 w 130"/>
                  <a:gd name="T63" fmla="*/ 142 h 156"/>
                  <a:gd name="T64" fmla="*/ 6 w 130"/>
                  <a:gd name="T65" fmla="*/ 142 h 156"/>
                  <a:gd name="T66" fmla="*/ 2 w 130"/>
                  <a:gd name="T67" fmla="*/ 140 h 156"/>
                  <a:gd name="T68" fmla="*/ 6 w 130"/>
                  <a:gd name="T69" fmla="*/ 118 h 156"/>
                  <a:gd name="T70" fmla="*/ 10 w 130"/>
                  <a:gd name="T71" fmla="*/ 100 h 156"/>
                  <a:gd name="T72" fmla="*/ 12 w 130"/>
                  <a:gd name="T73" fmla="*/ 94 h 156"/>
                  <a:gd name="T74" fmla="*/ 16 w 130"/>
                  <a:gd name="T75" fmla="*/ 82 h 156"/>
                  <a:gd name="T76" fmla="*/ 24 w 130"/>
                  <a:gd name="T77" fmla="*/ 68 h 156"/>
                  <a:gd name="T78" fmla="*/ 26 w 130"/>
                  <a:gd name="T79" fmla="*/ 68 h 156"/>
                  <a:gd name="T80" fmla="*/ 28 w 130"/>
                  <a:gd name="T81" fmla="*/ 66 h 156"/>
                  <a:gd name="T82" fmla="*/ 28 w 130"/>
                  <a:gd name="T83" fmla="*/ 58 h 156"/>
                  <a:gd name="T84" fmla="*/ 26 w 130"/>
                  <a:gd name="T85" fmla="*/ 46 h 156"/>
                  <a:gd name="T86" fmla="*/ 14 w 130"/>
                  <a:gd name="T87" fmla="*/ 16 h 156"/>
                  <a:gd name="T88" fmla="*/ 6 w 130"/>
                  <a:gd name="T89" fmla="*/ 4 h 15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30"/>
                  <a:gd name="T136" fmla="*/ 0 h 156"/>
                  <a:gd name="T137" fmla="*/ 130 w 130"/>
                  <a:gd name="T138" fmla="*/ 156 h 15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30" h="156">
                    <a:moveTo>
                      <a:pt x="6" y="4"/>
                    </a:moveTo>
                    <a:lnTo>
                      <a:pt x="24" y="2"/>
                    </a:lnTo>
                    <a:lnTo>
                      <a:pt x="32" y="0"/>
                    </a:lnTo>
                    <a:lnTo>
                      <a:pt x="42" y="0"/>
                    </a:lnTo>
                    <a:lnTo>
                      <a:pt x="52" y="0"/>
                    </a:lnTo>
                    <a:lnTo>
                      <a:pt x="56" y="0"/>
                    </a:lnTo>
                    <a:lnTo>
                      <a:pt x="64" y="24"/>
                    </a:lnTo>
                    <a:lnTo>
                      <a:pt x="86" y="26"/>
                    </a:lnTo>
                    <a:lnTo>
                      <a:pt x="86" y="22"/>
                    </a:lnTo>
                    <a:lnTo>
                      <a:pt x="86" y="18"/>
                    </a:lnTo>
                    <a:lnTo>
                      <a:pt x="88" y="14"/>
                    </a:lnTo>
                    <a:lnTo>
                      <a:pt x="102" y="12"/>
                    </a:lnTo>
                    <a:lnTo>
                      <a:pt x="102" y="18"/>
                    </a:lnTo>
                    <a:lnTo>
                      <a:pt x="112" y="18"/>
                    </a:lnTo>
                    <a:lnTo>
                      <a:pt x="112" y="24"/>
                    </a:lnTo>
                    <a:lnTo>
                      <a:pt x="112" y="28"/>
                    </a:lnTo>
                    <a:lnTo>
                      <a:pt x="112" y="34"/>
                    </a:lnTo>
                    <a:lnTo>
                      <a:pt x="114" y="38"/>
                    </a:lnTo>
                    <a:lnTo>
                      <a:pt x="116" y="42"/>
                    </a:lnTo>
                    <a:lnTo>
                      <a:pt x="116" y="48"/>
                    </a:lnTo>
                    <a:lnTo>
                      <a:pt x="116" y="52"/>
                    </a:lnTo>
                    <a:lnTo>
                      <a:pt x="114" y="56"/>
                    </a:lnTo>
                    <a:lnTo>
                      <a:pt x="114" y="60"/>
                    </a:lnTo>
                    <a:lnTo>
                      <a:pt x="128" y="62"/>
                    </a:lnTo>
                    <a:lnTo>
                      <a:pt x="128" y="66"/>
                    </a:lnTo>
                    <a:lnTo>
                      <a:pt x="128" y="70"/>
                    </a:lnTo>
                    <a:lnTo>
                      <a:pt x="128" y="76"/>
                    </a:lnTo>
                    <a:lnTo>
                      <a:pt x="128" y="82"/>
                    </a:lnTo>
                    <a:lnTo>
                      <a:pt x="128" y="86"/>
                    </a:lnTo>
                    <a:lnTo>
                      <a:pt x="128" y="88"/>
                    </a:lnTo>
                    <a:lnTo>
                      <a:pt x="112" y="90"/>
                    </a:lnTo>
                    <a:lnTo>
                      <a:pt x="112" y="136"/>
                    </a:lnTo>
                    <a:lnTo>
                      <a:pt x="114" y="138"/>
                    </a:lnTo>
                    <a:lnTo>
                      <a:pt x="116" y="140"/>
                    </a:lnTo>
                    <a:lnTo>
                      <a:pt x="118" y="144"/>
                    </a:lnTo>
                    <a:lnTo>
                      <a:pt x="124" y="148"/>
                    </a:lnTo>
                    <a:lnTo>
                      <a:pt x="130" y="152"/>
                    </a:lnTo>
                    <a:lnTo>
                      <a:pt x="126" y="152"/>
                    </a:lnTo>
                    <a:lnTo>
                      <a:pt x="122" y="152"/>
                    </a:lnTo>
                    <a:lnTo>
                      <a:pt x="116" y="154"/>
                    </a:lnTo>
                    <a:lnTo>
                      <a:pt x="110" y="154"/>
                    </a:lnTo>
                    <a:lnTo>
                      <a:pt x="106" y="156"/>
                    </a:lnTo>
                    <a:lnTo>
                      <a:pt x="102" y="156"/>
                    </a:lnTo>
                    <a:lnTo>
                      <a:pt x="100" y="156"/>
                    </a:lnTo>
                    <a:lnTo>
                      <a:pt x="98" y="156"/>
                    </a:lnTo>
                    <a:lnTo>
                      <a:pt x="92" y="156"/>
                    </a:lnTo>
                    <a:lnTo>
                      <a:pt x="88" y="154"/>
                    </a:lnTo>
                    <a:lnTo>
                      <a:pt x="82" y="154"/>
                    </a:lnTo>
                    <a:lnTo>
                      <a:pt x="78" y="152"/>
                    </a:lnTo>
                    <a:lnTo>
                      <a:pt x="76" y="150"/>
                    </a:lnTo>
                    <a:lnTo>
                      <a:pt x="32" y="150"/>
                    </a:lnTo>
                    <a:lnTo>
                      <a:pt x="30" y="150"/>
                    </a:lnTo>
                    <a:lnTo>
                      <a:pt x="28" y="150"/>
                    </a:lnTo>
                    <a:lnTo>
                      <a:pt x="24" y="150"/>
                    </a:lnTo>
                    <a:lnTo>
                      <a:pt x="22" y="148"/>
                    </a:lnTo>
                    <a:lnTo>
                      <a:pt x="20" y="144"/>
                    </a:lnTo>
                    <a:lnTo>
                      <a:pt x="18" y="144"/>
                    </a:lnTo>
                    <a:lnTo>
                      <a:pt x="16" y="142"/>
                    </a:lnTo>
                    <a:lnTo>
                      <a:pt x="12" y="142"/>
                    </a:lnTo>
                    <a:lnTo>
                      <a:pt x="6" y="142"/>
                    </a:lnTo>
                    <a:lnTo>
                      <a:pt x="0" y="144"/>
                    </a:lnTo>
                    <a:lnTo>
                      <a:pt x="2" y="140"/>
                    </a:lnTo>
                    <a:lnTo>
                      <a:pt x="4" y="130"/>
                    </a:lnTo>
                    <a:lnTo>
                      <a:pt x="6" y="118"/>
                    </a:lnTo>
                    <a:lnTo>
                      <a:pt x="10" y="108"/>
                    </a:lnTo>
                    <a:lnTo>
                      <a:pt x="10" y="100"/>
                    </a:lnTo>
                    <a:lnTo>
                      <a:pt x="10" y="98"/>
                    </a:lnTo>
                    <a:lnTo>
                      <a:pt x="12" y="94"/>
                    </a:lnTo>
                    <a:lnTo>
                      <a:pt x="14" y="90"/>
                    </a:lnTo>
                    <a:lnTo>
                      <a:pt x="16" y="82"/>
                    </a:lnTo>
                    <a:lnTo>
                      <a:pt x="20" y="76"/>
                    </a:lnTo>
                    <a:lnTo>
                      <a:pt x="24" y="68"/>
                    </a:lnTo>
                    <a:lnTo>
                      <a:pt x="26" y="68"/>
                    </a:lnTo>
                    <a:lnTo>
                      <a:pt x="28" y="66"/>
                    </a:lnTo>
                    <a:lnTo>
                      <a:pt x="28" y="62"/>
                    </a:lnTo>
                    <a:lnTo>
                      <a:pt x="28" y="58"/>
                    </a:lnTo>
                    <a:lnTo>
                      <a:pt x="28" y="54"/>
                    </a:lnTo>
                    <a:lnTo>
                      <a:pt x="26" y="46"/>
                    </a:lnTo>
                    <a:lnTo>
                      <a:pt x="24" y="38"/>
                    </a:lnTo>
                    <a:lnTo>
                      <a:pt x="14" y="16"/>
                    </a:lnTo>
                    <a:lnTo>
                      <a:pt x="6" y="10"/>
                    </a:lnTo>
                    <a:lnTo>
                      <a:pt x="6" y="4"/>
                    </a:lnTo>
                  </a:path>
                </a:pathLst>
              </a:custGeom>
              <a:solidFill>
                <a:schemeClr val="accent2"/>
              </a:solidFill>
              <a:ln w="3175">
                <a:solidFill>
                  <a:schemeClr val="bg2"/>
                </a:solidFill>
                <a:round/>
                <a:headEnd/>
                <a:tailEnd/>
              </a:ln>
            </p:spPr>
            <p:txBody>
              <a:bodyPr/>
              <a:lstStyle/>
              <a:p>
                <a:pPr>
                  <a:defRPr/>
                </a:pPr>
                <a:endParaRPr lang="en-US" sz="3200"/>
              </a:p>
            </p:txBody>
          </p:sp>
          <p:sp>
            <p:nvSpPr>
              <p:cNvPr id="103" name="Freeform 289">
                <a:extLst>
                  <a:ext uri="{FF2B5EF4-FFF2-40B4-BE49-F238E27FC236}">
                    <a16:creationId xmlns:a16="http://schemas.microsoft.com/office/drawing/2014/main" id="{32DFCB90-64E4-BEBD-F2AC-AA8AABE18E04}"/>
                  </a:ext>
                </a:extLst>
              </p:cNvPr>
              <p:cNvSpPr>
                <a:spLocks/>
              </p:cNvSpPr>
              <p:nvPr/>
            </p:nvSpPr>
            <p:spPr bwMode="gray">
              <a:xfrm>
                <a:off x="2922" y="2971"/>
                <a:ext cx="214" cy="120"/>
              </a:xfrm>
              <a:custGeom>
                <a:avLst/>
                <a:gdLst>
                  <a:gd name="T0" fmla="*/ 142 w 194"/>
                  <a:gd name="T1" fmla="*/ 2 h 120"/>
                  <a:gd name="T2" fmla="*/ 138 w 194"/>
                  <a:gd name="T3" fmla="*/ 2 h 120"/>
                  <a:gd name="T4" fmla="*/ 132 w 194"/>
                  <a:gd name="T5" fmla="*/ 2 h 120"/>
                  <a:gd name="T6" fmla="*/ 124 w 194"/>
                  <a:gd name="T7" fmla="*/ 4 h 120"/>
                  <a:gd name="T8" fmla="*/ 120 w 194"/>
                  <a:gd name="T9" fmla="*/ 8 h 120"/>
                  <a:gd name="T10" fmla="*/ 118 w 194"/>
                  <a:gd name="T11" fmla="*/ 18 h 120"/>
                  <a:gd name="T12" fmla="*/ 120 w 194"/>
                  <a:gd name="T13" fmla="*/ 22 h 120"/>
                  <a:gd name="T14" fmla="*/ 124 w 194"/>
                  <a:gd name="T15" fmla="*/ 32 h 120"/>
                  <a:gd name="T16" fmla="*/ 128 w 194"/>
                  <a:gd name="T17" fmla="*/ 42 h 120"/>
                  <a:gd name="T18" fmla="*/ 132 w 194"/>
                  <a:gd name="T19" fmla="*/ 48 h 120"/>
                  <a:gd name="T20" fmla="*/ 146 w 194"/>
                  <a:gd name="T21" fmla="*/ 64 h 120"/>
                  <a:gd name="T22" fmla="*/ 130 w 194"/>
                  <a:gd name="T23" fmla="*/ 62 h 120"/>
                  <a:gd name="T24" fmla="*/ 106 w 194"/>
                  <a:gd name="T25" fmla="*/ 38 h 120"/>
                  <a:gd name="T26" fmla="*/ 104 w 194"/>
                  <a:gd name="T27" fmla="*/ 40 h 120"/>
                  <a:gd name="T28" fmla="*/ 100 w 194"/>
                  <a:gd name="T29" fmla="*/ 38 h 120"/>
                  <a:gd name="T30" fmla="*/ 98 w 194"/>
                  <a:gd name="T31" fmla="*/ 32 h 120"/>
                  <a:gd name="T32" fmla="*/ 96 w 194"/>
                  <a:gd name="T33" fmla="*/ 36 h 120"/>
                  <a:gd name="T34" fmla="*/ 92 w 194"/>
                  <a:gd name="T35" fmla="*/ 38 h 120"/>
                  <a:gd name="T36" fmla="*/ 84 w 194"/>
                  <a:gd name="T37" fmla="*/ 38 h 120"/>
                  <a:gd name="T38" fmla="*/ 62 w 194"/>
                  <a:gd name="T39" fmla="*/ 34 h 120"/>
                  <a:gd name="T40" fmla="*/ 54 w 194"/>
                  <a:gd name="T41" fmla="*/ 32 h 120"/>
                  <a:gd name="T42" fmla="*/ 50 w 194"/>
                  <a:gd name="T43" fmla="*/ 30 h 120"/>
                  <a:gd name="T44" fmla="*/ 48 w 194"/>
                  <a:gd name="T45" fmla="*/ 28 h 120"/>
                  <a:gd name="T46" fmla="*/ 46 w 194"/>
                  <a:gd name="T47" fmla="*/ 26 h 120"/>
                  <a:gd name="T48" fmla="*/ 38 w 194"/>
                  <a:gd name="T49" fmla="*/ 26 h 120"/>
                  <a:gd name="T50" fmla="*/ 32 w 194"/>
                  <a:gd name="T51" fmla="*/ 26 h 120"/>
                  <a:gd name="T52" fmla="*/ 22 w 194"/>
                  <a:gd name="T53" fmla="*/ 26 h 120"/>
                  <a:gd name="T54" fmla="*/ 16 w 194"/>
                  <a:gd name="T55" fmla="*/ 28 h 120"/>
                  <a:gd name="T56" fmla="*/ 16 w 194"/>
                  <a:gd name="T57" fmla="*/ 38 h 120"/>
                  <a:gd name="T58" fmla="*/ 14 w 194"/>
                  <a:gd name="T59" fmla="*/ 48 h 120"/>
                  <a:gd name="T60" fmla="*/ 16 w 194"/>
                  <a:gd name="T61" fmla="*/ 54 h 120"/>
                  <a:gd name="T62" fmla="*/ 0 w 194"/>
                  <a:gd name="T63" fmla="*/ 102 h 120"/>
                  <a:gd name="T64" fmla="*/ 2 w 194"/>
                  <a:gd name="T65" fmla="*/ 104 h 120"/>
                  <a:gd name="T66" fmla="*/ 8 w 194"/>
                  <a:gd name="T67" fmla="*/ 112 h 120"/>
                  <a:gd name="T68" fmla="*/ 18 w 194"/>
                  <a:gd name="T69" fmla="*/ 118 h 120"/>
                  <a:gd name="T70" fmla="*/ 24 w 194"/>
                  <a:gd name="T71" fmla="*/ 116 h 120"/>
                  <a:gd name="T72" fmla="*/ 36 w 194"/>
                  <a:gd name="T73" fmla="*/ 116 h 120"/>
                  <a:gd name="T74" fmla="*/ 48 w 194"/>
                  <a:gd name="T75" fmla="*/ 116 h 120"/>
                  <a:gd name="T76" fmla="*/ 60 w 194"/>
                  <a:gd name="T77" fmla="*/ 118 h 120"/>
                  <a:gd name="T78" fmla="*/ 72 w 194"/>
                  <a:gd name="T79" fmla="*/ 120 h 120"/>
                  <a:gd name="T80" fmla="*/ 82 w 194"/>
                  <a:gd name="T81" fmla="*/ 120 h 120"/>
                  <a:gd name="T82" fmla="*/ 102 w 194"/>
                  <a:gd name="T83" fmla="*/ 118 h 120"/>
                  <a:gd name="T84" fmla="*/ 114 w 194"/>
                  <a:gd name="T85" fmla="*/ 104 h 120"/>
                  <a:gd name="T86" fmla="*/ 192 w 194"/>
                  <a:gd name="T87" fmla="*/ 64 h 120"/>
                  <a:gd name="T88" fmla="*/ 194 w 194"/>
                  <a:gd name="T89" fmla="*/ 50 h 120"/>
                  <a:gd name="T90" fmla="*/ 190 w 194"/>
                  <a:gd name="T91" fmla="*/ 34 h 120"/>
                  <a:gd name="T92" fmla="*/ 174 w 194"/>
                  <a:gd name="T93" fmla="*/ 10 h 120"/>
                  <a:gd name="T94" fmla="*/ 142 w 194"/>
                  <a:gd name="T95" fmla="*/ 0 h 12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94"/>
                  <a:gd name="T145" fmla="*/ 0 h 120"/>
                  <a:gd name="T146" fmla="*/ 194 w 194"/>
                  <a:gd name="T147" fmla="*/ 120 h 12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94" h="120">
                    <a:moveTo>
                      <a:pt x="142" y="0"/>
                    </a:moveTo>
                    <a:lnTo>
                      <a:pt x="142" y="2"/>
                    </a:lnTo>
                    <a:lnTo>
                      <a:pt x="140" y="2"/>
                    </a:lnTo>
                    <a:lnTo>
                      <a:pt x="138" y="2"/>
                    </a:lnTo>
                    <a:lnTo>
                      <a:pt x="134" y="2"/>
                    </a:lnTo>
                    <a:lnTo>
                      <a:pt x="132" y="2"/>
                    </a:lnTo>
                    <a:lnTo>
                      <a:pt x="128" y="2"/>
                    </a:lnTo>
                    <a:lnTo>
                      <a:pt x="124" y="4"/>
                    </a:lnTo>
                    <a:lnTo>
                      <a:pt x="122" y="6"/>
                    </a:lnTo>
                    <a:lnTo>
                      <a:pt x="120" y="8"/>
                    </a:lnTo>
                    <a:lnTo>
                      <a:pt x="118" y="12"/>
                    </a:lnTo>
                    <a:lnTo>
                      <a:pt x="118" y="18"/>
                    </a:lnTo>
                    <a:lnTo>
                      <a:pt x="120" y="22"/>
                    </a:lnTo>
                    <a:lnTo>
                      <a:pt x="122" y="26"/>
                    </a:lnTo>
                    <a:lnTo>
                      <a:pt x="124" y="32"/>
                    </a:lnTo>
                    <a:lnTo>
                      <a:pt x="126" y="36"/>
                    </a:lnTo>
                    <a:lnTo>
                      <a:pt x="128" y="42"/>
                    </a:lnTo>
                    <a:lnTo>
                      <a:pt x="130" y="46"/>
                    </a:lnTo>
                    <a:lnTo>
                      <a:pt x="132" y="48"/>
                    </a:lnTo>
                    <a:lnTo>
                      <a:pt x="146" y="50"/>
                    </a:lnTo>
                    <a:lnTo>
                      <a:pt x="146" y="64"/>
                    </a:lnTo>
                    <a:lnTo>
                      <a:pt x="142" y="66"/>
                    </a:lnTo>
                    <a:lnTo>
                      <a:pt x="130" y="62"/>
                    </a:lnTo>
                    <a:lnTo>
                      <a:pt x="114" y="52"/>
                    </a:lnTo>
                    <a:lnTo>
                      <a:pt x="106" y="38"/>
                    </a:lnTo>
                    <a:lnTo>
                      <a:pt x="106" y="40"/>
                    </a:lnTo>
                    <a:lnTo>
                      <a:pt x="104" y="40"/>
                    </a:lnTo>
                    <a:lnTo>
                      <a:pt x="102" y="38"/>
                    </a:lnTo>
                    <a:lnTo>
                      <a:pt x="100" y="38"/>
                    </a:lnTo>
                    <a:lnTo>
                      <a:pt x="98" y="36"/>
                    </a:lnTo>
                    <a:lnTo>
                      <a:pt x="98" y="32"/>
                    </a:lnTo>
                    <a:lnTo>
                      <a:pt x="98" y="34"/>
                    </a:lnTo>
                    <a:lnTo>
                      <a:pt x="96" y="36"/>
                    </a:lnTo>
                    <a:lnTo>
                      <a:pt x="96" y="38"/>
                    </a:lnTo>
                    <a:lnTo>
                      <a:pt x="92" y="38"/>
                    </a:lnTo>
                    <a:lnTo>
                      <a:pt x="90" y="38"/>
                    </a:lnTo>
                    <a:lnTo>
                      <a:pt x="84" y="38"/>
                    </a:lnTo>
                    <a:lnTo>
                      <a:pt x="74" y="36"/>
                    </a:lnTo>
                    <a:lnTo>
                      <a:pt x="62" y="34"/>
                    </a:lnTo>
                    <a:lnTo>
                      <a:pt x="56" y="32"/>
                    </a:lnTo>
                    <a:lnTo>
                      <a:pt x="54" y="32"/>
                    </a:lnTo>
                    <a:lnTo>
                      <a:pt x="52" y="30"/>
                    </a:lnTo>
                    <a:lnTo>
                      <a:pt x="50" y="30"/>
                    </a:lnTo>
                    <a:lnTo>
                      <a:pt x="50" y="28"/>
                    </a:lnTo>
                    <a:lnTo>
                      <a:pt x="48" y="28"/>
                    </a:lnTo>
                    <a:lnTo>
                      <a:pt x="46" y="26"/>
                    </a:lnTo>
                    <a:lnTo>
                      <a:pt x="42" y="26"/>
                    </a:lnTo>
                    <a:lnTo>
                      <a:pt x="38" y="26"/>
                    </a:lnTo>
                    <a:lnTo>
                      <a:pt x="36" y="26"/>
                    </a:lnTo>
                    <a:lnTo>
                      <a:pt x="32" y="26"/>
                    </a:lnTo>
                    <a:lnTo>
                      <a:pt x="28" y="26"/>
                    </a:lnTo>
                    <a:lnTo>
                      <a:pt x="22" y="26"/>
                    </a:lnTo>
                    <a:lnTo>
                      <a:pt x="16" y="28"/>
                    </a:lnTo>
                    <a:lnTo>
                      <a:pt x="16" y="32"/>
                    </a:lnTo>
                    <a:lnTo>
                      <a:pt x="16" y="38"/>
                    </a:lnTo>
                    <a:lnTo>
                      <a:pt x="14" y="42"/>
                    </a:lnTo>
                    <a:lnTo>
                      <a:pt x="14" y="48"/>
                    </a:lnTo>
                    <a:lnTo>
                      <a:pt x="16" y="52"/>
                    </a:lnTo>
                    <a:lnTo>
                      <a:pt x="16" y="54"/>
                    </a:lnTo>
                    <a:lnTo>
                      <a:pt x="0" y="56"/>
                    </a:lnTo>
                    <a:lnTo>
                      <a:pt x="0" y="102"/>
                    </a:lnTo>
                    <a:lnTo>
                      <a:pt x="2" y="104"/>
                    </a:lnTo>
                    <a:lnTo>
                      <a:pt x="4" y="108"/>
                    </a:lnTo>
                    <a:lnTo>
                      <a:pt x="8" y="112"/>
                    </a:lnTo>
                    <a:lnTo>
                      <a:pt x="12" y="114"/>
                    </a:lnTo>
                    <a:lnTo>
                      <a:pt x="18" y="118"/>
                    </a:lnTo>
                    <a:lnTo>
                      <a:pt x="20" y="118"/>
                    </a:lnTo>
                    <a:lnTo>
                      <a:pt x="24" y="116"/>
                    </a:lnTo>
                    <a:lnTo>
                      <a:pt x="30" y="116"/>
                    </a:lnTo>
                    <a:lnTo>
                      <a:pt x="36" y="116"/>
                    </a:lnTo>
                    <a:lnTo>
                      <a:pt x="46" y="116"/>
                    </a:lnTo>
                    <a:lnTo>
                      <a:pt x="48" y="116"/>
                    </a:lnTo>
                    <a:lnTo>
                      <a:pt x="54" y="116"/>
                    </a:lnTo>
                    <a:lnTo>
                      <a:pt x="60" y="118"/>
                    </a:lnTo>
                    <a:lnTo>
                      <a:pt x="66" y="118"/>
                    </a:lnTo>
                    <a:lnTo>
                      <a:pt x="72" y="120"/>
                    </a:lnTo>
                    <a:lnTo>
                      <a:pt x="78" y="120"/>
                    </a:lnTo>
                    <a:lnTo>
                      <a:pt x="82" y="120"/>
                    </a:lnTo>
                    <a:lnTo>
                      <a:pt x="90" y="120"/>
                    </a:lnTo>
                    <a:lnTo>
                      <a:pt x="102" y="118"/>
                    </a:lnTo>
                    <a:lnTo>
                      <a:pt x="110" y="114"/>
                    </a:lnTo>
                    <a:lnTo>
                      <a:pt x="114" y="104"/>
                    </a:lnTo>
                    <a:lnTo>
                      <a:pt x="192" y="88"/>
                    </a:lnTo>
                    <a:lnTo>
                      <a:pt x="192" y="64"/>
                    </a:lnTo>
                    <a:lnTo>
                      <a:pt x="190" y="56"/>
                    </a:lnTo>
                    <a:lnTo>
                      <a:pt x="194" y="50"/>
                    </a:lnTo>
                    <a:lnTo>
                      <a:pt x="194" y="46"/>
                    </a:lnTo>
                    <a:lnTo>
                      <a:pt x="190" y="34"/>
                    </a:lnTo>
                    <a:lnTo>
                      <a:pt x="184" y="20"/>
                    </a:lnTo>
                    <a:lnTo>
                      <a:pt x="174" y="10"/>
                    </a:lnTo>
                    <a:lnTo>
                      <a:pt x="160" y="4"/>
                    </a:lnTo>
                    <a:lnTo>
                      <a:pt x="142" y="0"/>
                    </a:lnTo>
                    <a:close/>
                  </a:path>
                </a:pathLst>
              </a:custGeom>
              <a:grpFill/>
              <a:ln w="3175">
                <a:solidFill>
                  <a:schemeClr val="bg2"/>
                </a:solidFill>
                <a:round/>
                <a:headEnd/>
                <a:tailEnd/>
              </a:ln>
            </p:spPr>
            <p:txBody>
              <a:bodyPr/>
              <a:lstStyle/>
              <a:p>
                <a:pPr>
                  <a:defRPr/>
                </a:pPr>
                <a:endParaRPr lang="en-US" sz="3200"/>
              </a:p>
            </p:txBody>
          </p:sp>
          <p:sp>
            <p:nvSpPr>
              <p:cNvPr id="104" name="Freeform 290">
                <a:extLst>
                  <a:ext uri="{FF2B5EF4-FFF2-40B4-BE49-F238E27FC236}">
                    <a16:creationId xmlns:a16="http://schemas.microsoft.com/office/drawing/2014/main" id="{226388FC-254D-04EE-BEDC-B2C1467C2EF4}"/>
                  </a:ext>
                </a:extLst>
              </p:cNvPr>
              <p:cNvSpPr>
                <a:spLocks/>
              </p:cNvSpPr>
              <p:nvPr/>
            </p:nvSpPr>
            <p:spPr bwMode="gray">
              <a:xfrm>
                <a:off x="2796" y="3079"/>
                <a:ext cx="212" cy="166"/>
              </a:xfrm>
              <a:custGeom>
                <a:avLst/>
                <a:gdLst>
                  <a:gd name="T0" fmla="*/ 130 w 192"/>
                  <a:gd name="T1" fmla="*/ 10 h 166"/>
                  <a:gd name="T2" fmla="*/ 122 w 192"/>
                  <a:gd name="T3" fmla="*/ 10 h 166"/>
                  <a:gd name="T4" fmla="*/ 112 w 192"/>
                  <a:gd name="T5" fmla="*/ 12 h 166"/>
                  <a:gd name="T6" fmla="*/ 104 w 192"/>
                  <a:gd name="T7" fmla="*/ 14 h 166"/>
                  <a:gd name="T8" fmla="*/ 98 w 192"/>
                  <a:gd name="T9" fmla="*/ 14 h 166"/>
                  <a:gd name="T10" fmla="*/ 88 w 192"/>
                  <a:gd name="T11" fmla="*/ 12 h 166"/>
                  <a:gd name="T12" fmla="*/ 80 w 192"/>
                  <a:gd name="T13" fmla="*/ 10 h 166"/>
                  <a:gd name="T14" fmla="*/ 34 w 192"/>
                  <a:gd name="T15" fmla="*/ 8 h 166"/>
                  <a:gd name="T16" fmla="*/ 30 w 192"/>
                  <a:gd name="T17" fmla="*/ 8 h 166"/>
                  <a:gd name="T18" fmla="*/ 24 w 192"/>
                  <a:gd name="T19" fmla="*/ 6 h 166"/>
                  <a:gd name="T20" fmla="*/ 20 w 192"/>
                  <a:gd name="T21" fmla="*/ 2 h 166"/>
                  <a:gd name="T22" fmla="*/ 14 w 192"/>
                  <a:gd name="T23" fmla="*/ 0 h 166"/>
                  <a:gd name="T24" fmla="*/ 2 w 192"/>
                  <a:gd name="T25" fmla="*/ 2 h 166"/>
                  <a:gd name="T26" fmla="*/ 2 w 192"/>
                  <a:gd name="T27" fmla="*/ 12 h 166"/>
                  <a:gd name="T28" fmla="*/ 12 w 192"/>
                  <a:gd name="T29" fmla="*/ 32 h 166"/>
                  <a:gd name="T30" fmla="*/ 18 w 192"/>
                  <a:gd name="T31" fmla="*/ 54 h 166"/>
                  <a:gd name="T32" fmla="*/ 24 w 192"/>
                  <a:gd name="T33" fmla="*/ 72 h 166"/>
                  <a:gd name="T34" fmla="*/ 34 w 192"/>
                  <a:gd name="T35" fmla="*/ 110 h 166"/>
                  <a:gd name="T36" fmla="*/ 46 w 192"/>
                  <a:gd name="T37" fmla="*/ 136 h 166"/>
                  <a:gd name="T38" fmla="*/ 48 w 192"/>
                  <a:gd name="T39" fmla="*/ 140 h 166"/>
                  <a:gd name="T40" fmla="*/ 52 w 192"/>
                  <a:gd name="T41" fmla="*/ 148 h 166"/>
                  <a:gd name="T42" fmla="*/ 58 w 192"/>
                  <a:gd name="T43" fmla="*/ 158 h 166"/>
                  <a:gd name="T44" fmla="*/ 60 w 192"/>
                  <a:gd name="T45" fmla="*/ 164 h 166"/>
                  <a:gd name="T46" fmla="*/ 72 w 192"/>
                  <a:gd name="T47" fmla="*/ 160 h 166"/>
                  <a:gd name="T48" fmla="*/ 74 w 192"/>
                  <a:gd name="T49" fmla="*/ 156 h 166"/>
                  <a:gd name="T50" fmla="*/ 76 w 192"/>
                  <a:gd name="T51" fmla="*/ 152 h 166"/>
                  <a:gd name="T52" fmla="*/ 78 w 192"/>
                  <a:gd name="T53" fmla="*/ 150 h 166"/>
                  <a:gd name="T54" fmla="*/ 82 w 192"/>
                  <a:gd name="T55" fmla="*/ 152 h 166"/>
                  <a:gd name="T56" fmla="*/ 82 w 192"/>
                  <a:gd name="T57" fmla="*/ 156 h 166"/>
                  <a:gd name="T58" fmla="*/ 82 w 192"/>
                  <a:gd name="T59" fmla="*/ 162 h 166"/>
                  <a:gd name="T60" fmla="*/ 86 w 192"/>
                  <a:gd name="T61" fmla="*/ 164 h 166"/>
                  <a:gd name="T62" fmla="*/ 94 w 192"/>
                  <a:gd name="T63" fmla="*/ 164 h 166"/>
                  <a:gd name="T64" fmla="*/ 104 w 192"/>
                  <a:gd name="T65" fmla="*/ 166 h 166"/>
                  <a:gd name="T66" fmla="*/ 112 w 192"/>
                  <a:gd name="T67" fmla="*/ 162 h 166"/>
                  <a:gd name="T68" fmla="*/ 114 w 192"/>
                  <a:gd name="T69" fmla="*/ 60 h 166"/>
                  <a:gd name="T70" fmla="*/ 128 w 192"/>
                  <a:gd name="T71" fmla="*/ 16 h 166"/>
                  <a:gd name="T72" fmla="*/ 144 w 192"/>
                  <a:gd name="T73" fmla="*/ 16 h 166"/>
                  <a:gd name="T74" fmla="*/ 164 w 192"/>
                  <a:gd name="T75" fmla="*/ 16 h 166"/>
                  <a:gd name="T76" fmla="*/ 168 w 192"/>
                  <a:gd name="T77" fmla="*/ 18 h 166"/>
                  <a:gd name="T78" fmla="*/ 170 w 192"/>
                  <a:gd name="T79" fmla="*/ 22 h 166"/>
                  <a:gd name="T80" fmla="*/ 172 w 192"/>
                  <a:gd name="T81" fmla="*/ 20 h 166"/>
                  <a:gd name="T82" fmla="*/ 182 w 192"/>
                  <a:gd name="T83" fmla="*/ 16 h 166"/>
                  <a:gd name="T84" fmla="*/ 190 w 192"/>
                  <a:gd name="T85" fmla="*/ 12 h 166"/>
                  <a:gd name="T86" fmla="*/ 188 w 192"/>
                  <a:gd name="T87" fmla="*/ 12 h 166"/>
                  <a:gd name="T88" fmla="*/ 166 w 192"/>
                  <a:gd name="T89" fmla="*/ 8 h 166"/>
                  <a:gd name="T90" fmla="*/ 132 w 192"/>
                  <a:gd name="T91" fmla="*/ 10 h 16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92"/>
                  <a:gd name="T139" fmla="*/ 0 h 166"/>
                  <a:gd name="T140" fmla="*/ 192 w 192"/>
                  <a:gd name="T141" fmla="*/ 166 h 16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92" h="166">
                    <a:moveTo>
                      <a:pt x="132" y="10"/>
                    </a:moveTo>
                    <a:lnTo>
                      <a:pt x="130" y="10"/>
                    </a:lnTo>
                    <a:lnTo>
                      <a:pt x="128" y="10"/>
                    </a:lnTo>
                    <a:lnTo>
                      <a:pt x="122" y="10"/>
                    </a:lnTo>
                    <a:lnTo>
                      <a:pt x="118" y="12"/>
                    </a:lnTo>
                    <a:lnTo>
                      <a:pt x="112" y="12"/>
                    </a:lnTo>
                    <a:lnTo>
                      <a:pt x="106" y="14"/>
                    </a:lnTo>
                    <a:lnTo>
                      <a:pt x="104" y="14"/>
                    </a:lnTo>
                    <a:lnTo>
                      <a:pt x="102" y="14"/>
                    </a:lnTo>
                    <a:lnTo>
                      <a:pt x="98" y="14"/>
                    </a:lnTo>
                    <a:lnTo>
                      <a:pt x="94" y="14"/>
                    </a:lnTo>
                    <a:lnTo>
                      <a:pt x="88" y="12"/>
                    </a:lnTo>
                    <a:lnTo>
                      <a:pt x="84" y="12"/>
                    </a:lnTo>
                    <a:lnTo>
                      <a:pt x="80" y="10"/>
                    </a:lnTo>
                    <a:lnTo>
                      <a:pt x="76" y="8"/>
                    </a:lnTo>
                    <a:lnTo>
                      <a:pt x="34" y="8"/>
                    </a:lnTo>
                    <a:lnTo>
                      <a:pt x="32" y="8"/>
                    </a:lnTo>
                    <a:lnTo>
                      <a:pt x="30" y="8"/>
                    </a:lnTo>
                    <a:lnTo>
                      <a:pt x="26" y="8"/>
                    </a:lnTo>
                    <a:lnTo>
                      <a:pt x="24" y="6"/>
                    </a:lnTo>
                    <a:lnTo>
                      <a:pt x="20" y="2"/>
                    </a:lnTo>
                    <a:lnTo>
                      <a:pt x="18" y="0"/>
                    </a:lnTo>
                    <a:lnTo>
                      <a:pt x="14" y="0"/>
                    </a:lnTo>
                    <a:lnTo>
                      <a:pt x="8" y="0"/>
                    </a:lnTo>
                    <a:lnTo>
                      <a:pt x="2" y="2"/>
                    </a:lnTo>
                    <a:lnTo>
                      <a:pt x="0" y="10"/>
                    </a:lnTo>
                    <a:lnTo>
                      <a:pt x="2" y="12"/>
                    </a:lnTo>
                    <a:lnTo>
                      <a:pt x="6" y="20"/>
                    </a:lnTo>
                    <a:lnTo>
                      <a:pt x="12" y="32"/>
                    </a:lnTo>
                    <a:lnTo>
                      <a:pt x="16" y="42"/>
                    </a:lnTo>
                    <a:lnTo>
                      <a:pt x="18" y="54"/>
                    </a:lnTo>
                    <a:lnTo>
                      <a:pt x="20" y="58"/>
                    </a:lnTo>
                    <a:lnTo>
                      <a:pt x="24" y="72"/>
                    </a:lnTo>
                    <a:lnTo>
                      <a:pt x="28" y="90"/>
                    </a:lnTo>
                    <a:lnTo>
                      <a:pt x="34" y="110"/>
                    </a:lnTo>
                    <a:lnTo>
                      <a:pt x="42" y="126"/>
                    </a:lnTo>
                    <a:lnTo>
                      <a:pt x="46" y="136"/>
                    </a:lnTo>
                    <a:lnTo>
                      <a:pt x="48" y="136"/>
                    </a:lnTo>
                    <a:lnTo>
                      <a:pt x="48" y="140"/>
                    </a:lnTo>
                    <a:lnTo>
                      <a:pt x="50" y="144"/>
                    </a:lnTo>
                    <a:lnTo>
                      <a:pt x="52" y="148"/>
                    </a:lnTo>
                    <a:lnTo>
                      <a:pt x="56" y="152"/>
                    </a:lnTo>
                    <a:lnTo>
                      <a:pt x="58" y="158"/>
                    </a:lnTo>
                    <a:lnTo>
                      <a:pt x="60" y="162"/>
                    </a:lnTo>
                    <a:lnTo>
                      <a:pt x="60" y="164"/>
                    </a:lnTo>
                    <a:lnTo>
                      <a:pt x="72" y="160"/>
                    </a:lnTo>
                    <a:lnTo>
                      <a:pt x="74" y="158"/>
                    </a:lnTo>
                    <a:lnTo>
                      <a:pt x="74" y="156"/>
                    </a:lnTo>
                    <a:lnTo>
                      <a:pt x="76" y="154"/>
                    </a:lnTo>
                    <a:lnTo>
                      <a:pt x="76" y="152"/>
                    </a:lnTo>
                    <a:lnTo>
                      <a:pt x="78" y="150"/>
                    </a:lnTo>
                    <a:lnTo>
                      <a:pt x="80" y="152"/>
                    </a:lnTo>
                    <a:lnTo>
                      <a:pt x="82" y="152"/>
                    </a:lnTo>
                    <a:lnTo>
                      <a:pt x="82" y="154"/>
                    </a:lnTo>
                    <a:lnTo>
                      <a:pt x="82" y="156"/>
                    </a:lnTo>
                    <a:lnTo>
                      <a:pt x="82" y="160"/>
                    </a:lnTo>
                    <a:lnTo>
                      <a:pt x="82" y="162"/>
                    </a:lnTo>
                    <a:lnTo>
                      <a:pt x="84" y="164"/>
                    </a:lnTo>
                    <a:lnTo>
                      <a:pt x="86" y="164"/>
                    </a:lnTo>
                    <a:lnTo>
                      <a:pt x="88" y="164"/>
                    </a:lnTo>
                    <a:lnTo>
                      <a:pt x="94" y="164"/>
                    </a:lnTo>
                    <a:lnTo>
                      <a:pt x="98" y="166"/>
                    </a:lnTo>
                    <a:lnTo>
                      <a:pt x="104" y="166"/>
                    </a:lnTo>
                    <a:lnTo>
                      <a:pt x="108" y="164"/>
                    </a:lnTo>
                    <a:lnTo>
                      <a:pt x="112" y="162"/>
                    </a:lnTo>
                    <a:lnTo>
                      <a:pt x="114" y="160"/>
                    </a:lnTo>
                    <a:lnTo>
                      <a:pt x="114" y="60"/>
                    </a:lnTo>
                    <a:lnTo>
                      <a:pt x="128" y="60"/>
                    </a:lnTo>
                    <a:lnTo>
                      <a:pt x="128" y="16"/>
                    </a:lnTo>
                    <a:lnTo>
                      <a:pt x="132" y="16"/>
                    </a:lnTo>
                    <a:lnTo>
                      <a:pt x="144" y="16"/>
                    </a:lnTo>
                    <a:lnTo>
                      <a:pt x="156" y="14"/>
                    </a:lnTo>
                    <a:lnTo>
                      <a:pt x="164" y="16"/>
                    </a:lnTo>
                    <a:lnTo>
                      <a:pt x="168" y="18"/>
                    </a:lnTo>
                    <a:lnTo>
                      <a:pt x="168" y="20"/>
                    </a:lnTo>
                    <a:lnTo>
                      <a:pt x="170" y="22"/>
                    </a:lnTo>
                    <a:lnTo>
                      <a:pt x="172" y="20"/>
                    </a:lnTo>
                    <a:lnTo>
                      <a:pt x="176" y="18"/>
                    </a:lnTo>
                    <a:lnTo>
                      <a:pt x="182" y="16"/>
                    </a:lnTo>
                    <a:lnTo>
                      <a:pt x="186" y="14"/>
                    </a:lnTo>
                    <a:lnTo>
                      <a:pt x="190" y="12"/>
                    </a:lnTo>
                    <a:lnTo>
                      <a:pt x="192" y="12"/>
                    </a:lnTo>
                    <a:lnTo>
                      <a:pt x="188" y="12"/>
                    </a:lnTo>
                    <a:lnTo>
                      <a:pt x="178" y="10"/>
                    </a:lnTo>
                    <a:lnTo>
                      <a:pt x="166" y="8"/>
                    </a:lnTo>
                    <a:lnTo>
                      <a:pt x="156" y="8"/>
                    </a:lnTo>
                    <a:lnTo>
                      <a:pt x="132" y="10"/>
                    </a:lnTo>
                    <a:close/>
                  </a:path>
                </a:pathLst>
              </a:custGeom>
              <a:solidFill>
                <a:schemeClr val="accent2"/>
              </a:solidFill>
              <a:ln w="3175">
                <a:solidFill>
                  <a:schemeClr val="bg2"/>
                </a:solidFill>
                <a:round/>
                <a:headEnd/>
                <a:tailEnd/>
              </a:ln>
            </p:spPr>
            <p:txBody>
              <a:bodyPr/>
              <a:lstStyle/>
              <a:p>
                <a:pPr>
                  <a:defRPr/>
                </a:pPr>
                <a:endParaRPr lang="en-US" sz="3200"/>
              </a:p>
            </p:txBody>
          </p:sp>
          <p:sp>
            <p:nvSpPr>
              <p:cNvPr id="105" name="Freeform 292">
                <a:extLst>
                  <a:ext uri="{FF2B5EF4-FFF2-40B4-BE49-F238E27FC236}">
                    <a16:creationId xmlns:a16="http://schemas.microsoft.com/office/drawing/2014/main" id="{61AE9F8E-7B6D-BC5E-584E-2050FB8833D6}"/>
                  </a:ext>
                </a:extLst>
              </p:cNvPr>
              <p:cNvSpPr>
                <a:spLocks/>
              </p:cNvSpPr>
              <p:nvPr/>
            </p:nvSpPr>
            <p:spPr bwMode="gray">
              <a:xfrm>
                <a:off x="3229" y="2697"/>
                <a:ext cx="128" cy="164"/>
              </a:xfrm>
              <a:custGeom>
                <a:avLst/>
                <a:gdLst>
                  <a:gd name="T0" fmla="*/ 4 w 116"/>
                  <a:gd name="T1" fmla="*/ 164 h 164"/>
                  <a:gd name="T2" fmla="*/ 28 w 116"/>
                  <a:gd name="T3" fmla="*/ 148 h 164"/>
                  <a:gd name="T4" fmla="*/ 32 w 116"/>
                  <a:gd name="T5" fmla="*/ 144 h 164"/>
                  <a:gd name="T6" fmla="*/ 38 w 116"/>
                  <a:gd name="T7" fmla="*/ 136 h 164"/>
                  <a:gd name="T8" fmla="*/ 50 w 116"/>
                  <a:gd name="T9" fmla="*/ 126 h 164"/>
                  <a:gd name="T10" fmla="*/ 62 w 116"/>
                  <a:gd name="T11" fmla="*/ 112 h 164"/>
                  <a:gd name="T12" fmla="*/ 72 w 116"/>
                  <a:gd name="T13" fmla="*/ 98 h 164"/>
                  <a:gd name="T14" fmla="*/ 82 w 116"/>
                  <a:gd name="T15" fmla="*/ 84 h 164"/>
                  <a:gd name="T16" fmla="*/ 92 w 116"/>
                  <a:gd name="T17" fmla="*/ 66 h 164"/>
                  <a:gd name="T18" fmla="*/ 100 w 116"/>
                  <a:gd name="T19" fmla="*/ 50 h 164"/>
                  <a:gd name="T20" fmla="*/ 106 w 116"/>
                  <a:gd name="T21" fmla="*/ 36 h 164"/>
                  <a:gd name="T22" fmla="*/ 108 w 116"/>
                  <a:gd name="T23" fmla="*/ 32 h 164"/>
                  <a:gd name="T24" fmla="*/ 116 w 116"/>
                  <a:gd name="T25" fmla="*/ 18 h 164"/>
                  <a:gd name="T26" fmla="*/ 116 w 116"/>
                  <a:gd name="T27" fmla="*/ 0 h 164"/>
                  <a:gd name="T28" fmla="*/ 108 w 116"/>
                  <a:gd name="T29" fmla="*/ 0 h 164"/>
                  <a:gd name="T30" fmla="*/ 108 w 116"/>
                  <a:gd name="T31" fmla="*/ 0 h 164"/>
                  <a:gd name="T32" fmla="*/ 106 w 116"/>
                  <a:gd name="T33" fmla="*/ 2 h 164"/>
                  <a:gd name="T34" fmla="*/ 102 w 116"/>
                  <a:gd name="T35" fmla="*/ 2 h 164"/>
                  <a:gd name="T36" fmla="*/ 98 w 116"/>
                  <a:gd name="T37" fmla="*/ 4 h 164"/>
                  <a:gd name="T38" fmla="*/ 92 w 116"/>
                  <a:gd name="T39" fmla="*/ 4 h 164"/>
                  <a:gd name="T40" fmla="*/ 80 w 116"/>
                  <a:gd name="T41" fmla="*/ 6 h 164"/>
                  <a:gd name="T42" fmla="*/ 66 w 116"/>
                  <a:gd name="T43" fmla="*/ 8 h 164"/>
                  <a:gd name="T44" fmla="*/ 54 w 116"/>
                  <a:gd name="T45" fmla="*/ 10 h 164"/>
                  <a:gd name="T46" fmla="*/ 50 w 116"/>
                  <a:gd name="T47" fmla="*/ 10 h 164"/>
                  <a:gd name="T48" fmla="*/ 28 w 116"/>
                  <a:gd name="T49" fmla="*/ 14 h 164"/>
                  <a:gd name="T50" fmla="*/ 28 w 116"/>
                  <a:gd name="T51" fmla="*/ 14 h 164"/>
                  <a:gd name="T52" fmla="*/ 26 w 116"/>
                  <a:gd name="T53" fmla="*/ 12 h 164"/>
                  <a:gd name="T54" fmla="*/ 24 w 116"/>
                  <a:gd name="T55" fmla="*/ 12 h 164"/>
                  <a:gd name="T56" fmla="*/ 20 w 116"/>
                  <a:gd name="T57" fmla="*/ 10 h 164"/>
                  <a:gd name="T58" fmla="*/ 14 w 116"/>
                  <a:gd name="T59" fmla="*/ 20 h 164"/>
                  <a:gd name="T60" fmla="*/ 16 w 116"/>
                  <a:gd name="T61" fmla="*/ 22 h 164"/>
                  <a:gd name="T62" fmla="*/ 14 w 116"/>
                  <a:gd name="T63" fmla="*/ 28 h 164"/>
                  <a:gd name="T64" fmla="*/ 24 w 116"/>
                  <a:gd name="T65" fmla="*/ 34 h 164"/>
                  <a:gd name="T66" fmla="*/ 56 w 116"/>
                  <a:gd name="T67" fmla="*/ 52 h 164"/>
                  <a:gd name="T68" fmla="*/ 70 w 116"/>
                  <a:gd name="T69" fmla="*/ 54 h 164"/>
                  <a:gd name="T70" fmla="*/ 40 w 116"/>
                  <a:gd name="T71" fmla="*/ 96 h 164"/>
                  <a:gd name="T72" fmla="*/ 24 w 116"/>
                  <a:gd name="T73" fmla="*/ 102 h 164"/>
                  <a:gd name="T74" fmla="*/ 22 w 116"/>
                  <a:gd name="T75" fmla="*/ 108 h 164"/>
                  <a:gd name="T76" fmla="*/ 6 w 116"/>
                  <a:gd name="T77" fmla="*/ 108 h 164"/>
                  <a:gd name="T78" fmla="*/ 0 w 116"/>
                  <a:gd name="T79" fmla="*/ 122 h 164"/>
                  <a:gd name="T80" fmla="*/ 0 w 116"/>
                  <a:gd name="T81" fmla="*/ 156 h 164"/>
                  <a:gd name="T82" fmla="*/ 4 w 116"/>
                  <a:gd name="T83" fmla="*/ 164 h 164"/>
                  <a:gd name="T84" fmla="*/ 4 w 116"/>
                  <a:gd name="T85" fmla="*/ 164 h 16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16"/>
                  <a:gd name="T130" fmla="*/ 0 h 164"/>
                  <a:gd name="T131" fmla="*/ 116 w 116"/>
                  <a:gd name="T132" fmla="*/ 164 h 16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16" h="164">
                    <a:moveTo>
                      <a:pt x="4" y="164"/>
                    </a:moveTo>
                    <a:lnTo>
                      <a:pt x="28" y="148"/>
                    </a:lnTo>
                    <a:lnTo>
                      <a:pt x="32" y="144"/>
                    </a:lnTo>
                    <a:lnTo>
                      <a:pt x="38" y="136"/>
                    </a:lnTo>
                    <a:lnTo>
                      <a:pt x="50" y="126"/>
                    </a:lnTo>
                    <a:lnTo>
                      <a:pt x="62" y="112"/>
                    </a:lnTo>
                    <a:lnTo>
                      <a:pt x="72" y="98"/>
                    </a:lnTo>
                    <a:lnTo>
                      <a:pt x="82" y="84"/>
                    </a:lnTo>
                    <a:lnTo>
                      <a:pt x="92" y="66"/>
                    </a:lnTo>
                    <a:lnTo>
                      <a:pt x="100" y="50"/>
                    </a:lnTo>
                    <a:lnTo>
                      <a:pt x="106" y="36"/>
                    </a:lnTo>
                    <a:lnTo>
                      <a:pt x="108" y="32"/>
                    </a:lnTo>
                    <a:lnTo>
                      <a:pt x="116" y="18"/>
                    </a:lnTo>
                    <a:lnTo>
                      <a:pt x="116" y="0"/>
                    </a:lnTo>
                    <a:lnTo>
                      <a:pt x="108" y="0"/>
                    </a:lnTo>
                    <a:lnTo>
                      <a:pt x="106" y="2"/>
                    </a:lnTo>
                    <a:lnTo>
                      <a:pt x="102" y="2"/>
                    </a:lnTo>
                    <a:lnTo>
                      <a:pt x="98" y="4"/>
                    </a:lnTo>
                    <a:lnTo>
                      <a:pt x="92" y="4"/>
                    </a:lnTo>
                    <a:lnTo>
                      <a:pt x="80" y="6"/>
                    </a:lnTo>
                    <a:lnTo>
                      <a:pt x="66" y="8"/>
                    </a:lnTo>
                    <a:lnTo>
                      <a:pt x="54" y="10"/>
                    </a:lnTo>
                    <a:lnTo>
                      <a:pt x="50" y="10"/>
                    </a:lnTo>
                    <a:lnTo>
                      <a:pt x="28" y="14"/>
                    </a:lnTo>
                    <a:lnTo>
                      <a:pt x="26" y="12"/>
                    </a:lnTo>
                    <a:lnTo>
                      <a:pt x="24" y="12"/>
                    </a:lnTo>
                    <a:lnTo>
                      <a:pt x="20" y="10"/>
                    </a:lnTo>
                    <a:lnTo>
                      <a:pt x="14" y="20"/>
                    </a:lnTo>
                    <a:lnTo>
                      <a:pt x="16" y="22"/>
                    </a:lnTo>
                    <a:lnTo>
                      <a:pt x="14" y="28"/>
                    </a:lnTo>
                    <a:lnTo>
                      <a:pt x="24" y="34"/>
                    </a:lnTo>
                    <a:lnTo>
                      <a:pt x="56" y="52"/>
                    </a:lnTo>
                    <a:lnTo>
                      <a:pt x="70" y="54"/>
                    </a:lnTo>
                    <a:lnTo>
                      <a:pt x="40" y="96"/>
                    </a:lnTo>
                    <a:lnTo>
                      <a:pt x="24" y="102"/>
                    </a:lnTo>
                    <a:lnTo>
                      <a:pt x="22" y="108"/>
                    </a:lnTo>
                    <a:lnTo>
                      <a:pt x="6" y="108"/>
                    </a:lnTo>
                    <a:lnTo>
                      <a:pt x="0" y="122"/>
                    </a:lnTo>
                    <a:lnTo>
                      <a:pt x="0" y="156"/>
                    </a:lnTo>
                    <a:lnTo>
                      <a:pt x="4" y="164"/>
                    </a:lnTo>
                    <a:close/>
                  </a:path>
                </a:pathLst>
              </a:custGeom>
              <a:grpFill/>
              <a:ln w="3175">
                <a:solidFill>
                  <a:schemeClr val="bg2"/>
                </a:solidFill>
                <a:round/>
                <a:headEnd/>
                <a:tailEnd/>
              </a:ln>
            </p:spPr>
            <p:txBody>
              <a:bodyPr/>
              <a:lstStyle/>
              <a:p>
                <a:pPr>
                  <a:defRPr/>
                </a:pPr>
                <a:endParaRPr lang="en-US" sz="3200"/>
              </a:p>
            </p:txBody>
          </p:sp>
          <p:sp>
            <p:nvSpPr>
              <p:cNvPr id="106" name="Freeform 293">
                <a:extLst>
                  <a:ext uri="{FF2B5EF4-FFF2-40B4-BE49-F238E27FC236}">
                    <a16:creationId xmlns:a16="http://schemas.microsoft.com/office/drawing/2014/main" id="{8B2F967C-8230-6235-B3D0-8CFEA63CACA1}"/>
                  </a:ext>
                </a:extLst>
              </p:cNvPr>
              <p:cNvSpPr>
                <a:spLocks/>
              </p:cNvSpPr>
              <p:nvPr/>
            </p:nvSpPr>
            <p:spPr bwMode="gray">
              <a:xfrm>
                <a:off x="3119" y="2793"/>
                <a:ext cx="117" cy="124"/>
              </a:xfrm>
              <a:custGeom>
                <a:avLst/>
                <a:gdLst>
                  <a:gd name="T0" fmla="*/ 66 w 106"/>
                  <a:gd name="T1" fmla="*/ 116 h 124"/>
                  <a:gd name="T2" fmla="*/ 82 w 106"/>
                  <a:gd name="T3" fmla="*/ 100 h 124"/>
                  <a:gd name="T4" fmla="*/ 102 w 106"/>
                  <a:gd name="T5" fmla="*/ 68 h 124"/>
                  <a:gd name="T6" fmla="*/ 104 w 106"/>
                  <a:gd name="T7" fmla="*/ 68 h 124"/>
                  <a:gd name="T8" fmla="*/ 100 w 106"/>
                  <a:gd name="T9" fmla="*/ 60 h 124"/>
                  <a:gd name="T10" fmla="*/ 100 w 106"/>
                  <a:gd name="T11" fmla="*/ 26 h 124"/>
                  <a:gd name="T12" fmla="*/ 106 w 106"/>
                  <a:gd name="T13" fmla="*/ 12 h 124"/>
                  <a:gd name="T14" fmla="*/ 104 w 106"/>
                  <a:gd name="T15" fmla="*/ 6 h 124"/>
                  <a:gd name="T16" fmla="*/ 84 w 106"/>
                  <a:gd name="T17" fmla="*/ 10 h 124"/>
                  <a:gd name="T18" fmla="*/ 76 w 106"/>
                  <a:gd name="T19" fmla="*/ 18 h 124"/>
                  <a:gd name="T20" fmla="*/ 58 w 106"/>
                  <a:gd name="T21" fmla="*/ 16 h 124"/>
                  <a:gd name="T22" fmla="*/ 40 w 106"/>
                  <a:gd name="T23" fmla="*/ 0 h 124"/>
                  <a:gd name="T24" fmla="*/ 26 w 106"/>
                  <a:gd name="T25" fmla="*/ 0 h 124"/>
                  <a:gd name="T26" fmla="*/ 26 w 106"/>
                  <a:gd name="T27" fmla="*/ 0 h 124"/>
                  <a:gd name="T28" fmla="*/ 26 w 106"/>
                  <a:gd name="T29" fmla="*/ 0 h 124"/>
                  <a:gd name="T30" fmla="*/ 24 w 106"/>
                  <a:gd name="T31" fmla="*/ 2 h 124"/>
                  <a:gd name="T32" fmla="*/ 22 w 106"/>
                  <a:gd name="T33" fmla="*/ 4 h 124"/>
                  <a:gd name="T34" fmla="*/ 16 w 106"/>
                  <a:gd name="T35" fmla="*/ 4 h 124"/>
                  <a:gd name="T36" fmla="*/ 8 w 106"/>
                  <a:gd name="T37" fmla="*/ 6 h 124"/>
                  <a:gd name="T38" fmla="*/ 10 w 106"/>
                  <a:gd name="T39" fmla="*/ 12 h 124"/>
                  <a:gd name="T40" fmla="*/ 14 w 106"/>
                  <a:gd name="T41" fmla="*/ 40 h 124"/>
                  <a:gd name="T42" fmla="*/ 0 w 106"/>
                  <a:gd name="T43" fmla="*/ 56 h 124"/>
                  <a:gd name="T44" fmla="*/ 0 w 106"/>
                  <a:gd name="T45" fmla="*/ 56 h 124"/>
                  <a:gd name="T46" fmla="*/ 2 w 106"/>
                  <a:gd name="T47" fmla="*/ 58 h 124"/>
                  <a:gd name="T48" fmla="*/ 4 w 106"/>
                  <a:gd name="T49" fmla="*/ 62 h 124"/>
                  <a:gd name="T50" fmla="*/ 4 w 106"/>
                  <a:gd name="T51" fmla="*/ 66 h 124"/>
                  <a:gd name="T52" fmla="*/ 6 w 106"/>
                  <a:gd name="T53" fmla="*/ 70 h 124"/>
                  <a:gd name="T54" fmla="*/ 4 w 106"/>
                  <a:gd name="T55" fmla="*/ 74 h 124"/>
                  <a:gd name="T56" fmla="*/ 2 w 106"/>
                  <a:gd name="T57" fmla="*/ 78 h 124"/>
                  <a:gd name="T58" fmla="*/ 46 w 106"/>
                  <a:gd name="T59" fmla="*/ 110 h 124"/>
                  <a:gd name="T60" fmla="*/ 46 w 106"/>
                  <a:gd name="T61" fmla="*/ 110 h 124"/>
                  <a:gd name="T62" fmla="*/ 48 w 106"/>
                  <a:gd name="T63" fmla="*/ 112 h 124"/>
                  <a:gd name="T64" fmla="*/ 48 w 106"/>
                  <a:gd name="T65" fmla="*/ 114 h 124"/>
                  <a:gd name="T66" fmla="*/ 50 w 106"/>
                  <a:gd name="T67" fmla="*/ 116 h 124"/>
                  <a:gd name="T68" fmla="*/ 62 w 106"/>
                  <a:gd name="T69" fmla="*/ 124 h 124"/>
                  <a:gd name="T70" fmla="*/ 66 w 106"/>
                  <a:gd name="T71" fmla="*/ 116 h 12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06"/>
                  <a:gd name="T109" fmla="*/ 0 h 124"/>
                  <a:gd name="T110" fmla="*/ 106 w 106"/>
                  <a:gd name="T111" fmla="*/ 124 h 12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06" h="124">
                    <a:moveTo>
                      <a:pt x="66" y="116"/>
                    </a:moveTo>
                    <a:lnTo>
                      <a:pt x="82" y="100"/>
                    </a:lnTo>
                    <a:lnTo>
                      <a:pt x="102" y="68"/>
                    </a:lnTo>
                    <a:lnTo>
                      <a:pt x="104" y="68"/>
                    </a:lnTo>
                    <a:lnTo>
                      <a:pt x="100" y="60"/>
                    </a:lnTo>
                    <a:lnTo>
                      <a:pt x="100" y="26"/>
                    </a:lnTo>
                    <a:lnTo>
                      <a:pt x="106" y="12"/>
                    </a:lnTo>
                    <a:lnTo>
                      <a:pt x="104" y="6"/>
                    </a:lnTo>
                    <a:lnTo>
                      <a:pt x="84" y="10"/>
                    </a:lnTo>
                    <a:lnTo>
                      <a:pt x="76" y="18"/>
                    </a:lnTo>
                    <a:lnTo>
                      <a:pt x="58" y="16"/>
                    </a:lnTo>
                    <a:lnTo>
                      <a:pt x="40" y="0"/>
                    </a:lnTo>
                    <a:lnTo>
                      <a:pt x="26" y="0"/>
                    </a:lnTo>
                    <a:lnTo>
                      <a:pt x="24" y="2"/>
                    </a:lnTo>
                    <a:lnTo>
                      <a:pt x="22" y="4"/>
                    </a:lnTo>
                    <a:lnTo>
                      <a:pt x="16" y="4"/>
                    </a:lnTo>
                    <a:lnTo>
                      <a:pt x="8" y="6"/>
                    </a:lnTo>
                    <a:lnTo>
                      <a:pt x="10" y="12"/>
                    </a:lnTo>
                    <a:lnTo>
                      <a:pt x="14" y="40"/>
                    </a:lnTo>
                    <a:lnTo>
                      <a:pt x="0" y="56"/>
                    </a:lnTo>
                    <a:lnTo>
                      <a:pt x="2" y="58"/>
                    </a:lnTo>
                    <a:lnTo>
                      <a:pt x="4" y="62"/>
                    </a:lnTo>
                    <a:lnTo>
                      <a:pt x="4" y="66"/>
                    </a:lnTo>
                    <a:lnTo>
                      <a:pt x="6" y="70"/>
                    </a:lnTo>
                    <a:lnTo>
                      <a:pt x="4" y="74"/>
                    </a:lnTo>
                    <a:lnTo>
                      <a:pt x="2" y="78"/>
                    </a:lnTo>
                    <a:lnTo>
                      <a:pt x="46" y="110"/>
                    </a:lnTo>
                    <a:lnTo>
                      <a:pt x="48" y="112"/>
                    </a:lnTo>
                    <a:lnTo>
                      <a:pt x="48" y="114"/>
                    </a:lnTo>
                    <a:lnTo>
                      <a:pt x="50" y="116"/>
                    </a:lnTo>
                    <a:lnTo>
                      <a:pt x="62" y="124"/>
                    </a:lnTo>
                    <a:lnTo>
                      <a:pt x="66" y="116"/>
                    </a:lnTo>
                    <a:close/>
                  </a:path>
                </a:pathLst>
              </a:custGeom>
              <a:grpFill/>
              <a:ln w="3175">
                <a:solidFill>
                  <a:schemeClr val="bg2"/>
                </a:solidFill>
                <a:round/>
                <a:headEnd/>
                <a:tailEnd/>
              </a:ln>
            </p:spPr>
            <p:txBody>
              <a:bodyPr/>
              <a:lstStyle/>
              <a:p>
                <a:pPr>
                  <a:defRPr/>
                </a:pPr>
                <a:endParaRPr lang="en-US" sz="3200"/>
              </a:p>
            </p:txBody>
          </p:sp>
          <p:sp>
            <p:nvSpPr>
              <p:cNvPr id="107" name="Freeform 295">
                <a:extLst>
                  <a:ext uri="{FF2B5EF4-FFF2-40B4-BE49-F238E27FC236}">
                    <a16:creationId xmlns:a16="http://schemas.microsoft.com/office/drawing/2014/main" id="{1EF9D322-F790-8750-CE70-6B572D968C8D}"/>
                  </a:ext>
                </a:extLst>
              </p:cNvPr>
              <p:cNvSpPr>
                <a:spLocks/>
              </p:cNvSpPr>
              <p:nvPr/>
            </p:nvSpPr>
            <p:spPr bwMode="gray">
              <a:xfrm>
                <a:off x="3112" y="2621"/>
                <a:ext cx="197" cy="190"/>
              </a:xfrm>
              <a:custGeom>
                <a:avLst/>
                <a:gdLst>
                  <a:gd name="T0" fmla="*/ 66 w 178"/>
                  <a:gd name="T1" fmla="*/ 0 h 190"/>
                  <a:gd name="T2" fmla="*/ 62 w 178"/>
                  <a:gd name="T3" fmla="*/ 4 h 190"/>
                  <a:gd name="T4" fmla="*/ 56 w 178"/>
                  <a:gd name="T5" fmla="*/ 10 h 190"/>
                  <a:gd name="T6" fmla="*/ 52 w 178"/>
                  <a:gd name="T7" fmla="*/ 12 h 190"/>
                  <a:gd name="T8" fmla="*/ 46 w 178"/>
                  <a:gd name="T9" fmla="*/ 18 h 190"/>
                  <a:gd name="T10" fmla="*/ 40 w 178"/>
                  <a:gd name="T11" fmla="*/ 26 h 190"/>
                  <a:gd name="T12" fmla="*/ 36 w 178"/>
                  <a:gd name="T13" fmla="*/ 30 h 190"/>
                  <a:gd name="T14" fmla="*/ 30 w 178"/>
                  <a:gd name="T15" fmla="*/ 50 h 190"/>
                  <a:gd name="T16" fmla="*/ 24 w 178"/>
                  <a:gd name="T17" fmla="*/ 62 h 190"/>
                  <a:gd name="T18" fmla="*/ 12 w 178"/>
                  <a:gd name="T19" fmla="*/ 76 h 190"/>
                  <a:gd name="T20" fmla="*/ 6 w 178"/>
                  <a:gd name="T21" fmla="*/ 86 h 190"/>
                  <a:gd name="T22" fmla="*/ 4 w 178"/>
                  <a:gd name="T23" fmla="*/ 90 h 190"/>
                  <a:gd name="T24" fmla="*/ 4 w 178"/>
                  <a:gd name="T25" fmla="*/ 104 h 190"/>
                  <a:gd name="T26" fmla="*/ 4 w 178"/>
                  <a:gd name="T27" fmla="*/ 112 h 190"/>
                  <a:gd name="T28" fmla="*/ 0 w 178"/>
                  <a:gd name="T29" fmla="*/ 116 h 190"/>
                  <a:gd name="T30" fmla="*/ 0 w 178"/>
                  <a:gd name="T31" fmla="*/ 122 h 190"/>
                  <a:gd name="T32" fmla="*/ 4 w 178"/>
                  <a:gd name="T33" fmla="*/ 126 h 190"/>
                  <a:gd name="T34" fmla="*/ 8 w 178"/>
                  <a:gd name="T35" fmla="*/ 128 h 190"/>
                  <a:gd name="T36" fmla="*/ 14 w 178"/>
                  <a:gd name="T37" fmla="*/ 134 h 190"/>
                  <a:gd name="T38" fmla="*/ 22 w 178"/>
                  <a:gd name="T39" fmla="*/ 144 h 190"/>
                  <a:gd name="T40" fmla="*/ 28 w 178"/>
                  <a:gd name="T41" fmla="*/ 152 h 190"/>
                  <a:gd name="T42" fmla="*/ 30 w 178"/>
                  <a:gd name="T43" fmla="*/ 154 h 190"/>
                  <a:gd name="T44" fmla="*/ 46 w 178"/>
                  <a:gd name="T45" fmla="*/ 172 h 190"/>
                  <a:gd name="T46" fmla="*/ 82 w 178"/>
                  <a:gd name="T47" fmla="*/ 190 h 190"/>
                  <a:gd name="T48" fmla="*/ 110 w 178"/>
                  <a:gd name="T49" fmla="*/ 178 h 190"/>
                  <a:gd name="T50" fmla="*/ 128 w 178"/>
                  <a:gd name="T51" fmla="*/ 184 h 190"/>
                  <a:gd name="T52" fmla="*/ 146 w 178"/>
                  <a:gd name="T53" fmla="*/ 172 h 190"/>
                  <a:gd name="T54" fmla="*/ 162 w 178"/>
                  <a:gd name="T55" fmla="*/ 128 h 190"/>
                  <a:gd name="T56" fmla="*/ 120 w 178"/>
                  <a:gd name="T57" fmla="*/ 104 h 190"/>
                  <a:gd name="T58" fmla="*/ 120 w 178"/>
                  <a:gd name="T59" fmla="*/ 96 h 190"/>
                  <a:gd name="T60" fmla="*/ 104 w 178"/>
                  <a:gd name="T61" fmla="*/ 80 h 190"/>
                  <a:gd name="T62" fmla="*/ 114 w 178"/>
                  <a:gd name="T63" fmla="*/ 74 h 190"/>
                  <a:gd name="T64" fmla="*/ 118 w 178"/>
                  <a:gd name="T65" fmla="*/ 68 h 190"/>
                  <a:gd name="T66" fmla="*/ 118 w 178"/>
                  <a:gd name="T67" fmla="*/ 66 h 190"/>
                  <a:gd name="T68" fmla="*/ 114 w 178"/>
                  <a:gd name="T69" fmla="*/ 60 h 190"/>
                  <a:gd name="T70" fmla="*/ 104 w 178"/>
                  <a:gd name="T71" fmla="*/ 50 h 190"/>
                  <a:gd name="T72" fmla="*/ 96 w 178"/>
                  <a:gd name="T73" fmla="*/ 42 h 190"/>
                  <a:gd name="T74" fmla="*/ 90 w 178"/>
                  <a:gd name="T75" fmla="*/ 38 h 190"/>
                  <a:gd name="T76" fmla="*/ 82 w 178"/>
                  <a:gd name="T77" fmla="*/ 30 h 190"/>
                  <a:gd name="T78" fmla="*/ 76 w 178"/>
                  <a:gd name="T79" fmla="*/ 20 h 190"/>
                  <a:gd name="T80" fmla="*/ 72 w 178"/>
                  <a:gd name="T81" fmla="*/ 14 h 190"/>
                  <a:gd name="T82" fmla="*/ 70 w 178"/>
                  <a:gd name="T83" fmla="*/ 10 h 190"/>
                  <a:gd name="T84" fmla="*/ 66 w 178"/>
                  <a:gd name="T85" fmla="*/ 0 h 19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78"/>
                  <a:gd name="T130" fmla="*/ 0 h 190"/>
                  <a:gd name="T131" fmla="*/ 178 w 178"/>
                  <a:gd name="T132" fmla="*/ 190 h 19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78" h="190">
                    <a:moveTo>
                      <a:pt x="66" y="0"/>
                    </a:moveTo>
                    <a:lnTo>
                      <a:pt x="66" y="0"/>
                    </a:lnTo>
                    <a:lnTo>
                      <a:pt x="64" y="2"/>
                    </a:lnTo>
                    <a:lnTo>
                      <a:pt x="62" y="4"/>
                    </a:lnTo>
                    <a:lnTo>
                      <a:pt x="58" y="8"/>
                    </a:lnTo>
                    <a:lnTo>
                      <a:pt x="56" y="10"/>
                    </a:lnTo>
                    <a:lnTo>
                      <a:pt x="54" y="10"/>
                    </a:lnTo>
                    <a:lnTo>
                      <a:pt x="52" y="12"/>
                    </a:lnTo>
                    <a:lnTo>
                      <a:pt x="48" y="14"/>
                    </a:lnTo>
                    <a:lnTo>
                      <a:pt x="46" y="18"/>
                    </a:lnTo>
                    <a:lnTo>
                      <a:pt x="42" y="22"/>
                    </a:lnTo>
                    <a:lnTo>
                      <a:pt x="40" y="26"/>
                    </a:lnTo>
                    <a:lnTo>
                      <a:pt x="38" y="28"/>
                    </a:lnTo>
                    <a:lnTo>
                      <a:pt x="36" y="30"/>
                    </a:lnTo>
                    <a:lnTo>
                      <a:pt x="34" y="40"/>
                    </a:lnTo>
                    <a:lnTo>
                      <a:pt x="30" y="50"/>
                    </a:lnTo>
                    <a:lnTo>
                      <a:pt x="26" y="60"/>
                    </a:lnTo>
                    <a:lnTo>
                      <a:pt x="24" y="62"/>
                    </a:lnTo>
                    <a:lnTo>
                      <a:pt x="16" y="68"/>
                    </a:lnTo>
                    <a:lnTo>
                      <a:pt x="12" y="76"/>
                    </a:lnTo>
                    <a:lnTo>
                      <a:pt x="8" y="82"/>
                    </a:lnTo>
                    <a:lnTo>
                      <a:pt x="6" y="86"/>
                    </a:lnTo>
                    <a:lnTo>
                      <a:pt x="4" y="90"/>
                    </a:lnTo>
                    <a:lnTo>
                      <a:pt x="4" y="98"/>
                    </a:lnTo>
                    <a:lnTo>
                      <a:pt x="4" y="104"/>
                    </a:lnTo>
                    <a:lnTo>
                      <a:pt x="4" y="108"/>
                    </a:lnTo>
                    <a:lnTo>
                      <a:pt x="4" y="112"/>
                    </a:lnTo>
                    <a:lnTo>
                      <a:pt x="4" y="114"/>
                    </a:lnTo>
                    <a:lnTo>
                      <a:pt x="0" y="116"/>
                    </a:lnTo>
                    <a:lnTo>
                      <a:pt x="0" y="120"/>
                    </a:lnTo>
                    <a:lnTo>
                      <a:pt x="0" y="122"/>
                    </a:lnTo>
                    <a:lnTo>
                      <a:pt x="2" y="124"/>
                    </a:lnTo>
                    <a:lnTo>
                      <a:pt x="4" y="126"/>
                    </a:lnTo>
                    <a:lnTo>
                      <a:pt x="6" y="126"/>
                    </a:lnTo>
                    <a:lnTo>
                      <a:pt x="8" y="128"/>
                    </a:lnTo>
                    <a:lnTo>
                      <a:pt x="10" y="130"/>
                    </a:lnTo>
                    <a:lnTo>
                      <a:pt x="14" y="134"/>
                    </a:lnTo>
                    <a:lnTo>
                      <a:pt x="18" y="140"/>
                    </a:lnTo>
                    <a:lnTo>
                      <a:pt x="22" y="144"/>
                    </a:lnTo>
                    <a:lnTo>
                      <a:pt x="24" y="148"/>
                    </a:lnTo>
                    <a:lnTo>
                      <a:pt x="28" y="152"/>
                    </a:lnTo>
                    <a:lnTo>
                      <a:pt x="28" y="154"/>
                    </a:lnTo>
                    <a:lnTo>
                      <a:pt x="30" y="154"/>
                    </a:lnTo>
                    <a:lnTo>
                      <a:pt x="32" y="172"/>
                    </a:lnTo>
                    <a:lnTo>
                      <a:pt x="46" y="172"/>
                    </a:lnTo>
                    <a:lnTo>
                      <a:pt x="64" y="188"/>
                    </a:lnTo>
                    <a:lnTo>
                      <a:pt x="82" y="190"/>
                    </a:lnTo>
                    <a:lnTo>
                      <a:pt x="90" y="182"/>
                    </a:lnTo>
                    <a:lnTo>
                      <a:pt x="110" y="178"/>
                    </a:lnTo>
                    <a:lnTo>
                      <a:pt x="112" y="184"/>
                    </a:lnTo>
                    <a:lnTo>
                      <a:pt x="128" y="184"/>
                    </a:lnTo>
                    <a:lnTo>
                      <a:pt x="130" y="178"/>
                    </a:lnTo>
                    <a:lnTo>
                      <a:pt x="146" y="172"/>
                    </a:lnTo>
                    <a:lnTo>
                      <a:pt x="178" y="130"/>
                    </a:lnTo>
                    <a:lnTo>
                      <a:pt x="162" y="128"/>
                    </a:lnTo>
                    <a:lnTo>
                      <a:pt x="130" y="110"/>
                    </a:lnTo>
                    <a:lnTo>
                      <a:pt x="120" y="104"/>
                    </a:lnTo>
                    <a:lnTo>
                      <a:pt x="122" y="98"/>
                    </a:lnTo>
                    <a:lnTo>
                      <a:pt x="120" y="96"/>
                    </a:lnTo>
                    <a:lnTo>
                      <a:pt x="106" y="92"/>
                    </a:lnTo>
                    <a:lnTo>
                      <a:pt x="104" y="80"/>
                    </a:lnTo>
                    <a:lnTo>
                      <a:pt x="112" y="72"/>
                    </a:lnTo>
                    <a:lnTo>
                      <a:pt x="114" y="74"/>
                    </a:lnTo>
                    <a:lnTo>
                      <a:pt x="118" y="70"/>
                    </a:lnTo>
                    <a:lnTo>
                      <a:pt x="118" y="68"/>
                    </a:lnTo>
                    <a:lnTo>
                      <a:pt x="118" y="66"/>
                    </a:lnTo>
                    <a:lnTo>
                      <a:pt x="116" y="64"/>
                    </a:lnTo>
                    <a:lnTo>
                      <a:pt x="114" y="60"/>
                    </a:lnTo>
                    <a:lnTo>
                      <a:pt x="110" y="56"/>
                    </a:lnTo>
                    <a:lnTo>
                      <a:pt x="104" y="50"/>
                    </a:lnTo>
                    <a:lnTo>
                      <a:pt x="96" y="44"/>
                    </a:lnTo>
                    <a:lnTo>
                      <a:pt x="96" y="42"/>
                    </a:lnTo>
                    <a:lnTo>
                      <a:pt x="94" y="40"/>
                    </a:lnTo>
                    <a:lnTo>
                      <a:pt x="90" y="38"/>
                    </a:lnTo>
                    <a:lnTo>
                      <a:pt x="86" y="34"/>
                    </a:lnTo>
                    <a:lnTo>
                      <a:pt x="82" y="30"/>
                    </a:lnTo>
                    <a:lnTo>
                      <a:pt x="78" y="26"/>
                    </a:lnTo>
                    <a:lnTo>
                      <a:pt x="76" y="20"/>
                    </a:lnTo>
                    <a:lnTo>
                      <a:pt x="74" y="16"/>
                    </a:lnTo>
                    <a:lnTo>
                      <a:pt x="72" y="14"/>
                    </a:lnTo>
                    <a:lnTo>
                      <a:pt x="72" y="12"/>
                    </a:lnTo>
                    <a:lnTo>
                      <a:pt x="70" y="10"/>
                    </a:lnTo>
                    <a:lnTo>
                      <a:pt x="70" y="6"/>
                    </a:lnTo>
                    <a:lnTo>
                      <a:pt x="66" y="0"/>
                    </a:lnTo>
                    <a:close/>
                  </a:path>
                </a:pathLst>
              </a:custGeom>
              <a:grpFill/>
              <a:ln w="3175">
                <a:solidFill>
                  <a:schemeClr val="bg2"/>
                </a:solidFill>
                <a:round/>
                <a:headEnd/>
                <a:tailEnd/>
              </a:ln>
            </p:spPr>
            <p:txBody>
              <a:bodyPr/>
              <a:lstStyle/>
              <a:p>
                <a:pPr>
                  <a:defRPr/>
                </a:pPr>
                <a:endParaRPr lang="en-US" sz="3200"/>
              </a:p>
            </p:txBody>
          </p:sp>
          <p:sp>
            <p:nvSpPr>
              <p:cNvPr id="108" name="Freeform 297">
                <a:extLst>
                  <a:ext uri="{FF2B5EF4-FFF2-40B4-BE49-F238E27FC236}">
                    <a16:creationId xmlns:a16="http://schemas.microsoft.com/office/drawing/2014/main" id="{DB1EAF6A-6D45-E625-9017-003A624A7D67}"/>
                  </a:ext>
                </a:extLst>
              </p:cNvPr>
              <p:cNvSpPr>
                <a:spLocks/>
              </p:cNvSpPr>
              <p:nvPr/>
            </p:nvSpPr>
            <p:spPr bwMode="gray">
              <a:xfrm>
                <a:off x="3059" y="2887"/>
                <a:ext cx="27" cy="32"/>
              </a:xfrm>
              <a:custGeom>
                <a:avLst/>
                <a:gdLst>
                  <a:gd name="T0" fmla="*/ 18 w 24"/>
                  <a:gd name="T1" fmla="*/ 0 h 32"/>
                  <a:gd name="T2" fmla="*/ 18 w 24"/>
                  <a:gd name="T3" fmla="*/ 2 h 32"/>
                  <a:gd name="T4" fmla="*/ 16 w 24"/>
                  <a:gd name="T5" fmla="*/ 2 h 32"/>
                  <a:gd name="T6" fmla="*/ 12 w 24"/>
                  <a:gd name="T7" fmla="*/ 6 h 32"/>
                  <a:gd name="T8" fmla="*/ 12 w 24"/>
                  <a:gd name="T9" fmla="*/ 6 h 32"/>
                  <a:gd name="T10" fmla="*/ 12 w 24"/>
                  <a:gd name="T11" fmla="*/ 6 h 32"/>
                  <a:gd name="T12" fmla="*/ 10 w 24"/>
                  <a:gd name="T13" fmla="*/ 6 h 32"/>
                  <a:gd name="T14" fmla="*/ 10 w 24"/>
                  <a:gd name="T15" fmla="*/ 8 h 32"/>
                  <a:gd name="T16" fmla="*/ 8 w 24"/>
                  <a:gd name="T17" fmla="*/ 8 h 32"/>
                  <a:gd name="T18" fmla="*/ 6 w 24"/>
                  <a:gd name="T19" fmla="*/ 8 h 32"/>
                  <a:gd name="T20" fmla="*/ 2 w 24"/>
                  <a:gd name="T21" fmla="*/ 6 h 32"/>
                  <a:gd name="T22" fmla="*/ 0 w 24"/>
                  <a:gd name="T23" fmla="*/ 6 h 32"/>
                  <a:gd name="T24" fmla="*/ 8 w 24"/>
                  <a:gd name="T25" fmla="*/ 32 h 32"/>
                  <a:gd name="T26" fmla="*/ 8 w 24"/>
                  <a:gd name="T27" fmla="*/ 32 h 32"/>
                  <a:gd name="T28" fmla="*/ 10 w 24"/>
                  <a:gd name="T29" fmla="*/ 30 h 32"/>
                  <a:gd name="T30" fmla="*/ 14 w 24"/>
                  <a:gd name="T31" fmla="*/ 28 h 32"/>
                  <a:gd name="T32" fmla="*/ 16 w 24"/>
                  <a:gd name="T33" fmla="*/ 24 h 32"/>
                  <a:gd name="T34" fmla="*/ 20 w 24"/>
                  <a:gd name="T35" fmla="*/ 20 h 32"/>
                  <a:gd name="T36" fmla="*/ 22 w 24"/>
                  <a:gd name="T37" fmla="*/ 16 h 32"/>
                  <a:gd name="T38" fmla="*/ 24 w 24"/>
                  <a:gd name="T39" fmla="*/ 12 h 32"/>
                  <a:gd name="T40" fmla="*/ 24 w 24"/>
                  <a:gd name="T41" fmla="*/ 10 h 32"/>
                  <a:gd name="T42" fmla="*/ 22 w 24"/>
                  <a:gd name="T43" fmla="*/ 8 h 32"/>
                  <a:gd name="T44" fmla="*/ 20 w 24"/>
                  <a:gd name="T45" fmla="*/ 6 h 32"/>
                  <a:gd name="T46" fmla="*/ 20 w 24"/>
                  <a:gd name="T47" fmla="*/ 4 h 32"/>
                  <a:gd name="T48" fmla="*/ 18 w 24"/>
                  <a:gd name="T49" fmla="*/ 0 h 32"/>
                  <a:gd name="T50" fmla="*/ 18 w 24"/>
                  <a:gd name="T51" fmla="*/ 0 h 3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4"/>
                  <a:gd name="T79" fmla="*/ 0 h 32"/>
                  <a:gd name="T80" fmla="*/ 24 w 24"/>
                  <a:gd name="T81" fmla="*/ 32 h 32"/>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4" h="32">
                    <a:moveTo>
                      <a:pt x="18" y="0"/>
                    </a:moveTo>
                    <a:lnTo>
                      <a:pt x="18" y="2"/>
                    </a:lnTo>
                    <a:lnTo>
                      <a:pt x="16" y="2"/>
                    </a:lnTo>
                    <a:lnTo>
                      <a:pt x="12" y="6"/>
                    </a:lnTo>
                    <a:lnTo>
                      <a:pt x="10" y="6"/>
                    </a:lnTo>
                    <a:lnTo>
                      <a:pt x="10" y="8"/>
                    </a:lnTo>
                    <a:lnTo>
                      <a:pt x="8" y="8"/>
                    </a:lnTo>
                    <a:lnTo>
                      <a:pt x="6" y="8"/>
                    </a:lnTo>
                    <a:lnTo>
                      <a:pt x="2" y="6"/>
                    </a:lnTo>
                    <a:lnTo>
                      <a:pt x="0" y="6"/>
                    </a:lnTo>
                    <a:lnTo>
                      <a:pt x="8" y="32"/>
                    </a:lnTo>
                    <a:lnTo>
                      <a:pt x="10" y="30"/>
                    </a:lnTo>
                    <a:lnTo>
                      <a:pt x="14" y="28"/>
                    </a:lnTo>
                    <a:lnTo>
                      <a:pt x="16" y="24"/>
                    </a:lnTo>
                    <a:lnTo>
                      <a:pt x="20" y="20"/>
                    </a:lnTo>
                    <a:lnTo>
                      <a:pt x="22" y="16"/>
                    </a:lnTo>
                    <a:lnTo>
                      <a:pt x="24" y="12"/>
                    </a:lnTo>
                    <a:lnTo>
                      <a:pt x="24" y="10"/>
                    </a:lnTo>
                    <a:lnTo>
                      <a:pt x="22" y="8"/>
                    </a:lnTo>
                    <a:lnTo>
                      <a:pt x="20" y="6"/>
                    </a:lnTo>
                    <a:lnTo>
                      <a:pt x="20" y="4"/>
                    </a:lnTo>
                    <a:lnTo>
                      <a:pt x="18" y="0"/>
                    </a:lnTo>
                    <a:close/>
                  </a:path>
                </a:pathLst>
              </a:custGeom>
              <a:grpFill/>
              <a:ln w="3175">
                <a:solidFill>
                  <a:schemeClr val="bg2"/>
                </a:solidFill>
                <a:round/>
                <a:headEnd/>
                <a:tailEnd/>
              </a:ln>
            </p:spPr>
            <p:txBody>
              <a:bodyPr/>
              <a:lstStyle/>
              <a:p>
                <a:pPr>
                  <a:defRPr/>
                </a:pPr>
                <a:endParaRPr lang="en-US" sz="3200"/>
              </a:p>
            </p:txBody>
          </p:sp>
          <p:sp>
            <p:nvSpPr>
              <p:cNvPr id="109" name="Freeform 298">
                <a:extLst>
                  <a:ext uri="{FF2B5EF4-FFF2-40B4-BE49-F238E27FC236}">
                    <a16:creationId xmlns:a16="http://schemas.microsoft.com/office/drawing/2014/main" id="{E2AEE7B2-0B07-C3CF-15D4-067550A1BD5B}"/>
                  </a:ext>
                </a:extLst>
              </p:cNvPr>
              <p:cNvSpPr>
                <a:spLocks/>
              </p:cNvSpPr>
              <p:nvPr/>
            </p:nvSpPr>
            <p:spPr bwMode="gray">
              <a:xfrm>
                <a:off x="3068" y="2867"/>
                <a:ext cx="139" cy="142"/>
              </a:xfrm>
              <a:custGeom>
                <a:avLst/>
                <a:gdLst>
                  <a:gd name="T0" fmla="*/ 40 w 126"/>
                  <a:gd name="T1" fmla="*/ 4 h 142"/>
                  <a:gd name="T2" fmla="*/ 40 w 126"/>
                  <a:gd name="T3" fmla="*/ 6 h 142"/>
                  <a:gd name="T4" fmla="*/ 38 w 126"/>
                  <a:gd name="T5" fmla="*/ 12 h 142"/>
                  <a:gd name="T6" fmla="*/ 32 w 126"/>
                  <a:gd name="T7" fmla="*/ 18 h 142"/>
                  <a:gd name="T8" fmla="*/ 28 w 126"/>
                  <a:gd name="T9" fmla="*/ 18 h 142"/>
                  <a:gd name="T10" fmla="*/ 22 w 126"/>
                  <a:gd name="T11" fmla="*/ 12 h 142"/>
                  <a:gd name="T12" fmla="*/ 18 w 126"/>
                  <a:gd name="T13" fmla="*/ 6 h 142"/>
                  <a:gd name="T14" fmla="*/ 10 w 126"/>
                  <a:gd name="T15" fmla="*/ 2 h 142"/>
                  <a:gd name="T16" fmla="*/ 10 w 126"/>
                  <a:gd name="T17" fmla="*/ 6 h 142"/>
                  <a:gd name="T18" fmla="*/ 12 w 126"/>
                  <a:gd name="T19" fmla="*/ 14 h 142"/>
                  <a:gd name="T20" fmla="*/ 14 w 126"/>
                  <a:gd name="T21" fmla="*/ 16 h 142"/>
                  <a:gd name="T22" fmla="*/ 12 w 126"/>
                  <a:gd name="T23" fmla="*/ 22 h 142"/>
                  <a:gd name="T24" fmla="*/ 12 w 126"/>
                  <a:gd name="T25" fmla="*/ 26 h 142"/>
                  <a:gd name="T26" fmla="*/ 16 w 126"/>
                  <a:gd name="T27" fmla="*/ 32 h 142"/>
                  <a:gd name="T28" fmla="*/ 16 w 126"/>
                  <a:gd name="T29" fmla="*/ 34 h 142"/>
                  <a:gd name="T30" fmla="*/ 14 w 126"/>
                  <a:gd name="T31" fmla="*/ 38 h 142"/>
                  <a:gd name="T32" fmla="*/ 6 w 126"/>
                  <a:gd name="T33" fmla="*/ 48 h 142"/>
                  <a:gd name="T34" fmla="*/ 10 w 126"/>
                  <a:gd name="T35" fmla="*/ 104 h 142"/>
                  <a:gd name="T36" fmla="*/ 14 w 126"/>
                  <a:gd name="T37" fmla="*/ 104 h 142"/>
                  <a:gd name="T38" fmla="*/ 22 w 126"/>
                  <a:gd name="T39" fmla="*/ 106 h 142"/>
                  <a:gd name="T40" fmla="*/ 30 w 126"/>
                  <a:gd name="T41" fmla="*/ 108 h 142"/>
                  <a:gd name="T42" fmla="*/ 34 w 126"/>
                  <a:gd name="T43" fmla="*/ 108 h 142"/>
                  <a:gd name="T44" fmla="*/ 40 w 126"/>
                  <a:gd name="T45" fmla="*/ 108 h 142"/>
                  <a:gd name="T46" fmla="*/ 48 w 126"/>
                  <a:gd name="T47" fmla="*/ 108 h 142"/>
                  <a:gd name="T48" fmla="*/ 56 w 126"/>
                  <a:gd name="T49" fmla="*/ 116 h 142"/>
                  <a:gd name="T50" fmla="*/ 60 w 126"/>
                  <a:gd name="T51" fmla="*/ 126 h 142"/>
                  <a:gd name="T52" fmla="*/ 62 w 126"/>
                  <a:gd name="T53" fmla="*/ 132 h 142"/>
                  <a:gd name="T54" fmla="*/ 68 w 126"/>
                  <a:gd name="T55" fmla="*/ 142 h 142"/>
                  <a:gd name="T56" fmla="*/ 84 w 126"/>
                  <a:gd name="T57" fmla="*/ 140 h 142"/>
                  <a:gd name="T58" fmla="*/ 106 w 126"/>
                  <a:gd name="T59" fmla="*/ 142 h 142"/>
                  <a:gd name="T60" fmla="*/ 110 w 126"/>
                  <a:gd name="T61" fmla="*/ 108 h 142"/>
                  <a:gd name="T62" fmla="*/ 106 w 126"/>
                  <a:gd name="T63" fmla="*/ 90 h 142"/>
                  <a:gd name="T64" fmla="*/ 102 w 126"/>
                  <a:gd name="T65" fmla="*/ 84 h 142"/>
                  <a:gd name="T66" fmla="*/ 100 w 126"/>
                  <a:gd name="T67" fmla="*/ 76 h 142"/>
                  <a:gd name="T68" fmla="*/ 110 w 126"/>
                  <a:gd name="T69" fmla="*/ 50 h 142"/>
                  <a:gd name="T70" fmla="*/ 96 w 126"/>
                  <a:gd name="T71" fmla="*/ 42 h 142"/>
                  <a:gd name="T72" fmla="*/ 94 w 126"/>
                  <a:gd name="T73" fmla="*/ 38 h 142"/>
                  <a:gd name="T74" fmla="*/ 48 w 126"/>
                  <a:gd name="T75" fmla="*/ 4 h 1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26"/>
                  <a:gd name="T115" fmla="*/ 0 h 142"/>
                  <a:gd name="T116" fmla="*/ 126 w 126"/>
                  <a:gd name="T117" fmla="*/ 142 h 14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26" h="142">
                    <a:moveTo>
                      <a:pt x="48" y="4"/>
                    </a:moveTo>
                    <a:lnTo>
                      <a:pt x="40" y="4"/>
                    </a:lnTo>
                    <a:lnTo>
                      <a:pt x="40" y="6"/>
                    </a:lnTo>
                    <a:lnTo>
                      <a:pt x="38" y="10"/>
                    </a:lnTo>
                    <a:lnTo>
                      <a:pt x="38" y="12"/>
                    </a:lnTo>
                    <a:lnTo>
                      <a:pt x="36" y="16"/>
                    </a:lnTo>
                    <a:lnTo>
                      <a:pt x="32" y="18"/>
                    </a:lnTo>
                    <a:lnTo>
                      <a:pt x="28" y="18"/>
                    </a:lnTo>
                    <a:lnTo>
                      <a:pt x="24" y="16"/>
                    </a:lnTo>
                    <a:lnTo>
                      <a:pt x="22" y="12"/>
                    </a:lnTo>
                    <a:lnTo>
                      <a:pt x="20" y="10"/>
                    </a:lnTo>
                    <a:lnTo>
                      <a:pt x="18" y="6"/>
                    </a:lnTo>
                    <a:lnTo>
                      <a:pt x="18" y="0"/>
                    </a:lnTo>
                    <a:lnTo>
                      <a:pt x="10" y="2"/>
                    </a:lnTo>
                    <a:lnTo>
                      <a:pt x="10" y="4"/>
                    </a:lnTo>
                    <a:lnTo>
                      <a:pt x="10" y="6"/>
                    </a:lnTo>
                    <a:lnTo>
                      <a:pt x="12" y="10"/>
                    </a:lnTo>
                    <a:lnTo>
                      <a:pt x="12" y="14"/>
                    </a:lnTo>
                    <a:lnTo>
                      <a:pt x="14" y="16"/>
                    </a:lnTo>
                    <a:lnTo>
                      <a:pt x="12" y="18"/>
                    </a:lnTo>
                    <a:lnTo>
                      <a:pt x="12" y="22"/>
                    </a:lnTo>
                    <a:lnTo>
                      <a:pt x="12" y="26"/>
                    </a:lnTo>
                    <a:lnTo>
                      <a:pt x="14" y="28"/>
                    </a:lnTo>
                    <a:lnTo>
                      <a:pt x="16" y="32"/>
                    </a:lnTo>
                    <a:lnTo>
                      <a:pt x="16" y="34"/>
                    </a:lnTo>
                    <a:lnTo>
                      <a:pt x="16" y="36"/>
                    </a:lnTo>
                    <a:lnTo>
                      <a:pt x="14" y="38"/>
                    </a:lnTo>
                    <a:lnTo>
                      <a:pt x="10" y="42"/>
                    </a:lnTo>
                    <a:lnTo>
                      <a:pt x="6" y="48"/>
                    </a:lnTo>
                    <a:lnTo>
                      <a:pt x="0" y="54"/>
                    </a:lnTo>
                    <a:lnTo>
                      <a:pt x="10" y="104"/>
                    </a:lnTo>
                    <a:lnTo>
                      <a:pt x="14" y="104"/>
                    </a:lnTo>
                    <a:lnTo>
                      <a:pt x="16" y="106"/>
                    </a:lnTo>
                    <a:lnTo>
                      <a:pt x="22" y="106"/>
                    </a:lnTo>
                    <a:lnTo>
                      <a:pt x="26" y="108"/>
                    </a:lnTo>
                    <a:lnTo>
                      <a:pt x="30" y="108"/>
                    </a:lnTo>
                    <a:lnTo>
                      <a:pt x="34" y="108"/>
                    </a:lnTo>
                    <a:lnTo>
                      <a:pt x="36" y="108"/>
                    </a:lnTo>
                    <a:lnTo>
                      <a:pt x="40" y="108"/>
                    </a:lnTo>
                    <a:lnTo>
                      <a:pt x="42" y="108"/>
                    </a:lnTo>
                    <a:lnTo>
                      <a:pt x="48" y="108"/>
                    </a:lnTo>
                    <a:lnTo>
                      <a:pt x="52" y="112"/>
                    </a:lnTo>
                    <a:lnTo>
                      <a:pt x="56" y="116"/>
                    </a:lnTo>
                    <a:lnTo>
                      <a:pt x="60" y="124"/>
                    </a:lnTo>
                    <a:lnTo>
                      <a:pt x="60" y="126"/>
                    </a:lnTo>
                    <a:lnTo>
                      <a:pt x="62" y="128"/>
                    </a:lnTo>
                    <a:lnTo>
                      <a:pt x="62" y="132"/>
                    </a:lnTo>
                    <a:lnTo>
                      <a:pt x="64" y="138"/>
                    </a:lnTo>
                    <a:lnTo>
                      <a:pt x="68" y="142"/>
                    </a:lnTo>
                    <a:lnTo>
                      <a:pt x="80" y="142"/>
                    </a:lnTo>
                    <a:lnTo>
                      <a:pt x="84" y="140"/>
                    </a:lnTo>
                    <a:lnTo>
                      <a:pt x="86" y="142"/>
                    </a:lnTo>
                    <a:lnTo>
                      <a:pt x="106" y="142"/>
                    </a:lnTo>
                    <a:lnTo>
                      <a:pt x="126" y="134"/>
                    </a:lnTo>
                    <a:lnTo>
                      <a:pt x="110" y="108"/>
                    </a:lnTo>
                    <a:lnTo>
                      <a:pt x="108" y="90"/>
                    </a:lnTo>
                    <a:lnTo>
                      <a:pt x="106" y="90"/>
                    </a:lnTo>
                    <a:lnTo>
                      <a:pt x="104" y="88"/>
                    </a:lnTo>
                    <a:lnTo>
                      <a:pt x="102" y="84"/>
                    </a:lnTo>
                    <a:lnTo>
                      <a:pt x="102" y="80"/>
                    </a:lnTo>
                    <a:lnTo>
                      <a:pt x="100" y="76"/>
                    </a:lnTo>
                    <a:lnTo>
                      <a:pt x="102" y="70"/>
                    </a:lnTo>
                    <a:lnTo>
                      <a:pt x="110" y="50"/>
                    </a:lnTo>
                    <a:lnTo>
                      <a:pt x="98" y="44"/>
                    </a:lnTo>
                    <a:lnTo>
                      <a:pt x="96" y="42"/>
                    </a:lnTo>
                    <a:lnTo>
                      <a:pt x="94" y="40"/>
                    </a:lnTo>
                    <a:lnTo>
                      <a:pt x="94" y="38"/>
                    </a:lnTo>
                    <a:lnTo>
                      <a:pt x="94" y="36"/>
                    </a:lnTo>
                    <a:lnTo>
                      <a:pt x="48" y="4"/>
                    </a:lnTo>
                    <a:close/>
                  </a:path>
                </a:pathLst>
              </a:custGeom>
              <a:grpFill/>
              <a:ln w="3175">
                <a:solidFill>
                  <a:schemeClr val="bg2"/>
                </a:solidFill>
                <a:round/>
                <a:headEnd/>
                <a:tailEnd/>
              </a:ln>
            </p:spPr>
            <p:txBody>
              <a:bodyPr/>
              <a:lstStyle/>
              <a:p>
                <a:pPr>
                  <a:defRPr/>
                </a:pPr>
                <a:endParaRPr lang="en-US" sz="3200"/>
              </a:p>
            </p:txBody>
          </p:sp>
          <p:sp>
            <p:nvSpPr>
              <p:cNvPr id="110" name="Freeform 299">
                <a:extLst>
                  <a:ext uri="{FF2B5EF4-FFF2-40B4-BE49-F238E27FC236}">
                    <a16:creationId xmlns:a16="http://schemas.microsoft.com/office/drawing/2014/main" id="{2D51C705-F5DC-6F0B-DFCC-8205BD0ACAE8}"/>
                  </a:ext>
                </a:extLst>
              </p:cNvPr>
              <p:cNvSpPr>
                <a:spLocks/>
              </p:cNvSpPr>
              <p:nvPr/>
            </p:nvSpPr>
            <p:spPr bwMode="gray">
              <a:xfrm>
                <a:off x="3086" y="3001"/>
                <a:ext cx="123" cy="212"/>
              </a:xfrm>
              <a:custGeom>
                <a:avLst/>
                <a:gdLst>
                  <a:gd name="T0" fmla="*/ 8 w 112"/>
                  <a:gd name="T1" fmla="*/ 148 h 212"/>
                  <a:gd name="T2" fmla="*/ 28 w 112"/>
                  <a:gd name="T3" fmla="*/ 128 h 212"/>
                  <a:gd name="T4" fmla="*/ 28 w 112"/>
                  <a:gd name="T5" fmla="*/ 96 h 212"/>
                  <a:gd name="T6" fmla="*/ 18 w 112"/>
                  <a:gd name="T7" fmla="*/ 76 h 212"/>
                  <a:gd name="T8" fmla="*/ 8 w 112"/>
                  <a:gd name="T9" fmla="*/ 66 h 212"/>
                  <a:gd name="T10" fmla="*/ 44 w 112"/>
                  <a:gd name="T11" fmla="*/ 34 h 212"/>
                  <a:gd name="T12" fmla="*/ 46 w 112"/>
                  <a:gd name="T13" fmla="*/ 20 h 212"/>
                  <a:gd name="T14" fmla="*/ 54 w 112"/>
                  <a:gd name="T15" fmla="*/ 28 h 212"/>
                  <a:gd name="T16" fmla="*/ 58 w 112"/>
                  <a:gd name="T17" fmla="*/ 36 h 212"/>
                  <a:gd name="T18" fmla="*/ 62 w 112"/>
                  <a:gd name="T19" fmla="*/ 40 h 212"/>
                  <a:gd name="T20" fmla="*/ 64 w 112"/>
                  <a:gd name="T21" fmla="*/ 40 h 212"/>
                  <a:gd name="T22" fmla="*/ 62 w 112"/>
                  <a:gd name="T23" fmla="*/ 26 h 212"/>
                  <a:gd name="T24" fmla="*/ 58 w 112"/>
                  <a:gd name="T25" fmla="*/ 24 h 212"/>
                  <a:gd name="T26" fmla="*/ 56 w 112"/>
                  <a:gd name="T27" fmla="*/ 20 h 212"/>
                  <a:gd name="T28" fmla="*/ 64 w 112"/>
                  <a:gd name="T29" fmla="*/ 8 h 212"/>
                  <a:gd name="T30" fmla="*/ 70 w 112"/>
                  <a:gd name="T31" fmla="*/ 8 h 212"/>
                  <a:gd name="T32" fmla="*/ 110 w 112"/>
                  <a:gd name="T33" fmla="*/ 0 h 212"/>
                  <a:gd name="T34" fmla="*/ 110 w 112"/>
                  <a:gd name="T35" fmla="*/ 10 h 212"/>
                  <a:gd name="T36" fmla="*/ 110 w 112"/>
                  <a:gd name="T37" fmla="*/ 24 h 212"/>
                  <a:gd name="T38" fmla="*/ 110 w 112"/>
                  <a:gd name="T39" fmla="*/ 36 h 212"/>
                  <a:gd name="T40" fmla="*/ 112 w 112"/>
                  <a:gd name="T41" fmla="*/ 42 h 212"/>
                  <a:gd name="T42" fmla="*/ 108 w 112"/>
                  <a:gd name="T43" fmla="*/ 70 h 212"/>
                  <a:gd name="T44" fmla="*/ 96 w 112"/>
                  <a:gd name="T45" fmla="*/ 80 h 212"/>
                  <a:gd name="T46" fmla="*/ 88 w 112"/>
                  <a:gd name="T47" fmla="*/ 82 h 212"/>
                  <a:gd name="T48" fmla="*/ 78 w 112"/>
                  <a:gd name="T49" fmla="*/ 88 h 212"/>
                  <a:gd name="T50" fmla="*/ 72 w 112"/>
                  <a:gd name="T51" fmla="*/ 94 h 212"/>
                  <a:gd name="T52" fmla="*/ 68 w 112"/>
                  <a:gd name="T53" fmla="*/ 100 h 212"/>
                  <a:gd name="T54" fmla="*/ 60 w 112"/>
                  <a:gd name="T55" fmla="*/ 108 h 212"/>
                  <a:gd name="T56" fmla="*/ 56 w 112"/>
                  <a:gd name="T57" fmla="*/ 110 h 212"/>
                  <a:gd name="T58" fmla="*/ 48 w 112"/>
                  <a:gd name="T59" fmla="*/ 118 h 212"/>
                  <a:gd name="T60" fmla="*/ 44 w 112"/>
                  <a:gd name="T61" fmla="*/ 126 h 212"/>
                  <a:gd name="T62" fmla="*/ 44 w 112"/>
                  <a:gd name="T63" fmla="*/ 142 h 212"/>
                  <a:gd name="T64" fmla="*/ 46 w 112"/>
                  <a:gd name="T65" fmla="*/ 168 h 212"/>
                  <a:gd name="T66" fmla="*/ 46 w 112"/>
                  <a:gd name="T67" fmla="*/ 176 h 212"/>
                  <a:gd name="T68" fmla="*/ 46 w 112"/>
                  <a:gd name="T69" fmla="*/ 184 h 212"/>
                  <a:gd name="T70" fmla="*/ 42 w 112"/>
                  <a:gd name="T71" fmla="*/ 188 h 212"/>
                  <a:gd name="T72" fmla="*/ 34 w 112"/>
                  <a:gd name="T73" fmla="*/ 192 h 212"/>
                  <a:gd name="T74" fmla="*/ 30 w 112"/>
                  <a:gd name="T75" fmla="*/ 194 h 212"/>
                  <a:gd name="T76" fmla="*/ 22 w 112"/>
                  <a:gd name="T77" fmla="*/ 198 h 212"/>
                  <a:gd name="T78" fmla="*/ 20 w 112"/>
                  <a:gd name="T79" fmla="*/ 202 h 212"/>
                  <a:gd name="T80" fmla="*/ 20 w 112"/>
                  <a:gd name="T81" fmla="*/ 206 h 212"/>
                  <a:gd name="T82" fmla="*/ 22 w 112"/>
                  <a:gd name="T83" fmla="*/ 208 h 212"/>
                  <a:gd name="T84" fmla="*/ 20 w 112"/>
                  <a:gd name="T85" fmla="*/ 212 h 212"/>
                  <a:gd name="T86" fmla="*/ 18 w 112"/>
                  <a:gd name="T87" fmla="*/ 212 h 212"/>
                  <a:gd name="T88" fmla="*/ 12 w 112"/>
                  <a:gd name="T89" fmla="*/ 204 h 212"/>
                  <a:gd name="T90" fmla="*/ 10 w 112"/>
                  <a:gd name="T91" fmla="*/ 194 h 212"/>
                  <a:gd name="T92" fmla="*/ 8 w 112"/>
                  <a:gd name="T93" fmla="*/ 192 h 212"/>
                  <a:gd name="T94" fmla="*/ 6 w 112"/>
                  <a:gd name="T95" fmla="*/ 192 h 212"/>
                  <a:gd name="T96" fmla="*/ 6 w 112"/>
                  <a:gd name="T97" fmla="*/ 174 h 212"/>
                  <a:gd name="T98" fmla="*/ 2 w 112"/>
                  <a:gd name="T99" fmla="*/ 164 h 212"/>
                  <a:gd name="T100" fmla="*/ 0 w 112"/>
                  <a:gd name="T101" fmla="*/ 160 h 212"/>
                  <a:gd name="T102" fmla="*/ 2 w 112"/>
                  <a:gd name="T103" fmla="*/ 156 h 21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12"/>
                  <a:gd name="T157" fmla="*/ 0 h 212"/>
                  <a:gd name="T158" fmla="*/ 112 w 112"/>
                  <a:gd name="T159" fmla="*/ 212 h 21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12" h="212">
                    <a:moveTo>
                      <a:pt x="2" y="156"/>
                    </a:moveTo>
                    <a:lnTo>
                      <a:pt x="8" y="148"/>
                    </a:lnTo>
                    <a:lnTo>
                      <a:pt x="20" y="140"/>
                    </a:lnTo>
                    <a:lnTo>
                      <a:pt x="28" y="128"/>
                    </a:lnTo>
                    <a:lnTo>
                      <a:pt x="30" y="112"/>
                    </a:lnTo>
                    <a:lnTo>
                      <a:pt x="28" y="96"/>
                    </a:lnTo>
                    <a:lnTo>
                      <a:pt x="30" y="82"/>
                    </a:lnTo>
                    <a:lnTo>
                      <a:pt x="18" y="76"/>
                    </a:lnTo>
                    <a:lnTo>
                      <a:pt x="8" y="72"/>
                    </a:lnTo>
                    <a:lnTo>
                      <a:pt x="8" y="66"/>
                    </a:lnTo>
                    <a:lnTo>
                      <a:pt x="44" y="58"/>
                    </a:lnTo>
                    <a:lnTo>
                      <a:pt x="44" y="34"/>
                    </a:lnTo>
                    <a:lnTo>
                      <a:pt x="42" y="26"/>
                    </a:lnTo>
                    <a:lnTo>
                      <a:pt x="46" y="20"/>
                    </a:lnTo>
                    <a:lnTo>
                      <a:pt x="50" y="28"/>
                    </a:lnTo>
                    <a:lnTo>
                      <a:pt x="54" y="28"/>
                    </a:lnTo>
                    <a:lnTo>
                      <a:pt x="56" y="34"/>
                    </a:lnTo>
                    <a:lnTo>
                      <a:pt x="58" y="36"/>
                    </a:lnTo>
                    <a:lnTo>
                      <a:pt x="60" y="38"/>
                    </a:lnTo>
                    <a:lnTo>
                      <a:pt x="62" y="40"/>
                    </a:lnTo>
                    <a:lnTo>
                      <a:pt x="64" y="40"/>
                    </a:lnTo>
                    <a:lnTo>
                      <a:pt x="64" y="32"/>
                    </a:lnTo>
                    <a:lnTo>
                      <a:pt x="62" y="26"/>
                    </a:lnTo>
                    <a:lnTo>
                      <a:pt x="60" y="26"/>
                    </a:lnTo>
                    <a:lnTo>
                      <a:pt x="58" y="24"/>
                    </a:lnTo>
                    <a:lnTo>
                      <a:pt x="56" y="22"/>
                    </a:lnTo>
                    <a:lnTo>
                      <a:pt x="56" y="20"/>
                    </a:lnTo>
                    <a:lnTo>
                      <a:pt x="52" y="8"/>
                    </a:lnTo>
                    <a:lnTo>
                      <a:pt x="64" y="8"/>
                    </a:lnTo>
                    <a:lnTo>
                      <a:pt x="68" y="6"/>
                    </a:lnTo>
                    <a:lnTo>
                      <a:pt x="70" y="8"/>
                    </a:lnTo>
                    <a:lnTo>
                      <a:pt x="92" y="8"/>
                    </a:lnTo>
                    <a:lnTo>
                      <a:pt x="110" y="0"/>
                    </a:lnTo>
                    <a:lnTo>
                      <a:pt x="110" y="4"/>
                    </a:lnTo>
                    <a:lnTo>
                      <a:pt x="110" y="10"/>
                    </a:lnTo>
                    <a:lnTo>
                      <a:pt x="110" y="18"/>
                    </a:lnTo>
                    <a:lnTo>
                      <a:pt x="110" y="24"/>
                    </a:lnTo>
                    <a:lnTo>
                      <a:pt x="110" y="32"/>
                    </a:lnTo>
                    <a:lnTo>
                      <a:pt x="110" y="36"/>
                    </a:lnTo>
                    <a:lnTo>
                      <a:pt x="112" y="40"/>
                    </a:lnTo>
                    <a:lnTo>
                      <a:pt x="112" y="42"/>
                    </a:lnTo>
                    <a:lnTo>
                      <a:pt x="112" y="58"/>
                    </a:lnTo>
                    <a:lnTo>
                      <a:pt x="108" y="70"/>
                    </a:lnTo>
                    <a:lnTo>
                      <a:pt x="102" y="76"/>
                    </a:lnTo>
                    <a:lnTo>
                      <a:pt x="96" y="80"/>
                    </a:lnTo>
                    <a:lnTo>
                      <a:pt x="90" y="82"/>
                    </a:lnTo>
                    <a:lnTo>
                      <a:pt x="88" y="82"/>
                    </a:lnTo>
                    <a:lnTo>
                      <a:pt x="82" y="86"/>
                    </a:lnTo>
                    <a:lnTo>
                      <a:pt x="78" y="88"/>
                    </a:lnTo>
                    <a:lnTo>
                      <a:pt x="74" y="92"/>
                    </a:lnTo>
                    <a:lnTo>
                      <a:pt x="72" y="94"/>
                    </a:lnTo>
                    <a:lnTo>
                      <a:pt x="68" y="100"/>
                    </a:lnTo>
                    <a:lnTo>
                      <a:pt x="62" y="106"/>
                    </a:lnTo>
                    <a:lnTo>
                      <a:pt x="60" y="108"/>
                    </a:lnTo>
                    <a:lnTo>
                      <a:pt x="56" y="110"/>
                    </a:lnTo>
                    <a:lnTo>
                      <a:pt x="50" y="114"/>
                    </a:lnTo>
                    <a:lnTo>
                      <a:pt x="48" y="118"/>
                    </a:lnTo>
                    <a:lnTo>
                      <a:pt x="46" y="122"/>
                    </a:lnTo>
                    <a:lnTo>
                      <a:pt x="44" y="126"/>
                    </a:lnTo>
                    <a:lnTo>
                      <a:pt x="44" y="142"/>
                    </a:lnTo>
                    <a:lnTo>
                      <a:pt x="44" y="158"/>
                    </a:lnTo>
                    <a:lnTo>
                      <a:pt x="46" y="168"/>
                    </a:lnTo>
                    <a:lnTo>
                      <a:pt x="46" y="172"/>
                    </a:lnTo>
                    <a:lnTo>
                      <a:pt x="46" y="176"/>
                    </a:lnTo>
                    <a:lnTo>
                      <a:pt x="46" y="180"/>
                    </a:lnTo>
                    <a:lnTo>
                      <a:pt x="46" y="184"/>
                    </a:lnTo>
                    <a:lnTo>
                      <a:pt x="42" y="188"/>
                    </a:lnTo>
                    <a:lnTo>
                      <a:pt x="38" y="190"/>
                    </a:lnTo>
                    <a:lnTo>
                      <a:pt x="34" y="192"/>
                    </a:lnTo>
                    <a:lnTo>
                      <a:pt x="30" y="194"/>
                    </a:lnTo>
                    <a:lnTo>
                      <a:pt x="24" y="196"/>
                    </a:lnTo>
                    <a:lnTo>
                      <a:pt x="22" y="198"/>
                    </a:lnTo>
                    <a:lnTo>
                      <a:pt x="20" y="200"/>
                    </a:lnTo>
                    <a:lnTo>
                      <a:pt x="20" y="202"/>
                    </a:lnTo>
                    <a:lnTo>
                      <a:pt x="20" y="206"/>
                    </a:lnTo>
                    <a:lnTo>
                      <a:pt x="22" y="208"/>
                    </a:lnTo>
                    <a:lnTo>
                      <a:pt x="22" y="210"/>
                    </a:lnTo>
                    <a:lnTo>
                      <a:pt x="20" y="212"/>
                    </a:lnTo>
                    <a:lnTo>
                      <a:pt x="18" y="212"/>
                    </a:lnTo>
                    <a:lnTo>
                      <a:pt x="14" y="212"/>
                    </a:lnTo>
                    <a:lnTo>
                      <a:pt x="12" y="204"/>
                    </a:lnTo>
                    <a:lnTo>
                      <a:pt x="10" y="198"/>
                    </a:lnTo>
                    <a:lnTo>
                      <a:pt x="10" y="194"/>
                    </a:lnTo>
                    <a:lnTo>
                      <a:pt x="8" y="192"/>
                    </a:lnTo>
                    <a:lnTo>
                      <a:pt x="6" y="192"/>
                    </a:lnTo>
                    <a:lnTo>
                      <a:pt x="8" y="182"/>
                    </a:lnTo>
                    <a:lnTo>
                      <a:pt x="6" y="174"/>
                    </a:lnTo>
                    <a:lnTo>
                      <a:pt x="4" y="168"/>
                    </a:lnTo>
                    <a:lnTo>
                      <a:pt x="2" y="164"/>
                    </a:lnTo>
                    <a:lnTo>
                      <a:pt x="0" y="162"/>
                    </a:lnTo>
                    <a:lnTo>
                      <a:pt x="0" y="160"/>
                    </a:lnTo>
                    <a:lnTo>
                      <a:pt x="2" y="156"/>
                    </a:lnTo>
                    <a:close/>
                  </a:path>
                </a:pathLst>
              </a:custGeom>
              <a:grpFill/>
              <a:ln w="3175">
                <a:solidFill>
                  <a:schemeClr val="bg2"/>
                </a:solidFill>
                <a:round/>
                <a:headEnd/>
                <a:tailEnd/>
              </a:ln>
            </p:spPr>
            <p:txBody>
              <a:bodyPr/>
              <a:lstStyle/>
              <a:p>
                <a:pPr>
                  <a:defRPr/>
                </a:pPr>
                <a:endParaRPr lang="en-US" sz="3200"/>
              </a:p>
            </p:txBody>
          </p:sp>
          <p:sp>
            <p:nvSpPr>
              <p:cNvPr id="111" name="Freeform 300">
                <a:extLst>
                  <a:ext uri="{FF2B5EF4-FFF2-40B4-BE49-F238E27FC236}">
                    <a16:creationId xmlns:a16="http://schemas.microsoft.com/office/drawing/2014/main" id="{5007A6E6-598A-0C9E-2C09-C91735B1D9F0}"/>
                  </a:ext>
                </a:extLst>
              </p:cNvPr>
              <p:cNvSpPr>
                <a:spLocks/>
              </p:cNvSpPr>
              <p:nvPr/>
            </p:nvSpPr>
            <p:spPr bwMode="gray">
              <a:xfrm>
                <a:off x="2863" y="3161"/>
                <a:ext cx="247" cy="176"/>
              </a:xfrm>
              <a:custGeom>
                <a:avLst/>
                <a:gdLst>
                  <a:gd name="T0" fmla="*/ 170 w 224"/>
                  <a:gd name="T1" fmla="*/ 6 h 176"/>
                  <a:gd name="T2" fmla="*/ 162 w 224"/>
                  <a:gd name="T3" fmla="*/ 10 h 176"/>
                  <a:gd name="T4" fmla="*/ 152 w 224"/>
                  <a:gd name="T5" fmla="*/ 18 h 176"/>
                  <a:gd name="T6" fmla="*/ 144 w 224"/>
                  <a:gd name="T7" fmla="*/ 22 h 176"/>
                  <a:gd name="T8" fmla="*/ 134 w 224"/>
                  <a:gd name="T9" fmla="*/ 34 h 176"/>
                  <a:gd name="T10" fmla="*/ 128 w 224"/>
                  <a:gd name="T11" fmla="*/ 46 h 176"/>
                  <a:gd name="T12" fmla="*/ 122 w 224"/>
                  <a:gd name="T13" fmla="*/ 46 h 176"/>
                  <a:gd name="T14" fmla="*/ 114 w 224"/>
                  <a:gd name="T15" fmla="*/ 40 h 176"/>
                  <a:gd name="T16" fmla="*/ 102 w 224"/>
                  <a:gd name="T17" fmla="*/ 42 h 176"/>
                  <a:gd name="T18" fmla="*/ 98 w 224"/>
                  <a:gd name="T19" fmla="*/ 46 h 176"/>
                  <a:gd name="T20" fmla="*/ 94 w 224"/>
                  <a:gd name="T21" fmla="*/ 54 h 176"/>
                  <a:gd name="T22" fmla="*/ 80 w 224"/>
                  <a:gd name="T23" fmla="*/ 66 h 176"/>
                  <a:gd name="T24" fmla="*/ 66 w 224"/>
                  <a:gd name="T25" fmla="*/ 68 h 176"/>
                  <a:gd name="T26" fmla="*/ 64 w 224"/>
                  <a:gd name="T27" fmla="*/ 62 h 176"/>
                  <a:gd name="T28" fmla="*/ 68 w 224"/>
                  <a:gd name="T29" fmla="*/ 56 h 176"/>
                  <a:gd name="T30" fmla="*/ 64 w 224"/>
                  <a:gd name="T31" fmla="*/ 38 h 176"/>
                  <a:gd name="T32" fmla="*/ 56 w 224"/>
                  <a:gd name="T33" fmla="*/ 32 h 176"/>
                  <a:gd name="T34" fmla="*/ 54 w 224"/>
                  <a:gd name="T35" fmla="*/ 78 h 176"/>
                  <a:gd name="T36" fmla="*/ 50 w 224"/>
                  <a:gd name="T37" fmla="*/ 82 h 176"/>
                  <a:gd name="T38" fmla="*/ 28 w 224"/>
                  <a:gd name="T39" fmla="*/ 82 h 176"/>
                  <a:gd name="T40" fmla="*/ 24 w 224"/>
                  <a:gd name="T41" fmla="*/ 80 h 176"/>
                  <a:gd name="T42" fmla="*/ 22 w 224"/>
                  <a:gd name="T43" fmla="*/ 70 h 176"/>
                  <a:gd name="T44" fmla="*/ 18 w 224"/>
                  <a:gd name="T45" fmla="*/ 68 h 176"/>
                  <a:gd name="T46" fmla="*/ 0 w 224"/>
                  <a:gd name="T47" fmla="*/ 82 h 176"/>
                  <a:gd name="T48" fmla="*/ 20 w 224"/>
                  <a:gd name="T49" fmla="*/ 160 h 176"/>
                  <a:gd name="T50" fmla="*/ 38 w 224"/>
                  <a:gd name="T51" fmla="*/ 172 h 176"/>
                  <a:gd name="T52" fmla="*/ 70 w 224"/>
                  <a:gd name="T53" fmla="*/ 172 h 176"/>
                  <a:gd name="T54" fmla="*/ 100 w 224"/>
                  <a:gd name="T55" fmla="*/ 164 h 176"/>
                  <a:gd name="T56" fmla="*/ 128 w 224"/>
                  <a:gd name="T57" fmla="*/ 160 h 176"/>
                  <a:gd name="T58" fmla="*/ 146 w 224"/>
                  <a:gd name="T59" fmla="*/ 150 h 176"/>
                  <a:gd name="T60" fmla="*/ 154 w 224"/>
                  <a:gd name="T61" fmla="*/ 142 h 176"/>
                  <a:gd name="T62" fmla="*/ 166 w 224"/>
                  <a:gd name="T63" fmla="*/ 126 h 176"/>
                  <a:gd name="T64" fmla="*/ 186 w 224"/>
                  <a:gd name="T65" fmla="*/ 104 h 176"/>
                  <a:gd name="T66" fmla="*/ 190 w 224"/>
                  <a:gd name="T67" fmla="*/ 96 h 176"/>
                  <a:gd name="T68" fmla="*/ 198 w 224"/>
                  <a:gd name="T69" fmla="*/ 88 h 176"/>
                  <a:gd name="T70" fmla="*/ 202 w 224"/>
                  <a:gd name="T71" fmla="*/ 84 h 176"/>
                  <a:gd name="T72" fmla="*/ 212 w 224"/>
                  <a:gd name="T73" fmla="*/ 76 h 176"/>
                  <a:gd name="T74" fmla="*/ 216 w 224"/>
                  <a:gd name="T75" fmla="*/ 70 h 176"/>
                  <a:gd name="T76" fmla="*/ 222 w 224"/>
                  <a:gd name="T77" fmla="*/ 58 h 176"/>
                  <a:gd name="T78" fmla="*/ 216 w 224"/>
                  <a:gd name="T79" fmla="*/ 52 h 176"/>
                  <a:gd name="T80" fmla="*/ 214 w 224"/>
                  <a:gd name="T81" fmla="*/ 44 h 176"/>
                  <a:gd name="T82" fmla="*/ 210 w 224"/>
                  <a:gd name="T83" fmla="*/ 32 h 176"/>
                  <a:gd name="T84" fmla="*/ 210 w 224"/>
                  <a:gd name="T85" fmla="*/ 26 h 176"/>
                  <a:gd name="T86" fmla="*/ 208 w 224"/>
                  <a:gd name="T87" fmla="*/ 8 h 176"/>
                  <a:gd name="T88" fmla="*/ 176 w 224"/>
                  <a:gd name="T89" fmla="*/ 0 h 17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24"/>
                  <a:gd name="T136" fmla="*/ 0 h 176"/>
                  <a:gd name="T137" fmla="*/ 224 w 224"/>
                  <a:gd name="T138" fmla="*/ 176 h 17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24" h="176">
                    <a:moveTo>
                      <a:pt x="176" y="0"/>
                    </a:moveTo>
                    <a:lnTo>
                      <a:pt x="174" y="4"/>
                    </a:lnTo>
                    <a:lnTo>
                      <a:pt x="170" y="6"/>
                    </a:lnTo>
                    <a:lnTo>
                      <a:pt x="166" y="8"/>
                    </a:lnTo>
                    <a:lnTo>
                      <a:pt x="164" y="10"/>
                    </a:lnTo>
                    <a:lnTo>
                      <a:pt x="162" y="10"/>
                    </a:lnTo>
                    <a:lnTo>
                      <a:pt x="160" y="14"/>
                    </a:lnTo>
                    <a:lnTo>
                      <a:pt x="158" y="16"/>
                    </a:lnTo>
                    <a:lnTo>
                      <a:pt x="152" y="18"/>
                    </a:lnTo>
                    <a:lnTo>
                      <a:pt x="148" y="20"/>
                    </a:lnTo>
                    <a:lnTo>
                      <a:pt x="146" y="20"/>
                    </a:lnTo>
                    <a:lnTo>
                      <a:pt x="144" y="22"/>
                    </a:lnTo>
                    <a:lnTo>
                      <a:pt x="140" y="24"/>
                    </a:lnTo>
                    <a:lnTo>
                      <a:pt x="136" y="28"/>
                    </a:lnTo>
                    <a:lnTo>
                      <a:pt x="134" y="34"/>
                    </a:lnTo>
                    <a:lnTo>
                      <a:pt x="132" y="38"/>
                    </a:lnTo>
                    <a:lnTo>
                      <a:pt x="130" y="42"/>
                    </a:lnTo>
                    <a:lnTo>
                      <a:pt x="128" y="46"/>
                    </a:lnTo>
                    <a:lnTo>
                      <a:pt x="128" y="48"/>
                    </a:lnTo>
                    <a:lnTo>
                      <a:pt x="124" y="48"/>
                    </a:lnTo>
                    <a:lnTo>
                      <a:pt x="122" y="46"/>
                    </a:lnTo>
                    <a:lnTo>
                      <a:pt x="120" y="44"/>
                    </a:lnTo>
                    <a:lnTo>
                      <a:pt x="118" y="44"/>
                    </a:lnTo>
                    <a:lnTo>
                      <a:pt x="114" y="40"/>
                    </a:lnTo>
                    <a:lnTo>
                      <a:pt x="110" y="40"/>
                    </a:lnTo>
                    <a:lnTo>
                      <a:pt x="106" y="40"/>
                    </a:lnTo>
                    <a:lnTo>
                      <a:pt x="102" y="42"/>
                    </a:lnTo>
                    <a:lnTo>
                      <a:pt x="100" y="42"/>
                    </a:lnTo>
                    <a:lnTo>
                      <a:pt x="98" y="44"/>
                    </a:lnTo>
                    <a:lnTo>
                      <a:pt x="98" y="46"/>
                    </a:lnTo>
                    <a:lnTo>
                      <a:pt x="96" y="50"/>
                    </a:lnTo>
                    <a:lnTo>
                      <a:pt x="94" y="52"/>
                    </a:lnTo>
                    <a:lnTo>
                      <a:pt x="94" y="54"/>
                    </a:lnTo>
                    <a:lnTo>
                      <a:pt x="94" y="56"/>
                    </a:lnTo>
                    <a:lnTo>
                      <a:pt x="88" y="62"/>
                    </a:lnTo>
                    <a:lnTo>
                      <a:pt x="80" y="66"/>
                    </a:lnTo>
                    <a:lnTo>
                      <a:pt x="74" y="68"/>
                    </a:lnTo>
                    <a:lnTo>
                      <a:pt x="70" y="68"/>
                    </a:lnTo>
                    <a:lnTo>
                      <a:pt x="66" y="68"/>
                    </a:lnTo>
                    <a:lnTo>
                      <a:pt x="64" y="68"/>
                    </a:lnTo>
                    <a:lnTo>
                      <a:pt x="62" y="64"/>
                    </a:lnTo>
                    <a:lnTo>
                      <a:pt x="64" y="62"/>
                    </a:lnTo>
                    <a:lnTo>
                      <a:pt x="66" y="58"/>
                    </a:lnTo>
                    <a:lnTo>
                      <a:pt x="68" y="56"/>
                    </a:lnTo>
                    <a:lnTo>
                      <a:pt x="68" y="50"/>
                    </a:lnTo>
                    <a:lnTo>
                      <a:pt x="66" y="44"/>
                    </a:lnTo>
                    <a:lnTo>
                      <a:pt x="64" y="38"/>
                    </a:lnTo>
                    <a:lnTo>
                      <a:pt x="60" y="36"/>
                    </a:lnTo>
                    <a:lnTo>
                      <a:pt x="58" y="34"/>
                    </a:lnTo>
                    <a:lnTo>
                      <a:pt x="56" y="32"/>
                    </a:lnTo>
                    <a:lnTo>
                      <a:pt x="54" y="32"/>
                    </a:lnTo>
                    <a:lnTo>
                      <a:pt x="54" y="78"/>
                    </a:lnTo>
                    <a:lnTo>
                      <a:pt x="54" y="80"/>
                    </a:lnTo>
                    <a:lnTo>
                      <a:pt x="52" y="80"/>
                    </a:lnTo>
                    <a:lnTo>
                      <a:pt x="50" y="82"/>
                    </a:lnTo>
                    <a:lnTo>
                      <a:pt x="46" y="82"/>
                    </a:lnTo>
                    <a:lnTo>
                      <a:pt x="38" y="82"/>
                    </a:lnTo>
                    <a:lnTo>
                      <a:pt x="28" y="82"/>
                    </a:lnTo>
                    <a:lnTo>
                      <a:pt x="26" y="82"/>
                    </a:lnTo>
                    <a:lnTo>
                      <a:pt x="24" y="80"/>
                    </a:lnTo>
                    <a:lnTo>
                      <a:pt x="22" y="76"/>
                    </a:lnTo>
                    <a:lnTo>
                      <a:pt x="22" y="70"/>
                    </a:lnTo>
                    <a:lnTo>
                      <a:pt x="20" y="70"/>
                    </a:lnTo>
                    <a:lnTo>
                      <a:pt x="20" y="68"/>
                    </a:lnTo>
                    <a:lnTo>
                      <a:pt x="18" y="68"/>
                    </a:lnTo>
                    <a:lnTo>
                      <a:pt x="16" y="68"/>
                    </a:lnTo>
                    <a:lnTo>
                      <a:pt x="12" y="78"/>
                    </a:lnTo>
                    <a:lnTo>
                      <a:pt x="0" y="82"/>
                    </a:lnTo>
                    <a:lnTo>
                      <a:pt x="8" y="110"/>
                    </a:lnTo>
                    <a:lnTo>
                      <a:pt x="20" y="126"/>
                    </a:lnTo>
                    <a:lnTo>
                      <a:pt x="20" y="160"/>
                    </a:lnTo>
                    <a:lnTo>
                      <a:pt x="20" y="162"/>
                    </a:lnTo>
                    <a:lnTo>
                      <a:pt x="28" y="168"/>
                    </a:lnTo>
                    <a:lnTo>
                      <a:pt x="38" y="172"/>
                    </a:lnTo>
                    <a:lnTo>
                      <a:pt x="56" y="176"/>
                    </a:lnTo>
                    <a:lnTo>
                      <a:pt x="60" y="176"/>
                    </a:lnTo>
                    <a:lnTo>
                      <a:pt x="70" y="172"/>
                    </a:lnTo>
                    <a:lnTo>
                      <a:pt x="82" y="166"/>
                    </a:lnTo>
                    <a:lnTo>
                      <a:pt x="92" y="164"/>
                    </a:lnTo>
                    <a:lnTo>
                      <a:pt x="100" y="164"/>
                    </a:lnTo>
                    <a:lnTo>
                      <a:pt x="104" y="164"/>
                    </a:lnTo>
                    <a:lnTo>
                      <a:pt x="116" y="164"/>
                    </a:lnTo>
                    <a:lnTo>
                      <a:pt x="128" y="160"/>
                    </a:lnTo>
                    <a:lnTo>
                      <a:pt x="142" y="154"/>
                    </a:lnTo>
                    <a:lnTo>
                      <a:pt x="144" y="152"/>
                    </a:lnTo>
                    <a:lnTo>
                      <a:pt x="146" y="150"/>
                    </a:lnTo>
                    <a:lnTo>
                      <a:pt x="148" y="148"/>
                    </a:lnTo>
                    <a:lnTo>
                      <a:pt x="152" y="144"/>
                    </a:lnTo>
                    <a:lnTo>
                      <a:pt x="154" y="142"/>
                    </a:lnTo>
                    <a:lnTo>
                      <a:pt x="156" y="138"/>
                    </a:lnTo>
                    <a:lnTo>
                      <a:pt x="158" y="136"/>
                    </a:lnTo>
                    <a:lnTo>
                      <a:pt x="166" y="126"/>
                    </a:lnTo>
                    <a:lnTo>
                      <a:pt x="174" y="116"/>
                    </a:lnTo>
                    <a:lnTo>
                      <a:pt x="182" y="108"/>
                    </a:lnTo>
                    <a:lnTo>
                      <a:pt x="186" y="104"/>
                    </a:lnTo>
                    <a:lnTo>
                      <a:pt x="186" y="102"/>
                    </a:lnTo>
                    <a:lnTo>
                      <a:pt x="188" y="100"/>
                    </a:lnTo>
                    <a:lnTo>
                      <a:pt x="190" y="96"/>
                    </a:lnTo>
                    <a:lnTo>
                      <a:pt x="194" y="94"/>
                    </a:lnTo>
                    <a:lnTo>
                      <a:pt x="196" y="90"/>
                    </a:lnTo>
                    <a:lnTo>
                      <a:pt x="198" y="88"/>
                    </a:lnTo>
                    <a:lnTo>
                      <a:pt x="198" y="86"/>
                    </a:lnTo>
                    <a:lnTo>
                      <a:pt x="200" y="86"/>
                    </a:lnTo>
                    <a:lnTo>
                      <a:pt x="202" y="84"/>
                    </a:lnTo>
                    <a:lnTo>
                      <a:pt x="206" y="82"/>
                    </a:lnTo>
                    <a:lnTo>
                      <a:pt x="208" y="80"/>
                    </a:lnTo>
                    <a:lnTo>
                      <a:pt x="212" y="76"/>
                    </a:lnTo>
                    <a:lnTo>
                      <a:pt x="214" y="74"/>
                    </a:lnTo>
                    <a:lnTo>
                      <a:pt x="216" y="72"/>
                    </a:lnTo>
                    <a:lnTo>
                      <a:pt x="216" y="70"/>
                    </a:lnTo>
                    <a:lnTo>
                      <a:pt x="218" y="68"/>
                    </a:lnTo>
                    <a:lnTo>
                      <a:pt x="220" y="62"/>
                    </a:lnTo>
                    <a:lnTo>
                      <a:pt x="222" y="58"/>
                    </a:lnTo>
                    <a:lnTo>
                      <a:pt x="224" y="54"/>
                    </a:lnTo>
                    <a:lnTo>
                      <a:pt x="224" y="52"/>
                    </a:lnTo>
                    <a:lnTo>
                      <a:pt x="216" y="52"/>
                    </a:lnTo>
                    <a:lnTo>
                      <a:pt x="214" y="52"/>
                    </a:lnTo>
                    <a:lnTo>
                      <a:pt x="214" y="48"/>
                    </a:lnTo>
                    <a:lnTo>
                      <a:pt x="214" y="44"/>
                    </a:lnTo>
                    <a:lnTo>
                      <a:pt x="214" y="40"/>
                    </a:lnTo>
                    <a:lnTo>
                      <a:pt x="212" y="36"/>
                    </a:lnTo>
                    <a:lnTo>
                      <a:pt x="210" y="32"/>
                    </a:lnTo>
                    <a:lnTo>
                      <a:pt x="208" y="30"/>
                    </a:lnTo>
                    <a:lnTo>
                      <a:pt x="210" y="26"/>
                    </a:lnTo>
                    <a:lnTo>
                      <a:pt x="210" y="20"/>
                    </a:lnTo>
                    <a:lnTo>
                      <a:pt x="208" y="14"/>
                    </a:lnTo>
                    <a:lnTo>
                      <a:pt x="208" y="8"/>
                    </a:lnTo>
                    <a:lnTo>
                      <a:pt x="204" y="4"/>
                    </a:lnTo>
                    <a:lnTo>
                      <a:pt x="202" y="0"/>
                    </a:lnTo>
                    <a:lnTo>
                      <a:pt x="176" y="0"/>
                    </a:lnTo>
                    <a:close/>
                  </a:path>
                </a:pathLst>
              </a:custGeom>
              <a:grpFill/>
              <a:ln w="3175">
                <a:solidFill>
                  <a:schemeClr val="bg2"/>
                </a:solidFill>
                <a:round/>
                <a:headEnd/>
                <a:tailEnd/>
              </a:ln>
            </p:spPr>
            <p:txBody>
              <a:bodyPr/>
              <a:lstStyle/>
              <a:p>
                <a:pPr>
                  <a:defRPr/>
                </a:pPr>
                <a:endParaRPr lang="en-US" sz="3200"/>
              </a:p>
            </p:txBody>
          </p:sp>
          <p:sp>
            <p:nvSpPr>
              <p:cNvPr id="112" name="Freeform 301">
                <a:extLst>
                  <a:ext uri="{FF2B5EF4-FFF2-40B4-BE49-F238E27FC236}">
                    <a16:creationId xmlns:a16="http://schemas.microsoft.com/office/drawing/2014/main" id="{7EC0853C-C914-22CB-1BEA-EE2DE404E361}"/>
                  </a:ext>
                </a:extLst>
              </p:cNvPr>
              <p:cNvSpPr>
                <a:spLocks/>
              </p:cNvSpPr>
              <p:nvPr/>
            </p:nvSpPr>
            <p:spPr bwMode="gray">
              <a:xfrm>
                <a:off x="3086" y="3191"/>
                <a:ext cx="15" cy="28"/>
              </a:xfrm>
              <a:custGeom>
                <a:avLst/>
                <a:gdLst>
                  <a:gd name="T0" fmla="*/ 4 w 14"/>
                  <a:gd name="T1" fmla="*/ 2 h 28"/>
                  <a:gd name="T2" fmla="*/ 4 w 14"/>
                  <a:gd name="T3" fmla="*/ 2 h 28"/>
                  <a:gd name="T4" fmla="*/ 6 w 14"/>
                  <a:gd name="T5" fmla="*/ 2 h 28"/>
                  <a:gd name="T6" fmla="*/ 6 w 14"/>
                  <a:gd name="T7" fmla="*/ 0 h 28"/>
                  <a:gd name="T8" fmla="*/ 6 w 14"/>
                  <a:gd name="T9" fmla="*/ 2 h 28"/>
                  <a:gd name="T10" fmla="*/ 8 w 14"/>
                  <a:gd name="T11" fmla="*/ 2 h 28"/>
                  <a:gd name="T12" fmla="*/ 8 w 14"/>
                  <a:gd name="T13" fmla="*/ 4 h 28"/>
                  <a:gd name="T14" fmla="*/ 10 w 14"/>
                  <a:gd name="T15" fmla="*/ 6 h 28"/>
                  <a:gd name="T16" fmla="*/ 12 w 14"/>
                  <a:gd name="T17" fmla="*/ 10 h 28"/>
                  <a:gd name="T18" fmla="*/ 12 w 14"/>
                  <a:gd name="T19" fmla="*/ 14 h 28"/>
                  <a:gd name="T20" fmla="*/ 14 w 14"/>
                  <a:gd name="T21" fmla="*/ 22 h 28"/>
                  <a:gd name="T22" fmla="*/ 12 w 14"/>
                  <a:gd name="T23" fmla="*/ 24 h 28"/>
                  <a:gd name="T24" fmla="*/ 12 w 14"/>
                  <a:gd name="T25" fmla="*/ 24 h 28"/>
                  <a:gd name="T26" fmla="*/ 10 w 14"/>
                  <a:gd name="T27" fmla="*/ 26 h 28"/>
                  <a:gd name="T28" fmla="*/ 6 w 14"/>
                  <a:gd name="T29" fmla="*/ 28 h 28"/>
                  <a:gd name="T30" fmla="*/ 4 w 14"/>
                  <a:gd name="T31" fmla="*/ 26 h 28"/>
                  <a:gd name="T32" fmla="*/ 2 w 14"/>
                  <a:gd name="T33" fmla="*/ 24 h 28"/>
                  <a:gd name="T34" fmla="*/ 2 w 14"/>
                  <a:gd name="T35" fmla="*/ 22 h 28"/>
                  <a:gd name="T36" fmla="*/ 0 w 14"/>
                  <a:gd name="T37" fmla="*/ 18 h 28"/>
                  <a:gd name="T38" fmla="*/ 0 w 14"/>
                  <a:gd name="T39" fmla="*/ 14 h 28"/>
                  <a:gd name="T40" fmla="*/ 0 w 14"/>
                  <a:gd name="T41" fmla="*/ 8 h 28"/>
                  <a:gd name="T42" fmla="*/ 4 w 14"/>
                  <a:gd name="T43" fmla="*/ 2 h 28"/>
                  <a:gd name="T44" fmla="*/ 4 w 14"/>
                  <a:gd name="T45" fmla="*/ 2 h 2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4"/>
                  <a:gd name="T70" fmla="*/ 0 h 28"/>
                  <a:gd name="T71" fmla="*/ 14 w 14"/>
                  <a:gd name="T72" fmla="*/ 28 h 2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4" h="28">
                    <a:moveTo>
                      <a:pt x="4" y="2"/>
                    </a:moveTo>
                    <a:lnTo>
                      <a:pt x="4" y="2"/>
                    </a:lnTo>
                    <a:lnTo>
                      <a:pt x="6" y="2"/>
                    </a:lnTo>
                    <a:lnTo>
                      <a:pt x="6" y="0"/>
                    </a:lnTo>
                    <a:lnTo>
                      <a:pt x="6" y="2"/>
                    </a:lnTo>
                    <a:lnTo>
                      <a:pt x="8" y="2"/>
                    </a:lnTo>
                    <a:lnTo>
                      <a:pt x="8" y="4"/>
                    </a:lnTo>
                    <a:lnTo>
                      <a:pt x="10" y="6"/>
                    </a:lnTo>
                    <a:lnTo>
                      <a:pt x="12" y="10"/>
                    </a:lnTo>
                    <a:lnTo>
                      <a:pt x="12" y="14"/>
                    </a:lnTo>
                    <a:lnTo>
                      <a:pt x="14" y="22"/>
                    </a:lnTo>
                    <a:lnTo>
                      <a:pt x="12" y="24"/>
                    </a:lnTo>
                    <a:lnTo>
                      <a:pt x="10" y="26"/>
                    </a:lnTo>
                    <a:lnTo>
                      <a:pt x="6" y="28"/>
                    </a:lnTo>
                    <a:lnTo>
                      <a:pt x="4" y="26"/>
                    </a:lnTo>
                    <a:lnTo>
                      <a:pt x="2" y="24"/>
                    </a:lnTo>
                    <a:lnTo>
                      <a:pt x="2" y="22"/>
                    </a:lnTo>
                    <a:lnTo>
                      <a:pt x="0" y="18"/>
                    </a:lnTo>
                    <a:lnTo>
                      <a:pt x="0" y="14"/>
                    </a:lnTo>
                    <a:lnTo>
                      <a:pt x="0" y="8"/>
                    </a:lnTo>
                    <a:lnTo>
                      <a:pt x="4" y="2"/>
                    </a:lnTo>
                    <a:close/>
                  </a:path>
                </a:pathLst>
              </a:custGeom>
              <a:grpFill/>
              <a:ln w="3175">
                <a:solidFill>
                  <a:schemeClr val="bg2"/>
                </a:solidFill>
                <a:round/>
                <a:headEnd/>
                <a:tailEnd/>
              </a:ln>
            </p:spPr>
            <p:txBody>
              <a:bodyPr/>
              <a:lstStyle/>
              <a:p>
                <a:pPr>
                  <a:defRPr/>
                </a:pPr>
                <a:endParaRPr lang="en-US" sz="3200"/>
              </a:p>
            </p:txBody>
          </p:sp>
          <p:sp>
            <p:nvSpPr>
              <p:cNvPr id="113" name="Freeform 302">
                <a:extLst>
                  <a:ext uri="{FF2B5EF4-FFF2-40B4-BE49-F238E27FC236}">
                    <a16:creationId xmlns:a16="http://schemas.microsoft.com/office/drawing/2014/main" id="{EE9FC1A9-897B-5522-F74B-E4BD8B308E07}"/>
                  </a:ext>
                </a:extLst>
              </p:cNvPr>
              <p:cNvSpPr>
                <a:spLocks/>
              </p:cNvSpPr>
              <p:nvPr/>
            </p:nvSpPr>
            <p:spPr bwMode="gray">
              <a:xfrm>
                <a:off x="3022" y="3237"/>
                <a:ext cx="24" cy="26"/>
              </a:xfrm>
              <a:custGeom>
                <a:avLst/>
                <a:gdLst>
                  <a:gd name="T0" fmla="*/ 0 w 22"/>
                  <a:gd name="T1" fmla="*/ 12 h 26"/>
                  <a:gd name="T2" fmla="*/ 4 w 22"/>
                  <a:gd name="T3" fmla="*/ 6 h 26"/>
                  <a:gd name="T4" fmla="*/ 4 w 22"/>
                  <a:gd name="T5" fmla="*/ 6 h 26"/>
                  <a:gd name="T6" fmla="*/ 4 w 22"/>
                  <a:gd name="T7" fmla="*/ 6 h 26"/>
                  <a:gd name="T8" fmla="*/ 4 w 22"/>
                  <a:gd name="T9" fmla="*/ 4 h 26"/>
                  <a:gd name="T10" fmla="*/ 6 w 22"/>
                  <a:gd name="T11" fmla="*/ 2 h 26"/>
                  <a:gd name="T12" fmla="*/ 8 w 22"/>
                  <a:gd name="T13" fmla="*/ 2 h 26"/>
                  <a:gd name="T14" fmla="*/ 12 w 22"/>
                  <a:gd name="T15" fmla="*/ 0 h 26"/>
                  <a:gd name="T16" fmla="*/ 22 w 22"/>
                  <a:gd name="T17" fmla="*/ 8 h 26"/>
                  <a:gd name="T18" fmla="*/ 16 w 22"/>
                  <a:gd name="T19" fmla="*/ 18 h 26"/>
                  <a:gd name="T20" fmla="*/ 14 w 22"/>
                  <a:gd name="T21" fmla="*/ 20 h 26"/>
                  <a:gd name="T22" fmla="*/ 14 w 22"/>
                  <a:gd name="T23" fmla="*/ 22 h 26"/>
                  <a:gd name="T24" fmla="*/ 12 w 22"/>
                  <a:gd name="T25" fmla="*/ 24 h 26"/>
                  <a:gd name="T26" fmla="*/ 12 w 22"/>
                  <a:gd name="T27" fmla="*/ 26 h 26"/>
                  <a:gd name="T28" fmla="*/ 8 w 22"/>
                  <a:gd name="T29" fmla="*/ 26 h 26"/>
                  <a:gd name="T30" fmla="*/ 0 w 22"/>
                  <a:gd name="T31" fmla="*/ 12 h 26"/>
                  <a:gd name="T32" fmla="*/ 0 w 22"/>
                  <a:gd name="T33" fmla="*/ 12 h 2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2"/>
                  <a:gd name="T52" fmla="*/ 0 h 26"/>
                  <a:gd name="T53" fmla="*/ 22 w 22"/>
                  <a:gd name="T54" fmla="*/ 26 h 2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2" h="26">
                    <a:moveTo>
                      <a:pt x="0" y="12"/>
                    </a:moveTo>
                    <a:lnTo>
                      <a:pt x="4" y="6"/>
                    </a:lnTo>
                    <a:lnTo>
                      <a:pt x="4" y="4"/>
                    </a:lnTo>
                    <a:lnTo>
                      <a:pt x="6" y="2"/>
                    </a:lnTo>
                    <a:lnTo>
                      <a:pt x="8" y="2"/>
                    </a:lnTo>
                    <a:lnTo>
                      <a:pt x="12" y="0"/>
                    </a:lnTo>
                    <a:lnTo>
                      <a:pt x="22" y="8"/>
                    </a:lnTo>
                    <a:lnTo>
                      <a:pt x="16" y="18"/>
                    </a:lnTo>
                    <a:lnTo>
                      <a:pt x="14" y="20"/>
                    </a:lnTo>
                    <a:lnTo>
                      <a:pt x="14" y="22"/>
                    </a:lnTo>
                    <a:lnTo>
                      <a:pt x="12" y="24"/>
                    </a:lnTo>
                    <a:lnTo>
                      <a:pt x="12" y="26"/>
                    </a:lnTo>
                    <a:lnTo>
                      <a:pt x="8" y="26"/>
                    </a:lnTo>
                    <a:lnTo>
                      <a:pt x="0" y="12"/>
                    </a:lnTo>
                    <a:close/>
                  </a:path>
                </a:pathLst>
              </a:custGeom>
              <a:grpFill/>
              <a:ln w="3175">
                <a:solidFill>
                  <a:schemeClr val="bg2"/>
                </a:solidFill>
                <a:round/>
                <a:headEnd/>
                <a:tailEnd/>
              </a:ln>
            </p:spPr>
            <p:txBody>
              <a:bodyPr/>
              <a:lstStyle/>
              <a:p>
                <a:pPr>
                  <a:defRPr/>
                </a:pPr>
                <a:endParaRPr lang="en-US" sz="3200"/>
              </a:p>
            </p:txBody>
          </p:sp>
          <p:sp>
            <p:nvSpPr>
              <p:cNvPr id="114" name="Freeform 303">
                <a:extLst>
                  <a:ext uri="{FF2B5EF4-FFF2-40B4-BE49-F238E27FC236}">
                    <a16:creationId xmlns:a16="http://schemas.microsoft.com/office/drawing/2014/main" id="{C3660187-7D04-036D-146A-16F86064AB0A}"/>
                  </a:ext>
                </a:extLst>
              </p:cNvPr>
              <p:cNvSpPr>
                <a:spLocks/>
              </p:cNvSpPr>
              <p:nvPr/>
            </p:nvSpPr>
            <p:spPr bwMode="gray">
              <a:xfrm>
                <a:off x="3008" y="3065"/>
                <a:ext cx="111" cy="96"/>
              </a:xfrm>
              <a:custGeom>
                <a:avLst/>
                <a:gdLst>
                  <a:gd name="T0" fmla="*/ 18 w 100"/>
                  <a:gd name="T1" fmla="*/ 26 h 96"/>
                  <a:gd name="T2" fmla="*/ 34 w 100"/>
                  <a:gd name="T3" fmla="*/ 16 h 96"/>
                  <a:gd name="T4" fmla="*/ 36 w 100"/>
                  <a:gd name="T5" fmla="*/ 10 h 96"/>
                  <a:gd name="T6" fmla="*/ 78 w 100"/>
                  <a:gd name="T7" fmla="*/ 8 h 96"/>
                  <a:gd name="T8" fmla="*/ 100 w 100"/>
                  <a:gd name="T9" fmla="*/ 18 h 96"/>
                  <a:gd name="T10" fmla="*/ 100 w 100"/>
                  <a:gd name="T11" fmla="*/ 48 h 96"/>
                  <a:gd name="T12" fmla="*/ 90 w 100"/>
                  <a:gd name="T13" fmla="*/ 76 h 96"/>
                  <a:gd name="T14" fmla="*/ 72 w 100"/>
                  <a:gd name="T15" fmla="*/ 92 h 96"/>
                  <a:gd name="T16" fmla="*/ 42 w 100"/>
                  <a:gd name="T17" fmla="*/ 96 h 96"/>
                  <a:gd name="T18" fmla="*/ 40 w 100"/>
                  <a:gd name="T19" fmla="*/ 94 h 96"/>
                  <a:gd name="T20" fmla="*/ 34 w 100"/>
                  <a:gd name="T21" fmla="*/ 88 h 96"/>
                  <a:gd name="T22" fmla="*/ 32 w 100"/>
                  <a:gd name="T23" fmla="*/ 88 h 96"/>
                  <a:gd name="T24" fmla="*/ 28 w 100"/>
                  <a:gd name="T25" fmla="*/ 86 h 96"/>
                  <a:gd name="T26" fmla="*/ 26 w 100"/>
                  <a:gd name="T27" fmla="*/ 80 h 96"/>
                  <a:gd name="T28" fmla="*/ 20 w 100"/>
                  <a:gd name="T29" fmla="*/ 74 h 96"/>
                  <a:gd name="T30" fmla="*/ 20 w 100"/>
                  <a:gd name="T31" fmla="*/ 74 h 96"/>
                  <a:gd name="T32" fmla="*/ 18 w 100"/>
                  <a:gd name="T33" fmla="*/ 68 h 96"/>
                  <a:gd name="T34" fmla="*/ 12 w 100"/>
                  <a:gd name="T35" fmla="*/ 58 h 96"/>
                  <a:gd name="T36" fmla="*/ 4 w 100"/>
                  <a:gd name="T37" fmla="*/ 46 h 96"/>
                  <a:gd name="T38" fmla="*/ 0 w 100"/>
                  <a:gd name="T39" fmla="*/ 28 h 96"/>
                  <a:gd name="T40" fmla="*/ 2 w 100"/>
                  <a:gd name="T41" fmla="*/ 38 h 96"/>
                  <a:gd name="T42" fmla="*/ 6 w 100"/>
                  <a:gd name="T43" fmla="*/ 50 h 96"/>
                  <a:gd name="T44" fmla="*/ 10 w 100"/>
                  <a:gd name="T45" fmla="*/ 56 h 96"/>
                  <a:gd name="T46" fmla="*/ 12 w 100"/>
                  <a:gd name="T47" fmla="*/ 58 h 96"/>
                  <a:gd name="T48" fmla="*/ 16 w 100"/>
                  <a:gd name="T49" fmla="*/ 64 h 96"/>
                  <a:gd name="T50" fmla="*/ 20 w 100"/>
                  <a:gd name="T51" fmla="*/ 72 h 96"/>
                  <a:gd name="T52" fmla="*/ 20 w 100"/>
                  <a:gd name="T53" fmla="*/ 74 h 96"/>
                  <a:gd name="T54" fmla="*/ 26 w 100"/>
                  <a:gd name="T55" fmla="*/ 80 h 96"/>
                  <a:gd name="T56" fmla="*/ 28 w 100"/>
                  <a:gd name="T57" fmla="*/ 86 h 96"/>
                  <a:gd name="T58" fmla="*/ 32 w 100"/>
                  <a:gd name="T59" fmla="*/ 88 h 96"/>
                  <a:gd name="T60" fmla="*/ 34 w 100"/>
                  <a:gd name="T61" fmla="*/ 88 h 96"/>
                  <a:gd name="T62" fmla="*/ 40 w 100"/>
                  <a:gd name="T63" fmla="*/ 94 h 96"/>
                  <a:gd name="T64" fmla="*/ 42 w 100"/>
                  <a:gd name="T65" fmla="*/ 96 h 9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00"/>
                  <a:gd name="T100" fmla="*/ 0 h 96"/>
                  <a:gd name="T101" fmla="*/ 100 w 100"/>
                  <a:gd name="T102" fmla="*/ 96 h 9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00" h="96">
                    <a:moveTo>
                      <a:pt x="0" y="26"/>
                    </a:moveTo>
                    <a:lnTo>
                      <a:pt x="18" y="26"/>
                    </a:lnTo>
                    <a:lnTo>
                      <a:pt x="30" y="22"/>
                    </a:lnTo>
                    <a:lnTo>
                      <a:pt x="34" y="16"/>
                    </a:lnTo>
                    <a:lnTo>
                      <a:pt x="36" y="12"/>
                    </a:lnTo>
                    <a:lnTo>
                      <a:pt x="36" y="10"/>
                    </a:lnTo>
                    <a:lnTo>
                      <a:pt x="78" y="0"/>
                    </a:lnTo>
                    <a:lnTo>
                      <a:pt x="78" y="8"/>
                    </a:lnTo>
                    <a:lnTo>
                      <a:pt x="88" y="12"/>
                    </a:lnTo>
                    <a:lnTo>
                      <a:pt x="100" y="18"/>
                    </a:lnTo>
                    <a:lnTo>
                      <a:pt x="98" y="32"/>
                    </a:lnTo>
                    <a:lnTo>
                      <a:pt x="100" y="48"/>
                    </a:lnTo>
                    <a:lnTo>
                      <a:pt x="98" y="64"/>
                    </a:lnTo>
                    <a:lnTo>
                      <a:pt x="90" y="76"/>
                    </a:lnTo>
                    <a:lnTo>
                      <a:pt x="78" y="86"/>
                    </a:lnTo>
                    <a:lnTo>
                      <a:pt x="72" y="92"/>
                    </a:lnTo>
                    <a:lnTo>
                      <a:pt x="70" y="96"/>
                    </a:lnTo>
                    <a:lnTo>
                      <a:pt x="42" y="96"/>
                    </a:lnTo>
                    <a:lnTo>
                      <a:pt x="40" y="94"/>
                    </a:lnTo>
                    <a:lnTo>
                      <a:pt x="38" y="90"/>
                    </a:lnTo>
                    <a:lnTo>
                      <a:pt x="34" y="88"/>
                    </a:lnTo>
                    <a:lnTo>
                      <a:pt x="32" y="88"/>
                    </a:lnTo>
                    <a:lnTo>
                      <a:pt x="30" y="88"/>
                    </a:lnTo>
                    <a:lnTo>
                      <a:pt x="28" y="86"/>
                    </a:lnTo>
                    <a:lnTo>
                      <a:pt x="26" y="84"/>
                    </a:lnTo>
                    <a:lnTo>
                      <a:pt x="26" y="80"/>
                    </a:lnTo>
                    <a:lnTo>
                      <a:pt x="24" y="76"/>
                    </a:lnTo>
                    <a:lnTo>
                      <a:pt x="20" y="74"/>
                    </a:lnTo>
                    <a:lnTo>
                      <a:pt x="20" y="72"/>
                    </a:lnTo>
                    <a:lnTo>
                      <a:pt x="18" y="68"/>
                    </a:lnTo>
                    <a:lnTo>
                      <a:pt x="16" y="64"/>
                    </a:lnTo>
                    <a:lnTo>
                      <a:pt x="12" y="58"/>
                    </a:lnTo>
                    <a:lnTo>
                      <a:pt x="8" y="52"/>
                    </a:lnTo>
                    <a:lnTo>
                      <a:pt x="4" y="46"/>
                    </a:lnTo>
                    <a:lnTo>
                      <a:pt x="0" y="26"/>
                    </a:lnTo>
                    <a:lnTo>
                      <a:pt x="0" y="28"/>
                    </a:lnTo>
                    <a:lnTo>
                      <a:pt x="2" y="32"/>
                    </a:lnTo>
                    <a:lnTo>
                      <a:pt x="2" y="38"/>
                    </a:lnTo>
                    <a:lnTo>
                      <a:pt x="4" y="44"/>
                    </a:lnTo>
                    <a:lnTo>
                      <a:pt x="6" y="50"/>
                    </a:lnTo>
                    <a:lnTo>
                      <a:pt x="8" y="54"/>
                    </a:lnTo>
                    <a:lnTo>
                      <a:pt x="10" y="56"/>
                    </a:lnTo>
                    <a:lnTo>
                      <a:pt x="12" y="58"/>
                    </a:lnTo>
                    <a:lnTo>
                      <a:pt x="14" y="62"/>
                    </a:lnTo>
                    <a:lnTo>
                      <a:pt x="16" y="64"/>
                    </a:lnTo>
                    <a:lnTo>
                      <a:pt x="18" y="68"/>
                    </a:lnTo>
                    <a:lnTo>
                      <a:pt x="20" y="72"/>
                    </a:lnTo>
                    <a:lnTo>
                      <a:pt x="20" y="74"/>
                    </a:lnTo>
                    <a:lnTo>
                      <a:pt x="24" y="76"/>
                    </a:lnTo>
                    <a:lnTo>
                      <a:pt x="26" y="80"/>
                    </a:lnTo>
                    <a:lnTo>
                      <a:pt x="28" y="84"/>
                    </a:lnTo>
                    <a:lnTo>
                      <a:pt x="28" y="86"/>
                    </a:lnTo>
                    <a:lnTo>
                      <a:pt x="30" y="88"/>
                    </a:lnTo>
                    <a:lnTo>
                      <a:pt x="32" y="88"/>
                    </a:lnTo>
                    <a:lnTo>
                      <a:pt x="34" y="88"/>
                    </a:lnTo>
                    <a:lnTo>
                      <a:pt x="38" y="90"/>
                    </a:lnTo>
                    <a:lnTo>
                      <a:pt x="40" y="94"/>
                    </a:lnTo>
                    <a:lnTo>
                      <a:pt x="42" y="96"/>
                    </a:lnTo>
                    <a:lnTo>
                      <a:pt x="0" y="26"/>
                    </a:lnTo>
                    <a:close/>
                  </a:path>
                </a:pathLst>
              </a:custGeom>
              <a:grpFill/>
              <a:ln w="3175">
                <a:solidFill>
                  <a:schemeClr val="bg2"/>
                </a:solidFill>
                <a:round/>
                <a:headEnd/>
                <a:tailEnd/>
              </a:ln>
            </p:spPr>
            <p:txBody>
              <a:bodyPr/>
              <a:lstStyle/>
              <a:p>
                <a:pPr>
                  <a:defRPr/>
                </a:pPr>
                <a:endParaRPr lang="en-US" sz="3200"/>
              </a:p>
            </p:txBody>
          </p:sp>
          <p:sp>
            <p:nvSpPr>
              <p:cNvPr id="115" name="Freeform 304">
                <a:extLst>
                  <a:ext uri="{FF2B5EF4-FFF2-40B4-BE49-F238E27FC236}">
                    <a16:creationId xmlns:a16="http://schemas.microsoft.com/office/drawing/2014/main" id="{E63D10DD-CBE4-E718-F31D-2FA2F5A8CBF9}"/>
                  </a:ext>
                </a:extLst>
              </p:cNvPr>
              <p:cNvSpPr>
                <a:spLocks/>
              </p:cNvSpPr>
              <p:nvPr/>
            </p:nvSpPr>
            <p:spPr bwMode="gray">
              <a:xfrm>
                <a:off x="2461" y="2505"/>
                <a:ext cx="232" cy="200"/>
              </a:xfrm>
              <a:custGeom>
                <a:avLst/>
                <a:gdLst>
                  <a:gd name="T0" fmla="*/ 74 w 210"/>
                  <a:gd name="T1" fmla="*/ 0 h 200"/>
                  <a:gd name="T2" fmla="*/ 74 w 210"/>
                  <a:gd name="T3" fmla="*/ 0 h 200"/>
                  <a:gd name="T4" fmla="*/ 72 w 210"/>
                  <a:gd name="T5" fmla="*/ 2 h 200"/>
                  <a:gd name="T6" fmla="*/ 78 w 210"/>
                  <a:gd name="T7" fmla="*/ 114 h 200"/>
                  <a:gd name="T8" fmla="*/ 80 w 210"/>
                  <a:gd name="T9" fmla="*/ 120 h 200"/>
                  <a:gd name="T10" fmla="*/ 82 w 210"/>
                  <a:gd name="T11" fmla="*/ 128 h 200"/>
                  <a:gd name="T12" fmla="*/ 24 w 210"/>
                  <a:gd name="T13" fmla="*/ 130 h 200"/>
                  <a:gd name="T14" fmla="*/ 22 w 210"/>
                  <a:gd name="T15" fmla="*/ 132 h 200"/>
                  <a:gd name="T16" fmla="*/ 18 w 210"/>
                  <a:gd name="T17" fmla="*/ 134 h 200"/>
                  <a:gd name="T18" fmla="*/ 16 w 210"/>
                  <a:gd name="T19" fmla="*/ 132 h 200"/>
                  <a:gd name="T20" fmla="*/ 14 w 210"/>
                  <a:gd name="T21" fmla="*/ 132 h 200"/>
                  <a:gd name="T22" fmla="*/ 12 w 210"/>
                  <a:gd name="T23" fmla="*/ 136 h 200"/>
                  <a:gd name="T24" fmla="*/ 12 w 210"/>
                  <a:gd name="T25" fmla="*/ 140 h 200"/>
                  <a:gd name="T26" fmla="*/ 10 w 210"/>
                  <a:gd name="T27" fmla="*/ 144 h 200"/>
                  <a:gd name="T28" fmla="*/ 8 w 210"/>
                  <a:gd name="T29" fmla="*/ 146 h 200"/>
                  <a:gd name="T30" fmla="*/ 6 w 210"/>
                  <a:gd name="T31" fmla="*/ 150 h 200"/>
                  <a:gd name="T32" fmla="*/ 2 w 210"/>
                  <a:gd name="T33" fmla="*/ 154 h 200"/>
                  <a:gd name="T34" fmla="*/ 0 w 210"/>
                  <a:gd name="T35" fmla="*/ 156 h 200"/>
                  <a:gd name="T36" fmla="*/ 0 w 210"/>
                  <a:gd name="T37" fmla="*/ 164 h 200"/>
                  <a:gd name="T38" fmla="*/ 2 w 210"/>
                  <a:gd name="T39" fmla="*/ 172 h 200"/>
                  <a:gd name="T40" fmla="*/ 2 w 210"/>
                  <a:gd name="T41" fmla="*/ 174 h 200"/>
                  <a:gd name="T42" fmla="*/ 4 w 210"/>
                  <a:gd name="T43" fmla="*/ 176 h 200"/>
                  <a:gd name="T44" fmla="*/ 10 w 210"/>
                  <a:gd name="T45" fmla="*/ 178 h 200"/>
                  <a:gd name="T46" fmla="*/ 14 w 210"/>
                  <a:gd name="T47" fmla="*/ 180 h 200"/>
                  <a:gd name="T48" fmla="*/ 22 w 210"/>
                  <a:gd name="T49" fmla="*/ 182 h 200"/>
                  <a:gd name="T50" fmla="*/ 24 w 210"/>
                  <a:gd name="T51" fmla="*/ 182 h 200"/>
                  <a:gd name="T52" fmla="*/ 30 w 210"/>
                  <a:gd name="T53" fmla="*/ 182 h 200"/>
                  <a:gd name="T54" fmla="*/ 30 w 210"/>
                  <a:gd name="T55" fmla="*/ 176 h 200"/>
                  <a:gd name="T56" fmla="*/ 32 w 210"/>
                  <a:gd name="T57" fmla="*/ 176 h 200"/>
                  <a:gd name="T58" fmla="*/ 38 w 210"/>
                  <a:gd name="T59" fmla="*/ 174 h 200"/>
                  <a:gd name="T60" fmla="*/ 44 w 210"/>
                  <a:gd name="T61" fmla="*/ 178 h 200"/>
                  <a:gd name="T62" fmla="*/ 44 w 210"/>
                  <a:gd name="T63" fmla="*/ 182 h 200"/>
                  <a:gd name="T64" fmla="*/ 48 w 210"/>
                  <a:gd name="T65" fmla="*/ 190 h 200"/>
                  <a:gd name="T66" fmla="*/ 56 w 210"/>
                  <a:gd name="T67" fmla="*/ 198 h 200"/>
                  <a:gd name="T68" fmla="*/ 60 w 210"/>
                  <a:gd name="T69" fmla="*/ 200 h 200"/>
                  <a:gd name="T70" fmla="*/ 70 w 210"/>
                  <a:gd name="T71" fmla="*/ 198 h 200"/>
                  <a:gd name="T72" fmla="*/ 74 w 210"/>
                  <a:gd name="T73" fmla="*/ 196 h 200"/>
                  <a:gd name="T74" fmla="*/ 78 w 210"/>
                  <a:gd name="T75" fmla="*/ 192 h 200"/>
                  <a:gd name="T76" fmla="*/ 84 w 210"/>
                  <a:gd name="T77" fmla="*/ 196 h 200"/>
                  <a:gd name="T78" fmla="*/ 86 w 210"/>
                  <a:gd name="T79" fmla="*/ 196 h 200"/>
                  <a:gd name="T80" fmla="*/ 90 w 210"/>
                  <a:gd name="T81" fmla="*/ 196 h 200"/>
                  <a:gd name="T82" fmla="*/ 92 w 210"/>
                  <a:gd name="T83" fmla="*/ 194 h 200"/>
                  <a:gd name="T84" fmla="*/ 94 w 210"/>
                  <a:gd name="T85" fmla="*/ 186 h 200"/>
                  <a:gd name="T86" fmla="*/ 98 w 210"/>
                  <a:gd name="T87" fmla="*/ 176 h 200"/>
                  <a:gd name="T88" fmla="*/ 102 w 210"/>
                  <a:gd name="T89" fmla="*/ 170 h 200"/>
                  <a:gd name="T90" fmla="*/ 106 w 210"/>
                  <a:gd name="T91" fmla="*/ 166 h 200"/>
                  <a:gd name="T92" fmla="*/ 114 w 210"/>
                  <a:gd name="T93" fmla="*/ 164 h 200"/>
                  <a:gd name="T94" fmla="*/ 130 w 210"/>
                  <a:gd name="T95" fmla="*/ 162 h 200"/>
                  <a:gd name="T96" fmla="*/ 148 w 210"/>
                  <a:gd name="T97" fmla="*/ 156 h 200"/>
                  <a:gd name="T98" fmla="*/ 154 w 210"/>
                  <a:gd name="T99" fmla="*/ 150 h 200"/>
                  <a:gd name="T100" fmla="*/ 162 w 210"/>
                  <a:gd name="T101" fmla="*/ 150 h 200"/>
                  <a:gd name="T102" fmla="*/ 176 w 210"/>
                  <a:gd name="T103" fmla="*/ 148 h 200"/>
                  <a:gd name="T104" fmla="*/ 180 w 210"/>
                  <a:gd name="T105" fmla="*/ 148 h 200"/>
                  <a:gd name="T106" fmla="*/ 186 w 210"/>
                  <a:gd name="T107" fmla="*/ 142 h 200"/>
                  <a:gd name="T108" fmla="*/ 196 w 210"/>
                  <a:gd name="T109" fmla="*/ 132 h 200"/>
                  <a:gd name="T110" fmla="*/ 202 w 210"/>
                  <a:gd name="T111" fmla="*/ 120 h 200"/>
                  <a:gd name="T112" fmla="*/ 208 w 210"/>
                  <a:gd name="T113" fmla="*/ 92 h 200"/>
                  <a:gd name="T114" fmla="*/ 202 w 210"/>
                  <a:gd name="T115" fmla="*/ 74 h 200"/>
                  <a:gd name="T116" fmla="*/ 170 w 210"/>
                  <a:gd name="T117" fmla="*/ 58 h 200"/>
                  <a:gd name="T118" fmla="*/ 154 w 210"/>
                  <a:gd name="T119" fmla="*/ 45 h 200"/>
                  <a:gd name="T120" fmla="*/ 94 w 210"/>
                  <a:gd name="T121" fmla="*/ 0 h 20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10"/>
                  <a:gd name="T184" fmla="*/ 0 h 200"/>
                  <a:gd name="T185" fmla="*/ 210 w 210"/>
                  <a:gd name="T186" fmla="*/ 200 h 200"/>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10" h="200">
                    <a:moveTo>
                      <a:pt x="94" y="0"/>
                    </a:moveTo>
                    <a:lnTo>
                      <a:pt x="74" y="0"/>
                    </a:lnTo>
                    <a:lnTo>
                      <a:pt x="72" y="0"/>
                    </a:lnTo>
                    <a:lnTo>
                      <a:pt x="72" y="2"/>
                    </a:lnTo>
                    <a:lnTo>
                      <a:pt x="78" y="114"/>
                    </a:lnTo>
                    <a:lnTo>
                      <a:pt x="80" y="118"/>
                    </a:lnTo>
                    <a:lnTo>
                      <a:pt x="80" y="120"/>
                    </a:lnTo>
                    <a:lnTo>
                      <a:pt x="82" y="124"/>
                    </a:lnTo>
                    <a:lnTo>
                      <a:pt x="82" y="128"/>
                    </a:lnTo>
                    <a:lnTo>
                      <a:pt x="76" y="136"/>
                    </a:lnTo>
                    <a:lnTo>
                      <a:pt x="24" y="130"/>
                    </a:lnTo>
                    <a:lnTo>
                      <a:pt x="22" y="132"/>
                    </a:lnTo>
                    <a:lnTo>
                      <a:pt x="20" y="134"/>
                    </a:lnTo>
                    <a:lnTo>
                      <a:pt x="18" y="134"/>
                    </a:lnTo>
                    <a:lnTo>
                      <a:pt x="16" y="132"/>
                    </a:lnTo>
                    <a:lnTo>
                      <a:pt x="14" y="132"/>
                    </a:lnTo>
                    <a:lnTo>
                      <a:pt x="12" y="134"/>
                    </a:lnTo>
                    <a:lnTo>
                      <a:pt x="12" y="136"/>
                    </a:lnTo>
                    <a:lnTo>
                      <a:pt x="12" y="138"/>
                    </a:lnTo>
                    <a:lnTo>
                      <a:pt x="12" y="140"/>
                    </a:lnTo>
                    <a:lnTo>
                      <a:pt x="12" y="144"/>
                    </a:lnTo>
                    <a:lnTo>
                      <a:pt x="10" y="144"/>
                    </a:lnTo>
                    <a:lnTo>
                      <a:pt x="8" y="144"/>
                    </a:lnTo>
                    <a:lnTo>
                      <a:pt x="8" y="146"/>
                    </a:lnTo>
                    <a:lnTo>
                      <a:pt x="8" y="148"/>
                    </a:lnTo>
                    <a:lnTo>
                      <a:pt x="6" y="150"/>
                    </a:lnTo>
                    <a:lnTo>
                      <a:pt x="4" y="154"/>
                    </a:lnTo>
                    <a:lnTo>
                      <a:pt x="2" y="154"/>
                    </a:lnTo>
                    <a:lnTo>
                      <a:pt x="0" y="154"/>
                    </a:lnTo>
                    <a:lnTo>
                      <a:pt x="0" y="156"/>
                    </a:lnTo>
                    <a:lnTo>
                      <a:pt x="0" y="158"/>
                    </a:lnTo>
                    <a:lnTo>
                      <a:pt x="0" y="164"/>
                    </a:lnTo>
                    <a:lnTo>
                      <a:pt x="2" y="168"/>
                    </a:lnTo>
                    <a:lnTo>
                      <a:pt x="2" y="172"/>
                    </a:lnTo>
                    <a:lnTo>
                      <a:pt x="2" y="174"/>
                    </a:lnTo>
                    <a:lnTo>
                      <a:pt x="2" y="176"/>
                    </a:lnTo>
                    <a:lnTo>
                      <a:pt x="4" y="176"/>
                    </a:lnTo>
                    <a:lnTo>
                      <a:pt x="6" y="178"/>
                    </a:lnTo>
                    <a:lnTo>
                      <a:pt x="10" y="178"/>
                    </a:lnTo>
                    <a:lnTo>
                      <a:pt x="14" y="180"/>
                    </a:lnTo>
                    <a:lnTo>
                      <a:pt x="18" y="182"/>
                    </a:lnTo>
                    <a:lnTo>
                      <a:pt x="22" y="182"/>
                    </a:lnTo>
                    <a:lnTo>
                      <a:pt x="24" y="182"/>
                    </a:lnTo>
                    <a:lnTo>
                      <a:pt x="28" y="182"/>
                    </a:lnTo>
                    <a:lnTo>
                      <a:pt x="30" y="182"/>
                    </a:lnTo>
                    <a:lnTo>
                      <a:pt x="30" y="180"/>
                    </a:lnTo>
                    <a:lnTo>
                      <a:pt x="30" y="176"/>
                    </a:lnTo>
                    <a:lnTo>
                      <a:pt x="32" y="176"/>
                    </a:lnTo>
                    <a:lnTo>
                      <a:pt x="36" y="174"/>
                    </a:lnTo>
                    <a:lnTo>
                      <a:pt x="38" y="174"/>
                    </a:lnTo>
                    <a:lnTo>
                      <a:pt x="42" y="176"/>
                    </a:lnTo>
                    <a:lnTo>
                      <a:pt x="44" y="178"/>
                    </a:lnTo>
                    <a:lnTo>
                      <a:pt x="44" y="180"/>
                    </a:lnTo>
                    <a:lnTo>
                      <a:pt x="44" y="182"/>
                    </a:lnTo>
                    <a:lnTo>
                      <a:pt x="46" y="186"/>
                    </a:lnTo>
                    <a:lnTo>
                      <a:pt x="48" y="190"/>
                    </a:lnTo>
                    <a:lnTo>
                      <a:pt x="50" y="194"/>
                    </a:lnTo>
                    <a:lnTo>
                      <a:pt x="56" y="198"/>
                    </a:lnTo>
                    <a:lnTo>
                      <a:pt x="60" y="200"/>
                    </a:lnTo>
                    <a:lnTo>
                      <a:pt x="64" y="200"/>
                    </a:lnTo>
                    <a:lnTo>
                      <a:pt x="70" y="198"/>
                    </a:lnTo>
                    <a:lnTo>
                      <a:pt x="74" y="196"/>
                    </a:lnTo>
                    <a:lnTo>
                      <a:pt x="76" y="194"/>
                    </a:lnTo>
                    <a:lnTo>
                      <a:pt x="78" y="192"/>
                    </a:lnTo>
                    <a:lnTo>
                      <a:pt x="82" y="192"/>
                    </a:lnTo>
                    <a:lnTo>
                      <a:pt x="84" y="196"/>
                    </a:lnTo>
                    <a:lnTo>
                      <a:pt x="86" y="196"/>
                    </a:lnTo>
                    <a:lnTo>
                      <a:pt x="88" y="198"/>
                    </a:lnTo>
                    <a:lnTo>
                      <a:pt x="90" y="196"/>
                    </a:lnTo>
                    <a:lnTo>
                      <a:pt x="92" y="194"/>
                    </a:lnTo>
                    <a:lnTo>
                      <a:pt x="92" y="190"/>
                    </a:lnTo>
                    <a:lnTo>
                      <a:pt x="94" y="186"/>
                    </a:lnTo>
                    <a:lnTo>
                      <a:pt x="96" y="180"/>
                    </a:lnTo>
                    <a:lnTo>
                      <a:pt x="98" y="176"/>
                    </a:lnTo>
                    <a:lnTo>
                      <a:pt x="100" y="172"/>
                    </a:lnTo>
                    <a:lnTo>
                      <a:pt x="102" y="170"/>
                    </a:lnTo>
                    <a:lnTo>
                      <a:pt x="102" y="168"/>
                    </a:lnTo>
                    <a:lnTo>
                      <a:pt x="106" y="166"/>
                    </a:lnTo>
                    <a:lnTo>
                      <a:pt x="108" y="164"/>
                    </a:lnTo>
                    <a:lnTo>
                      <a:pt x="114" y="164"/>
                    </a:lnTo>
                    <a:lnTo>
                      <a:pt x="120" y="164"/>
                    </a:lnTo>
                    <a:lnTo>
                      <a:pt x="130" y="162"/>
                    </a:lnTo>
                    <a:lnTo>
                      <a:pt x="140" y="160"/>
                    </a:lnTo>
                    <a:lnTo>
                      <a:pt x="148" y="156"/>
                    </a:lnTo>
                    <a:lnTo>
                      <a:pt x="152" y="150"/>
                    </a:lnTo>
                    <a:lnTo>
                      <a:pt x="154" y="150"/>
                    </a:lnTo>
                    <a:lnTo>
                      <a:pt x="158" y="150"/>
                    </a:lnTo>
                    <a:lnTo>
                      <a:pt x="162" y="150"/>
                    </a:lnTo>
                    <a:lnTo>
                      <a:pt x="168" y="150"/>
                    </a:lnTo>
                    <a:lnTo>
                      <a:pt x="176" y="148"/>
                    </a:lnTo>
                    <a:lnTo>
                      <a:pt x="180" y="148"/>
                    </a:lnTo>
                    <a:lnTo>
                      <a:pt x="182" y="146"/>
                    </a:lnTo>
                    <a:lnTo>
                      <a:pt x="186" y="142"/>
                    </a:lnTo>
                    <a:lnTo>
                      <a:pt x="192" y="138"/>
                    </a:lnTo>
                    <a:lnTo>
                      <a:pt x="196" y="132"/>
                    </a:lnTo>
                    <a:lnTo>
                      <a:pt x="200" y="124"/>
                    </a:lnTo>
                    <a:lnTo>
                      <a:pt x="202" y="120"/>
                    </a:lnTo>
                    <a:lnTo>
                      <a:pt x="204" y="108"/>
                    </a:lnTo>
                    <a:lnTo>
                      <a:pt x="208" y="92"/>
                    </a:lnTo>
                    <a:lnTo>
                      <a:pt x="210" y="72"/>
                    </a:lnTo>
                    <a:lnTo>
                      <a:pt x="202" y="74"/>
                    </a:lnTo>
                    <a:lnTo>
                      <a:pt x="198" y="58"/>
                    </a:lnTo>
                    <a:lnTo>
                      <a:pt x="170" y="58"/>
                    </a:lnTo>
                    <a:lnTo>
                      <a:pt x="94" y="0"/>
                    </a:lnTo>
                    <a:lnTo>
                      <a:pt x="154" y="45"/>
                    </a:lnTo>
                    <a:lnTo>
                      <a:pt x="127" y="24"/>
                    </a:lnTo>
                    <a:lnTo>
                      <a:pt x="94" y="0"/>
                    </a:lnTo>
                    <a:close/>
                  </a:path>
                </a:pathLst>
              </a:custGeom>
              <a:grpFill/>
              <a:ln w="3175">
                <a:solidFill>
                  <a:schemeClr val="bg2"/>
                </a:solidFill>
                <a:round/>
                <a:headEnd/>
                <a:tailEnd/>
              </a:ln>
            </p:spPr>
            <p:txBody>
              <a:bodyPr/>
              <a:lstStyle/>
              <a:p>
                <a:pPr>
                  <a:defRPr/>
                </a:pPr>
                <a:endParaRPr lang="en-US" sz="3200"/>
              </a:p>
            </p:txBody>
          </p:sp>
          <p:sp>
            <p:nvSpPr>
              <p:cNvPr id="116" name="Freeform 306">
                <a:extLst>
                  <a:ext uri="{FF2B5EF4-FFF2-40B4-BE49-F238E27FC236}">
                    <a16:creationId xmlns:a16="http://schemas.microsoft.com/office/drawing/2014/main" id="{D51C914E-079C-D0E9-067C-DFC838ACA9F2}"/>
                  </a:ext>
                </a:extLst>
              </p:cNvPr>
              <p:cNvSpPr>
                <a:spLocks/>
              </p:cNvSpPr>
              <p:nvPr/>
            </p:nvSpPr>
            <p:spPr bwMode="gray">
              <a:xfrm>
                <a:off x="3094" y="2429"/>
                <a:ext cx="45" cy="50"/>
              </a:xfrm>
              <a:custGeom>
                <a:avLst/>
                <a:gdLst>
                  <a:gd name="T0" fmla="*/ 0 w 40"/>
                  <a:gd name="T1" fmla="*/ 0 h 50"/>
                  <a:gd name="T2" fmla="*/ 0 w 40"/>
                  <a:gd name="T3" fmla="*/ 8 h 50"/>
                  <a:gd name="T4" fmla="*/ 0 w 40"/>
                  <a:gd name="T5" fmla="*/ 10 h 50"/>
                  <a:gd name="T6" fmla="*/ 2 w 40"/>
                  <a:gd name="T7" fmla="*/ 12 h 50"/>
                  <a:gd name="T8" fmla="*/ 2 w 40"/>
                  <a:gd name="T9" fmla="*/ 16 h 50"/>
                  <a:gd name="T10" fmla="*/ 4 w 40"/>
                  <a:gd name="T11" fmla="*/ 20 h 50"/>
                  <a:gd name="T12" fmla="*/ 6 w 40"/>
                  <a:gd name="T13" fmla="*/ 24 h 50"/>
                  <a:gd name="T14" fmla="*/ 8 w 40"/>
                  <a:gd name="T15" fmla="*/ 28 h 50"/>
                  <a:gd name="T16" fmla="*/ 10 w 40"/>
                  <a:gd name="T17" fmla="*/ 30 h 50"/>
                  <a:gd name="T18" fmla="*/ 14 w 40"/>
                  <a:gd name="T19" fmla="*/ 34 h 50"/>
                  <a:gd name="T20" fmla="*/ 16 w 40"/>
                  <a:gd name="T21" fmla="*/ 38 h 50"/>
                  <a:gd name="T22" fmla="*/ 22 w 40"/>
                  <a:gd name="T23" fmla="*/ 42 h 50"/>
                  <a:gd name="T24" fmla="*/ 26 w 40"/>
                  <a:gd name="T25" fmla="*/ 44 h 50"/>
                  <a:gd name="T26" fmla="*/ 30 w 40"/>
                  <a:gd name="T27" fmla="*/ 48 h 50"/>
                  <a:gd name="T28" fmla="*/ 32 w 40"/>
                  <a:gd name="T29" fmla="*/ 50 h 50"/>
                  <a:gd name="T30" fmla="*/ 32 w 40"/>
                  <a:gd name="T31" fmla="*/ 50 h 50"/>
                  <a:gd name="T32" fmla="*/ 34 w 40"/>
                  <a:gd name="T33" fmla="*/ 50 h 50"/>
                  <a:gd name="T34" fmla="*/ 36 w 40"/>
                  <a:gd name="T35" fmla="*/ 48 h 50"/>
                  <a:gd name="T36" fmla="*/ 38 w 40"/>
                  <a:gd name="T37" fmla="*/ 44 h 50"/>
                  <a:gd name="T38" fmla="*/ 40 w 40"/>
                  <a:gd name="T39" fmla="*/ 32 h 50"/>
                  <a:gd name="T40" fmla="*/ 38 w 40"/>
                  <a:gd name="T41" fmla="*/ 28 h 50"/>
                  <a:gd name="T42" fmla="*/ 32 w 40"/>
                  <a:gd name="T43" fmla="*/ 18 h 50"/>
                  <a:gd name="T44" fmla="*/ 26 w 40"/>
                  <a:gd name="T45" fmla="*/ 8 h 50"/>
                  <a:gd name="T46" fmla="*/ 22 w 40"/>
                  <a:gd name="T47" fmla="*/ 0 h 50"/>
                  <a:gd name="T48" fmla="*/ 22 w 40"/>
                  <a:gd name="T49" fmla="*/ 0 h 50"/>
                  <a:gd name="T50" fmla="*/ 18 w 40"/>
                  <a:gd name="T51" fmla="*/ 0 h 50"/>
                  <a:gd name="T52" fmla="*/ 12 w 40"/>
                  <a:gd name="T53" fmla="*/ 0 h 50"/>
                  <a:gd name="T54" fmla="*/ 8 w 40"/>
                  <a:gd name="T55" fmla="*/ 0 h 50"/>
                  <a:gd name="T56" fmla="*/ 2 w 40"/>
                  <a:gd name="T57" fmla="*/ 0 h 50"/>
                  <a:gd name="T58" fmla="*/ 0 w 40"/>
                  <a:gd name="T59" fmla="*/ 0 h 50"/>
                  <a:gd name="T60" fmla="*/ 0 w 40"/>
                  <a:gd name="T61" fmla="*/ 0 h 5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40"/>
                  <a:gd name="T94" fmla="*/ 0 h 50"/>
                  <a:gd name="T95" fmla="*/ 40 w 40"/>
                  <a:gd name="T96" fmla="*/ 50 h 5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40" h="50">
                    <a:moveTo>
                      <a:pt x="0" y="0"/>
                    </a:moveTo>
                    <a:lnTo>
                      <a:pt x="0" y="8"/>
                    </a:lnTo>
                    <a:lnTo>
                      <a:pt x="0" y="10"/>
                    </a:lnTo>
                    <a:lnTo>
                      <a:pt x="2" y="12"/>
                    </a:lnTo>
                    <a:lnTo>
                      <a:pt x="2" y="16"/>
                    </a:lnTo>
                    <a:lnTo>
                      <a:pt x="4" y="20"/>
                    </a:lnTo>
                    <a:lnTo>
                      <a:pt x="6" y="24"/>
                    </a:lnTo>
                    <a:lnTo>
                      <a:pt x="8" y="28"/>
                    </a:lnTo>
                    <a:lnTo>
                      <a:pt x="10" y="30"/>
                    </a:lnTo>
                    <a:lnTo>
                      <a:pt x="14" y="34"/>
                    </a:lnTo>
                    <a:lnTo>
                      <a:pt x="16" y="38"/>
                    </a:lnTo>
                    <a:lnTo>
                      <a:pt x="22" y="42"/>
                    </a:lnTo>
                    <a:lnTo>
                      <a:pt x="26" y="44"/>
                    </a:lnTo>
                    <a:lnTo>
                      <a:pt x="30" y="48"/>
                    </a:lnTo>
                    <a:lnTo>
                      <a:pt x="32" y="50"/>
                    </a:lnTo>
                    <a:lnTo>
                      <a:pt x="34" y="50"/>
                    </a:lnTo>
                    <a:lnTo>
                      <a:pt x="36" y="48"/>
                    </a:lnTo>
                    <a:lnTo>
                      <a:pt x="38" y="44"/>
                    </a:lnTo>
                    <a:lnTo>
                      <a:pt x="40" y="32"/>
                    </a:lnTo>
                    <a:lnTo>
                      <a:pt x="38" y="28"/>
                    </a:lnTo>
                    <a:lnTo>
                      <a:pt x="32" y="18"/>
                    </a:lnTo>
                    <a:lnTo>
                      <a:pt x="26" y="8"/>
                    </a:lnTo>
                    <a:lnTo>
                      <a:pt x="22" y="0"/>
                    </a:lnTo>
                    <a:lnTo>
                      <a:pt x="18" y="0"/>
                    </a:lnTo>
                    <a:lnTo>
                      <a:pt x="12" y="0"/>
                    </a:lnTo>
                    <a:lnTo>
                      <a:pt x="8" y="0"/>
                    </a:lnTo>
                    <a:lnTo>
                      <a:pt x="2" y="0"/>
                    </a:lnTo>
                    <a:lnTo>
                      <a:pt x="0" y="0"/>
                    </a:lnTo>
                    <a:close/>
                  </a:path>
                </a:pathLst>
              </a:custGeom>
              <a:grpFill/>
              <a:ln w="3175">
                <a:solidFill>
                  <a:schemeClr val="bg2"/>
                </a:solidFill>
                <a:round/>
                <a:headEnd/>
                <a:tailEnd/>
              </a:ln>
            </p:spPr>
            <p:txBody>
              <a:bodyPr/>
              <a:lstStyle/>
              <a:p>
                <a:pPr>
                  <a:defRPr/>
                </a:pPr>
                <a:endParaRPr lang="en-US" sz="3200"/>
              </a:p>
            </p:txBody>
          </p:sp>
          <p:sp>
            <p:nvSpPr>
              <p:cNvPr id="117" name="Freeform 307">
                <a:extLst>
                  <a:ext uri="{FF2B5EF4-FFF2-40B4-BE49-F238E27FC236}">
                    <a16:creationId xmlns:a16="http://schemas.microsoft.com/office/drawing/2014/main" id="{1C95CE00-5FCE-2BAF-E00C-00239326648F}"/>
                  </a:ext>
                </a:extLst>
              </p:cNvPr>
              <p:cNvSpPr>
                <a:spLocks/>
              </p:cNvSpPr>
              <p:nvPr/>
            </p:nvSpPr>
            <p:spPr bwMode="gray">
              <a:xfrm>
                <a:off x="3247" y="3003"/>
                <a:ext cx="95" cy="182"/>
              </a:xfrm>
              <a:custGeom>
                <a:avLst/>
                <a:gdLst>
                  <a:gd name="T0" fmla="*/ 78 w 86"/>
                  <a:gd name="T1" fmla="*/ 0 h 182"/>
                  <a:gd name="T2" fmla="*/ 72 w 86"/>
                  <a:gd name="T3" fmla="*/ 4 h 182"/>
                  <a:gd name="T4" fmla="*/ 64 w 86"/>
                  <a:gd name="T5" fmla="*/ 12 h 182"/>
                  <a:gd name="T6" fmla="*/ 60 w 86"/>
                  <a:gd name="T7" fmla="*/ 20 h 182"/>
                  <a:gd name="T8" fmla="*/ 56 w 86"/>
                  <a:gd name="T9" fmla="*/ 24 h 182"/>
                  <a:gd name="T10" fmla="*/ 48 w 86"/>
                  <a:gd name="T11" fmla="*/ 32 h 182"/>
                  <a:gd name="T12" fmla="*/ 40 w 86"/>
                  <a:gd name="T13" fmla="*/ 42 h 182"/>
                  <a:gd name="T14" fmla="*/ 34 w 86"/>
                  <a:gd name="T15" fmla="*/ 50 h 182"/>
                  <a:gd name="T16" fmla="*/ 28 w 86"/>
                  <a:gd name="T17" fmla="*/ 54 h 182"/>
                  <a:gd name="T18" fmla="*/ 24 w 86"/>
                  <a:gd name="T19" fmla="*/ 54 h 182"/>
                  <a:gd name="T20" fmla="*/ 22 w 86"/>
                  <a:gd name="T21" fmla="*/ 54 h 182"/>
                  <a:gd name="T22" fmla="*/ 16 w 86"/>
                  <a:gd name="T23" fmla="*/ 54 h 182"/>
                  <a:gd name="T24" fmla="*/ 10 w 86"/>
                  <a:gd name="T25" fmla="*/ 60 h 182"/>
                  <a:gd name="T26" fmla="*/ 6 w 86"/>
                  <a:gd name="T27" fmla="*/ 68 h 182"/>
                  <a:gd name="T28" fmla="*/ 6 w 86"/>
                  <a:gd name="T29" fmla="*/ 82 h 182"/>
                  <a:gd name="T30" fmla="*/ 4 w 86"/>
                  <a:gd name="T31" fmla="*/ 90 h 182"/>
                  <a:gd name="T32" fmla="*/ 6 w 86"/>
                  <a:gd name="T33" fmla="*/ 92 h 182"/>
                  <a:gd name="T34" fmla="*/ 8 w 86"/>
                  <a:gd name="T35" fmla="*/ 92 h 182"/>
                  <a:gd name="T36" fmla="*/ 14 w 86"/>
                  <a:gd name="T37" fmla="*/ 100 h 182"/>
                  <a:gd name="T38" fmla="*/ 14 w 86"/>
                  <a:gd name="T39" fmla="*/ 106 h 182"/>
                  <a:gd name="T40" fmla="*/ 10 w 86"/>
                  <a:gd name="T41" fmla="*/ 110 h 182"/>
                  <a:gd name="T42" fmla="*/ 6 w 86"/>
                  <a:gd name="T43" fmla="*/ 116 h 182"/>
                  <a:gd name="T44" fmla="*/ 0 w 86"/>
                  <a:gd name="T45" fmla="*/ 138 h 182"/>
                  <a:gd name="T46" fmla="*/ 6 w 86"/>
                  <a:gd name="T47" fmla="*/ 172 h 182"/>
                  <a:gd name="T48" fmla="*/ 8 w 86"/>
                  <a:gd name="T49" fmla="*/ 172 h 182"/>
                  <a:gd name="T50" fmla="*/ 16 w 86"/>
                  <a:gd name="T51" fmla="*/ 172 h 182"/>
                  <a:gd name="T52" fmla="*/ 22 w 86"/>
                  <a:gd name="T53" fmla="*/ 172 h 182"/>
                  <a:gd name="T54" fmla="*/ 20 w 86"/>
                  <a:gd name="T55" fmla="*/ 174 h 182"/>
                  <a:gd name="T56" fmla="*/ 24 w 86"/>
                  <a:gd name="T57" fmla="*/ 178 h 182"/>
                  <a:gd name="T58" fmla="*/ 28 w 86"/>
                  <a:gd name="T59" fmla="*/ 182 h 182"/>
                  <a:gd name="T60" fmla="*/ 36 w 86"/>
                  <a:gd name="T61" fmla="*/ 182 h 182"/>
                  <a:gd name="T62" fmla="*/ 44 w 86"/>
                  <a:gd name="T63" fmla="*/ 178 h 182"/>
                  <a:gd name="T64" fmla="*/ 50 w 86"/>
                  <a:gd name="T65" fmla="*/ 164 h 182"/>
                  <a:gd name="T66" fmla="*/ 58 w 86"/>
                  <a:gd name="T67" fmla="*/ 134 h 182"/>
                  <a:gd name="T68" fmla="*/ 58 w 86"/>
                  <a:gd name="T69" fmla="*/ 126 h 182"/>
                  <a:gd name="T70" fmla="*/ 60 w 86"/>
                  <a:gd name="T71" fmla="*/ 120 h 182"/>
                  <a:gd name="T72" fmla="*/ 66 w 86"/>
                  <a:gd name="T73" fmla="*/ 108 h 182"/>
                  <a:gd name="T74" fmla="*/ 72 w 86"/>
                  <a:gd name="T75" fmla="*/ 82 h 182"/>
                  <a:gd name="T76" fmla="*/ 78 w 86"/>
                  <a:gd name="T77" fmla="*/ 54 h 182"/>
                  <a:gd name="T78" fmla="*/ 78 w 86"/>
                  <a:gd name="T79" fmla="*/ 50 h 182"/>
                  <a:gd name="T80" fmla="*/ 82 w 86"/>
                  <a:gd name="T81" fmla="*/ 40 h 182"/>
                  <a:gd name="T82" fmla="*/ 84 w 86"/>
                  <a:gd name="T83" fmla="*/ 28 h 182"/>
                  <a:gd name="T84" fmla="*/ 84 w 86"/>
                  <a:gd name="T85" fmla="*/ 20 h 182"/>
                  <a:gd name="T86" fmla="*/ 86 w 86"/>
                  <a:gd name="T87" fmla="*/ 12 h 182"/>
                  <a:gd name="T88" fmla="*/ 86 w 86"/>
                  <a:gd name="T89" fmla="*/ 4 h 182"/>
                  <a:gd name="T90" fmla="*/ 78 w 86"/>
                  <a:gd name="T91" fmla="*/ 0 h 18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6"/>
                  <a:gd name="T139" fmla="*/ 0 h 182"/>
                  <a:gd name="T140" fmla="*/ 86 w 86"/>
                  <a:gd name="T141" fmla="*/ 182 h 182"/>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6" h="182">
                    <a:moveTo>
                      <a:pt x="78" y="0"/>
                    </a:moveTo>
                    <a:lnTo>
                      <a:pt x="78" y="0"/>
                    </a:lnTo>
                    <a:lnTo>
                      <a:pt x="76" y="2"/>
                    </a:lnTo>
                    <a:lnTo>
                      <a:pt x="72" y="4"/>
                    </a:lnTo>
                    <a:lnTo>
                      <a:pt x="68" y="6"/>
                    </a:lnTo>
                    <a:lnTo>
                      <a:pt x="64" y="12"/>
                    </a:lnTo>
                    <a:lnTo>
                      <a:pt x="62" y="20"/>
                    </a:lnTo>
                    <a:lnTo>
                      <a:pt x="60" y="20"/>
                    </a:lnTo>
                    <a:lnTo>
                      <a:pt x="58" y="22"/>
                    </a:lnTo>
                    <a:lnTo>
                      <a:pt x="56" y="24"/>
                    </a:lnTo>
                    <a:lnTo>
                      <a:pt x="52" y="28"/>
                    </a:lnTo>
                    <a:lnTo>
                      <a:pt x="48" y="32"/>
                    </a:lnTo>
                    <a:lnTo>
                      <a:pt x="44" y="36"/>
                    </a:lnTo>
                    <a:lnTo>
                      <a:pt x="40" y="42"/>
                    </a:lnTo>
                    <a:lnTo>
                      <a:pt x="38" y="46"/>
                    </a:lnTo>
                    <a:lnTo>
                      <a:pt x="34" y="50"/>
                    </a:lnTo>
                    <a:lnTo>
                      <a:pt x="30" y="52"/>
                    </a:lnTo>
                    <a:lnTo>
                      <a:pt x="28" y="54"/>
                    </a:lnTo>
                    <a:lnTo>
                      <a:pt x="26" y="54"/>
                    </a:lnTo>
                    <a:lnTo>
                      <a:pt x="24" y="54"/>
                    </a:lnTo>
                    <a:lnTo>
                      <a:pt x="22" y="54"/>
                    </a:lnTo>
                    <a:lnTo>
                      <a:pt x="20" y="54"/>
                    </a:lnTo>
                    <a:lnTo>
                      <a:pt x="16" y="54"/>
                    </a:lnTo>
                    <a:lnTo>
                      <a:pt x="14" y="56"/>
                    </a:lnTo>
                    <a:lnTo>
                      <a:pt x="10" y="60"/>
                    </a:lnTo>
                    <a:lnTo>
                      <a:pt x="8" y="64"/>
                    </a:lnTo>
                    <a:lnTo>
                      <a:pt x="6" y="68"/>
                    </a:lnTo>
                    <a:lnTo>
                      <a:pt x="6" y="76"/>
                    </a:lnTo>
                    <a:lnTo>
                      <a:pt x="6" y="82"/>
                    </a:lnTo>
                    <a:lnTo>
                      <a:pt x="6" y="88"/>
                    </a:lnTo>
                    <a:lnTo>
                      <a:pt x="4" y="90"/>
                    </a:lnTo>
                    <a:lnTo>
                      <a:pt x="6" y="90"/>
                    </a:lnTo>
                    <a:lnTo>
                      <a:pt x="6" y="92"/>
                    </a:lnTo>
                    <a:lnTo>
                      <a:pt x="8" y="92"/>
                    </a:lnTo>
                    <a:lnTo>
                      <a:pt x="12" y="96"/>
                    </a:lnTo>
                    <a:lnTo>
                      <a:pt x="14" y="100"/>
                    </a:lnTo>
                    <a:lnTo>
                      <a:pt x="14" y="102"/>
                    </a:lnTo>
                    <a:lnTo>
                      <a:pt x="14" y="106"/>
                    </a:lnTo>
                    <a:lnTo>
                      <a:pt x="12" y="108"/>
                    </a:lnTo>
                    <a:lnTo>
                      <a:pt x="10" y="110"/>
                    </a:lnTo>
                    <a:lnTo>
                      <a:pt x="8" y="112"/>
                    </a:lnTo>
                    <a:lnTo>
                      <a:pt x="6" y="116"/>
                    </a:lnTo>
                    <a:lnTo>
                      <a:pt x="2" y="124"/>
                    </a:lnTo>
                    <a:lnTo>
                      <a:pt x="0" y="138"/>
                    </a:lnTo>
                    <a:lnTo>
                      <a:pt x="0" y="154"/>
                    </a:lnTo>
                    <a:lnTo>
                      <a:pt x="6" y="172"/>
                    </a:lnTo>
                    <a:lnTo>
                      <a:pt x="8" y="172"/>
                    </a:lnTo>
                    <a:lnTo>
                      <a:pt x="12" y="172"/>
                    </a:lnTo>
                    <a:lnTo>
                      <a:pt x="16" y="172"/>
                    </a:lnTo>
                    <a:lnTo>
                      <a:pt x="20" y="172"/>
                    </a:lnTo>
                    <a:lnTo>
                      <a:pt x="22" y="172"/>
                    </a:lnTo>
                    <a:lnTo>
                      <a:pt x="20" y="174"/>
                    </a:lnTo>
                    <a:lnTo>
                      <a:pt x="22" y="176"/>
                    </a:lnTo>
                    <a:lnTo>
                      <a:pt x="24" y="178"/>
                    </a:lnTo>
                    <a:lnTo>
                      <a:pt x="26" y="180"/>
                    </a:lnTo>
                    <a:lnTo>
                      <a:pt x="28" y="182"/>
                    </a:lnTo>
                    <a:lnTo>
                      <a:pt x="32" y="182"/>
                    </a:lnTo>
                    <a:lnTo>
                      <a:pt x="36" y="182"/>
                    </a:lnTo>
                    <a:lnTo>
                      <a:pt x="40" y="182"/>
                    </a:lnTo>
                    <a:lnTo>
                      <a:pt x="44" y="178"/>
                    </a:lnTo>
                    <a:lnTo>
                      <a:pt x="46" y="172"/>
                    </a:lnTo>
                    <a:lnTo>
                      <a:pt x="50" y="164"/>
                    </a:lnTo>
                    <a:lnTo>
                      <a:pt x="56" y="146"/>
                    </a:lnTo>
                    <a:lnTo>
                      <a:pt x="58" y="134"/>
                    </a:lnTo>
                    <a:lnTo>
                      <a:pt x="60" y="128"/>
                    </a:lnTo>
                    <a:lnTo>
                      <a:pt x="58" y="126"/>
                    </a:lnTo>
                    <a:lnTo>
                      <a:pt x="58" y="124"/>
                    </a:lnTo>
                    <a:lnTo>
                      <a:pt x="60" y="120"/>
                    </a:lnTo>
                    <a:lnTo>
                      <a:pt x="62" y="114"/>
                    </a:lnTo>
                    <a:lnTo>
                      <a:pt x="66" y="108"/>
                    </a:lnTo>
                    <a:lnTo>
                      <a:pt x="70" y="98"/>
                    </a:lnTo>
                    <a:lnTo>
                      <a:pt x="72" y="82"/>
                    </a:lnTo>
                    <a:lnTo>
                      <a:pt x="76" y="66"/>
                    </a:lnTo>
                    <a:lnTo>
                      <a:pt x="78" y="54"/>
                    </a:lnTo>
                    <a:lnTo>
                      <a:pt x="78" y="52"/>
                    </a:lnTo>
                    <a:lnTo>
                      <a:pt x="78" y="50"/>
                    </a:lnTo>
                    <a:lnTo>
                      <a:pt x="80" y="44"/>
                    </a:lnTo>
                    <a:lnTo>
                      <a:pt x="82" y="40"/>
                    </a:lnTo>
                    <a:lnTo>
                      <a:pt x="82" y="34"/>
                    </a:lnTo>
                    <a:lnTo>
                      <a:pt x="84" y="28"/>
                    </a:lnTo>
                    <a:lnTo>
                      <a:pt x="84" y="24"/>
                    </a:lnTo>
                    <a:lnTo>
                      <a:pt x="84" y="20"/>
                    </a:lnTo>
                    <a:lnTo>
                      <a:pt x="86" y="16"/>
                    </a:lnTo>
                    <a:lnTo>
                      <a:pt x="86" y="12"/>
                    </a:lnTo>
                    <a:lnTo>
                      <a:pt x="86" y="8"/>
                    </a:lnTo>
                    <a:lnTo>
                      <a:pt x="86" y="4"/>
                    </a:lnTo>
                    <a:lnTo>
                      <a:pt x="84" y="2"/>
                    </a:lnTo>
                    <a:lnTo>
                      <a:pt x="78" y="0"/>
                    </a:lnTo>
                    <a:close/>
                  </a:path>
                </a:pathLst>
              </a:custGeom>
              <a:grpFill/>
              <a:ln w="3175">
                <a:solidFill>
                  <a:schemeClr val="bg2"/>
                </a:solidFill>
                <a:round/>
                <a:headEnd/>
                <a:tailEnd/>
              </a:ln>
            </p:spPr>
            <p:txBody>
              <a:bodyPr/>
              <a:lstStyle/>
              <a:p>
                <a:pPr>
                  <a:defRPr/>
                </a:pPr>
                <a:endParaRPr lang="en-US" sz="3200"/>
              </a:p>
            </p:txBody>
          </p:sp>
          <p:sp>
            <p:nvSpPr>
              <p:cNvPr id="118" name="Freeform 291">
                <a:extLst>
                  <a:ext uri="{FF2B5EF4-FFF2-40B4-BE49-F238E27FC236}">
                    <a16:creationId xmlns:a16="http://schemas.microsoft.com/office/drawing/2014/main" id="{0E493BBF-489B-0B54-3B19-0866AD6F39DD}"/>
                  </a:ext>
                </a:extLst>
              </p:cNvPr>
              <p:cNvSpPr>
                <a:spLocks/>
              </p:cNvSpPr>
              <p:nvPr/>
            </p:nvSpPr>
            <p:spPr bwMode="gray">
              <a:xfrm>
                <a:off x="2922" y="3082"/>
                <a:ext cx="142" cy="149"/>
              </a:xfrm>
              <a:custGeom>
                <a:avLst/>
                <a:gdLst>
                  <a:gd name="T0" fmla="*/ 98 w 120"/>
                  <a:gd name="T1" fmla="*/ 48 h 138"/>
                  <a:gd name="T2" fmla="*/ 98 w 120"/>
                  <a:gd name="T3" fmla="*/ 44 h 138"/>
                  <a:gd name="T4" fmla="*/ 96 w 120"/>
                  <a:gd name="T5" fmla="*/ 38 h 138"/>
                  <a:gd name="T6" fmla="*/ 90 w 120"/>
                  <a:gd name="T7" fmla="*/ 32 h 138"/>
                  <a:gd name="T8" fmla="*/ 88 w 120"/>
                  <a:gd name="T9" fmla="*/ 28 h 138"/>
                  <a:gd name="T10" fmla="*/ 84 w 120"/>
                  <a:gd name="T11" fmla="*/ 22 h 138"/>
                  <a:gd name="T12" fmla="*/ 80 w 120"/>
                  <a:gd name="T13" fmla="*/ 10 h 138"/>
                  <a:gd name="T14" fmla="*/ 78 w 120"/>
                  <a:gd name="T15" fmla="*/ 0 h 138"/>
                  <a:gd name="T16" fmla="*/ 76 w 120"/>
                  <a:gd name="T17" fmla="*/ 0 h 138"/>
                  <a:gd name="T18" fmla="*/ 68 w 120"/>
                  <a:gd name="T19" fmla="*/ 2 h 138"/>
                  <a:gd name="T20" fmla="*/ 60 w 120"/>
                  <a:gd name="T21" fmla="*/ 6 h 138"/>
                  <a:gd name="T22" fmla="*/ 56 w 120"/>
                  <a:gd name="T23" fmla="*/ 10 h 138"/>
                  <a:gd name="T24" fmla="*/ 46 w 120"/>
                  <a:gd name="T25" fmla="*/ 2 h 138"/>
                  <a:gd name="T26" fmla="*/ 26 w 120"/>
                  <a:gd name="T27" fmla="*/ 2 h 138"/>
                  <a:gd name="T28" fmla="*/ 14 w 120"/>
                  <a:gd name="T29" fmla="*/ 4 h 138"/>
                  <a:gd name="T30" fmla="*/ 0 w 120"/>
                  <a:gd name="T31" fmla="*/ 48 h 138"/>
                  <a:gd name="T32" fmla="*/ 2 w 120"/>
                  <a:gd name="T33" fmla="*/ 102 h 138"/>
                  <a:gd name="T34" fmla="*/ 6 w 120"/>
                  <a:gd name="T35" fmla="*/ 104 h 138"/>
                  <a:gd name="T36" fmla="*/ 12 w 120"/>
                  <a:gd name="T37" fmla="*/ 112 h 138"/>
                  <a:gd name="T38" fmla="*/ 12 w 120"/>
                  <a:gd name="T39" fmla="*/ 126 h 138"/>
                  <a:gd name="T40" fmla="*/ 10 w 120"/>
                  <a:gd name="T41" fmla="*/ 128 h 138"/>
                  <a:gd name="T42" fmla="*/ 8 w 120"/>
                  <a:gd name="T43" fmla="*/ 134 h 138"/>
                  <a:gd name="T44" fmla="*/ 12 w 120"/>
                  <a:gd name="T45" fmla="*/ 138 h 138"/>
                  <a:gd name="T46" fmla="*/ 20 w 120"/>
                  <a:gd name="T47" fmla="*/ 136 h 138"/>
                  <a:gd name="T48" fmla="*/ 32 w 120"/>
                  <a:gd name="T49" fmla="*/ 130 h 138"/>
                  <a:gd name="T50" fmla="*/ 40 w 120"/>
                  <a:gd name="T51" fmla="*/ 124 h 138"/>
                  <a:gd name="T52" fmla="*/ 42 w 120"/>
                  <a:gd name="T53" fmla="*/ 118 h 138"/>
                  <a:gd name="T54" fmla="*/ 44 w 120"/>
                  <a:gd name="T55" fmla="*/ 112 h 138"/>
                  <a:gd name="T56" fmla="*/ 46 w 120"/>
                  <a:gd name="T57" fmla="*/ 110 h 138"/>
                  <a:gd name="T58" fmla="*/ 52 w 120"/>
                  <a:gd name="T59" fmla="*/ 108 h 138"/>
                  <a:gd name="T60" fmla="*/ 60 w 120"/>
                  <a:gd name="T61" fmla="*/ 110 h 138"/>
                  <a:gd name="T62" fmla="*/ 64 w 120"/>
                  <a:gd name="T63" fmla="*/ 114 h 138"/>
                  <a:gd name="T64" fmla="*/ 70 w 120"/>
                  <a:gd name="T65" fmla="*/ 116 h 138"/>
                  <a:gd name="T66" fmla="*/ 74 w 120"/>
                  <a:gd name="T67" fmla="*/ 114 h 138"/>
                  <a:gd name="T68" fmla="*/ 76 w 120"/>
                  <a:gd name="T69" fmla="*/ 106 h 138"/>
                  <a:gd name="T70" fmla="*/ 82 w 120"/>
                  <a:gd name="T71" fmla="*/ 98 h 138"/>
                  <a:gd name="T72" fmla="*/ 90 w 120"/>
                  <a:gd name="T73" fmla="*/ 90 h 138"/>
                  <a:gd name="T74" fmla="*/ 94 w 120"/>
                  <a:gd name="T75" fmla="*/ 88 h 138"/>
                  <a:gd name="T76" fmla="*/ 104 w 120"/>
                  <a:gd name="T77" fmla="*/ 84 h 138"/>
                  <a:gd name="T78" fmla="*/ 108 w 120"/>
                  <a:gd name="T79" fmla="*/ 80 h 138"/>
                  <a:gd name="T80" fmla="*/ 112 w 120"/>
                  <a:gd name="T81" fmla="*/ 78 h 138"/>
                  <a:gd name="T82" fmla="*/ 118 w 120"/>
                  <a:gd name="T83" fmla="*/ 72 h 138"/>
                  <a:gd name="T84" fmla="*/ 120 w 120"/>
                  <a:gd name="T85" fmla="*/ 68 h 138"/>
                  <a:gd name="T86" fmla="*/ 116 w 120"/>
                  <a:gd name="T87" fmla="*/ 62 h 138"/>
                  <a:gd name="T88" fmla="*/ 112 w 120"/>
                  <a:gd name="T89" fmla="*/ 60 h 138"/>
                  <a:gd name="T90" fmla="*/ 110 w 120"/>
                  <a:gd name="T91" fmla="*/ 60 h 138"/>
                  <a:gd name="T92" fmla="*/ 106 w 120"/>
                  <a:gd name="T93" fmla="*/ 56 h 138"/>
                  <a:gd name="T94" fmla="*/ 102 w 120"/>
                  <a:gd name="T95" fmla="*/ 48 h 13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20"/>
                  <a:gd name="T145" fmla="*/ 0 h 138"/>
                  <a:gd name="T146" fmla="*/ 120 w 120"/>
                  <a:gd name="T147" fmla="*/ 138 h 13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20" h="138">
                    <a:moveTo>
                      <a:pt x="102" y="48"/>
                    </a:moveTo>
                    <a:lnTo>
                      <a:pt x="98" y="48"/>
                    </a:lnTo>
                    <a:lnTo>
                      <a:pt x="100" y="46"/>
                    </a:lnTo>
                    <a:lnTo>
                      <a:pt x="98" y="44"/>
                    </a:lnTo>
                    <a:lnTo>
                      <a:pt x="98" y="40"/>
                    </a:lnTo>
                    <a:lnTo>
                      <a:pt x="96" y="38"/>
                    </a:lnTo>
                    <a:lnTo>
                      <a:pt x="92" y="34"/>
                    </a:lnTo>
                    <a:lnTo>
                      <a:pt x="90" y="32"/>
                    </a:lnTo>
                    <a:lnTo>
                      <a:pt x="90" y="30"/>
                    </a:lnTo>
                    <a:lnTo>
                      <a:pt x="88" y="28"/>
                    </a:lnTo>
                    <a:lnTo>
                      <a:pt x="86" y="26"/>
                    </a:lnTo>
                    <a:lnTo>
                      <a:pt x="84" y="22"/>
                    </a:lnTo>
                    <a:lnTo>
                      <a:pt x="82" y="16"/>
                    </a:lnTo>
                    <a:lnTo>
                      <a:pt x="80" y="10"/>
                    </a:lnTo>
                    <a:lnTo>
                      <a:pt x="80" y="4"/>
                    </a:lnTo>
                    <a:lnTo>
                      <a:pt x="78" y="0"/>
                    </a:lnTo>
                    <a:lnTo>
                      <a:pt x="76" y="0"/>
                    </a:lnTo>
                    <a:lnTo>
                      <a:pt x="72" y="0"/>
                    </a:lnTo>
                    <a:lnTo>
                      <a:pt x="68" y="2"/>
                    </a:lnTo>
                    <a:lnTo>
                      <a:pt x="64" y="4"/>
                    </a:lnTo>
                    <a:lnTo>
                      <a:pt x="60" y="6"/>
                    </a:lnTo>
                    <a:lnTo>
                      <a:pt x="56" y="8"/>
                    </a:lnTo>
                    <a:lnTo>
                      <a:pt x="56" y="10"/>
                    </a:lnTo>
                    <a:lnTo>
                      <a:pt x="52" y="4"/>
                    </a:lnTo>
                    <a:lnTo>
                      <a:pt x="46" y="2"/>
                    </a:lnTo>
                    <a:lnTo>
                      <a:pt x="36" y="0"/>
                    </a:lnTo>
                    <a:lnTo>
                      <a:pt x="26" y="2"/>
                    </a:lnTo>
                    <a:lnTo>
                      <a:pt x="18" y="2"/>
                    </a:lnTo>
                    <a:lnTo>
                      <a:pt x="14" y="4"/>
                    </a:lnTo>
                    <a:lnTo>
                      <a:pt x="14" y="46"/>
                    </a:lnTo>
                    <a:lnTo>
                      <a:pt x="0" y="48"/>
                    </a:lnTo>
                    <a:lnTo>
                      <a:pt x="0" y="100"/>
                    </a:lnTo>
                    <a:lnTo>
                      <a:pt x="2" y="102"/>
                    </a:lnTo>
                    <a:lnTo>
                      <a:pt x="4" y="102"/>
                    </a:lnTo>
                    <a:lnTo>
                      <a:pt x="6" y="104"/>
                    </a:lnTo>
                    <a:lnTo>
                      <a:pt x="10" y="108"/>
                    </a:lnTo>
                    <a:lnTo>
                      <a:pt x="12" y="112"/>
                    </a:lnTo>
                    <a:lnTo>
                      <a:pt x="14" y="118"/>
                    </a:lnTo>
                    <a:lnTo>
                      <a:pt x="12" y="126"/>
                    </a:lnTo>
                    <a:lnTo>
                      <a:pt x="10" y="128"/>
                    </a:lnTo>
                    <a:lnTo>
                      <a:pt x="8" y="130"/>
                    </a:lnTo>
                    <a:lnTo>
                      <a:pt x="8" y="134"/>
                    </a:lnTo>
                    <a:lnTo>
                      <a:pt x="10" y="136"/>
                    </a:lnTo>
                    <a:lnTo>
                      <a:pt x="12" y="138"/>
                    </a:lnTo>
                    <a:lnTo>
                      <a:pt x="16" y="138"/>
                    </a:lnTo>
                    <a:lnTo>
                      <a:pt x="20" y="136"/>
                    </a:lnTo>
                    <a:lnTo>
                      <a:pt x="26" y="134"/>
                    </a:lnTo>
                    <a:lnTo>
                      <a:pt x="32" y="130"/>
                    </a:lnTo>
                    <a:lnTo>
                      <a:pt x="38" y="124"/>
                    </a:lnTo>
                    <a:lnTo>
                      <a:pt x="40" y="124"/>
                    </a:lnTo>
                    <a:lnTo>
                      <a:pt x="40" y="122"/>
                    </a:lnTo>
                    <a:lnTo>
                      <a:pt x="42" y="118"/>
                    </a:lnTo>
                    <a:lnTo>
                      <a:pt x="44" y="116"/>
                    </a:lnTo>
                    <a:lnTo>
                      <a:pt x="44" y="112"/>
                    </a:lnTo>
                    <a:lnTo>
                      <a:pt x="46" y="110"/>
                    </a:lnTo>
                    <a:lnTo>
                      <a:pt x="50" y="110"/>
                    </a:lnTo>
                    <a:lnTo>
                      <a:pt x="52" y="108"/>
                    </a:lnTo>
                    <a:lnTo>
                      <a:pt x="56" y="108"/>
                    </a:lnTo>
                    <a:lnTo>
                      <a:pt x="60" y="110"/>
                    </a:lnTo>
                    <a:lnTo>
                      <a:pt x="64" y="114"/>
                    </a:lnTo>
                    <a:lnTo>
                      <a:pt x="68" y="116"/>
                    </a:lnTo>
                    <a:lnTo>
                      <a:pt x="70" y="116"/>
                    </a:lnTo>
                    <a:lnTo>
                      <a:pt x="74" y="116"/>
                    </a:lnTo>
                    <a:lnTo>
                      <a:pt x="74" y="114"/>
                    </a:lnTo>
                    <a:lnTo>
                      <a:pt x="74" y="112"/>
                    </a:lnTo>
                    <a:lnTo>
                      <a:pt x="76" y="106"/>
                    </a:lnTo>
                    <a:lnTo>
                      <a:pt x="80" y="102"/>
                    </a:lnTo>
                    <a:lnTo>
                      <a:pt x="82" y="98"/>
                    </a:lnTo>
                    <a:lnTo>
                      <a:pt x="86" y="94"/>
                    </a:lnTo>
                    <a:lnTo>
                      <a:pt x="90" y="90"/>
                    </a:lnTo>
                    <a:lnTo>
                      <a:pt x="94" y="88"/>
                    </a:lnTo>
                    <a:lnTo>
                      <a:pt x="98" y="86"/>
                    </a:lnTo>
                    <a:lnTo>
                      <a:pt x="104" y="84"/>
                    </a:lnTo>
                    <a:lnTo>
                      <a:pt x="106" y="82"/>
                    </a:lnTo>
                    <a:lnTo>
                      <a:pt x="108" y="80"/>
                    </a:lnTo>
                    <a:lnTo>
                      <a:pt x="110" y="78"/>
                    </a:lnTo>
                    <a:lnTo>
                      <a:pt x="112" y="78"/>
                    </a:lnTo>
                    <a:lnTo>
                      <a:pt x="116" y="76"/>
                    </a:lnTo>
                    <a:lnTo>
                      <a:pt x="118" y="72"/>
                    </a:lnTo>
                    <a:lnTo>
                      <a:pt x="120" y="70"/>
                    </a:lnTo>
                    <a:lnTo>
                      <a:pt x="120" y="68"/>
                    </a:lnTo>
                    <a:lnTo>
                      <a:pt x="120" y="66"/>
                    </a:lnTo>
                    <a:lnTo>
                      <a:pt x="116" y="62"/>
                    </a:lnTo>
                    <a:lnTo>
                      <a:pt x="112" y="60"/>
                    </a:lnTo>
                    <a:lnTo>
                      <a:pt x="110" y="60"/>
                    </a:lnTo>
                    <a:lnTo>
                      <a:pt x="108" y="58"/>
                    </a:lnTo>
                    <a:lnTo>
                      <a:pt x="106" y="56"/>
                    </a:lnTo>
                    <a:lnTo>
                      <a:pt x="104" y="54"/>
                    </a:lnTo>
                    <a:lnTo>
                      <a:pt x="102" y="48"/>
                    </a:lnTo>
                    <a:close/>
                  </a:path>
                </a:pathLst>
              </a:custGeom>
              <a:grpFill/>
              <a:ln w="3175">
                <a:solidFill>
                  <a:schemeClr val="bg2"/>
                </a:solidFill>
                <a:round/>
                <a:headEnd/>
                <a:tailEnd/>
              </a:ln>
            </p:spPr>
            <p:txBody>
              <a:bodyPr/>
              <a:lstStyle/>
              <a:p>
                <a:pPr>
                  <a:defRPr/>
                </a:pPr>
                <a:endParaRPr lang="en-US" sz="3200"/>
              </a:p>
            </p:txBody>
          </p:sp>
        </p:grpSp>
        <p:sp>
          <p:nvSpPr>
            <p:cNvPr id="69" name="Freeform 279">
              <a:extLst>
                <a:ext uri="{FF2B5EF4-FFF2-40B4-BE49-F238E27FC236}">
                  <a16:creationId xmlns:a16="http://schemas.microsoft.com/office/drawing/2014/main" id="{A6E9A02F-537E-05C0-C58B-19E353FB2BB9}"/>
                </a:ext>
              </a:extLst>
            </p:cNvPr>
            <p:cNvSpPr>
              <a:spLocks/>
            </p:cNvSpPr>
            <p:nvPr/>
          </p:nvSpPr>
          <p:spPr bwMode="gray">
            <a:xfrm>
              <a:off x="7756324" y="2310257"/>
              <a:ext cx="1178945" cy="725808"/>
            </a:xfrm>
            <a:custGeom>
              <a:avLst/>
              <a:gdLst>
                <a:gd name="T0" fmla="*/ 94 w 218"/>
                <a:gd name="T1" fmla="*/ 36 h 162"/>
                <a:gd name="T2" fmla="*/ 78 w 218"/>
                <a:gd name="T3" fmla="*/ 40 h 162"/>
                <a:gd name="T4" fmla="*/ 62 w 218"/>
                <a:gd name="T5" fmla="*/ 42 h 162"/>
                <a:gd name="T6" fmla="*/ 60 w 218"/>
                <a:gd name="T7" fmla="*/ 62 h 162"/>
                <a:gd name="T8" fmla="*/ 50 w 218"/>
                <a:gd name="T9" fmla="*/ 100 h 162"/>
                <a:gd name="T10" fmla="*/ 38 w 218"/>
                <a:gd name="T11" fmla="*/ 116 h 162"/>
                <a:gd name="T12" fmla="*/ 32 w 218"/>
                <a:gd name="T13" fmla="*/ 120 h 162"/>
                <a:gd name="T14" fmla="*/ 24 w 218"/>
                <a:gd name="T15" fmla="*/ 122 h 162"/>
                <a:gd name="T16" fmla="*/ 18 w 218"/>
                <a:gd name="T17" fmla="*/ 122 h 162"/>
                <a:gd name="T18" fmla="*/ 10 w 218"/>
                <a:gd name="T19" fmla="*/ 122 h 162"/>
                <a:gd name="T20" fmla="*/ 4 w 218"/>
                <a:gd name="T21" fmla="*/ 122 h 162"/>
                <a:gd name="T22" fmla="*/ 2 w 218"/>
                <a:gd name="T23" fmla="*/ 128 h 162"/>
                <a:gd name="T24" fmla="*/ 4 w 218"/>
                <a:gd name="T25" fmla="*/ 132 h 162"/>
                <a:gd name="T26" fmla="*/ 8 w 218"/>
                <a:gd name="T27" fmla="*/ 138 h 162"/>
                <a:gd name="T28" fmla="*/ 8 w 218"/>
                <a:gd name="T29" fmla="*/ 140 h 162"/>
                <a:gd name="T30" fmla="*/ 14 w 218"/>
                <a:gd name="T31" fmla="*/ 144 h 162"/>
                <a:gd name="T32" fmla="*/ 16 w 218"/>
                <a:gd name="T33" fmla="*/ 144 h 162"/>
                <a:gd name="T34" fmla="*/ 16 w 218"/>
                <a:gd name="T35" fmla="*/ 150 h 162"/>
                <a:gd name="T36" fmla="*/ 28 w 218"/>
                <a:gd name="T37" fmla="*/ 142 h 162"/>
                <a:gd name="T38" fmla="*/ 30 w 218"/>
                <a:gd name="T39" fmla="*/ 146 h 162"/>
                <a:gd name="T40" fmla="*/ 36 w 218"/>
                <a:gd name="T41" fmla="*/ 150 h 162"/>
                <a:gd name="T42" fmla="*/ 42 w 218"/>
                <a:gd name="T43" fmla="*/ 154 h 162"/>
                <a:gd name="T44" fmla="*/ 44 w 218"/>
                <a:gd name="T45" fmla="*/ 156 h 162"/>
                <a:gd name="T46" fmla="*/ 50 w 218"/>
                <a:gd name="T47" fmla="*/ 162 h 162"/>
                <a:gd name="T48" fmla="*/ 50 w 218"/>
                <a:gd name="T49" fmla="*/ 158 h 162"/>
                <a:gd name="T50" fmla="*/ 56 w 218"/>
                <a:gd name="T51" fmla="*/ 152 h 162"/>
                <a:gd name="T52" fmla="*/ 68 w 218"/>
                <a:gd name="T53" fmla="*/ 146 h 162"/>
                <a:gd name="T54" fmla="*/ 82 w 218"/>
                <a:gd name="T55" fmla="*/ 146 h 162"/>
                <a:gd name="T56" fmla="*/ 88 w 218"/>
                <a:gd name="T57" fmla="*/ 146 h 162"/>
                <a:gd name="T58" fmla="*/ 88 w 218"/>
                <a:gd name="T59" fmla="*/ 148 h 162"/>
                <a:gd name="T60" fmla="*/ 96 w 218"/>
                <a:gd name="T61" fmla="*/ 150 h 162"/>
                <a:gd name="T62" fmla="*/ 106 w 218"/>
                <a:gd name="T63" fmla="*/ 154 h 162"/>
                <a:gd name="T64" fmla="*/ 110 w 218"/>
                <a:gd name="T65" fmla="*/ 156 h 162"/>
                <a:gd name="T66" fmla="*/ 114 w 218"/>
                <a:gd name="T67" fmla="*/ 152 h 162"/>
                <a:gd name="T68" fmla="*/ 122 w 218"/>
                <a:gd name="T69" fmla="*/ 148 h 162"/>
                <a:gd name="T70" fmla="*/ 130 w 218"/>
                <a:gd name="T71" fmla="*/ 148 h 162"/>
                <a:gd name="T72" fmla="*/ 144 w 218"/>
                <a:gd name="T73" fmla="*/ 144 h 162"/>
                <a:gd name="T74" fmla="*/ 166 w 218"/>
                <a:gd name="T75" fmla="*/ 148 h 162"/>
                <a:gd name="T76" fmla="*/ 170 w 218"/>
                <a:gd name="T77" fmla="*/ 146 h 162"/>
                <a:gd name="T78" fmla="*/ 178 w 218"/>
                <a:gd name="T79" fmla="*/ 142 h 162"/>
                <a:gd name="T80" fmla="*/ 188 w 218"/>
                <a:gd name="T81" fmla="*/ 140 h 162"/>
                <a:gd name="T82" fmla="*/ 196 w 218"/>
                <a:gd name="T83" fmla="*/ 118 h 162"/>
                <a:gd name="T84" fmla="*/ 196 w 218"/>
                <a:gd name="T85" fmla="*/ 116 h 162"/>
                <a:gd name="T86" fmla="*/ 198 w 218"/>
                <a:gd name="T87" fmla="*/ 108 h 162"/>
                <a:gd name="T88" fmla="*/ 206 w 218"/>
                <a:gd name="T89" fmla="*/ 100 h 162"/>
                <a:gd name="T90" fmla="*/ 210 w 218"/>
                <a:gd name="T91" fmla="*/ 92 h 162"/>
                <a:gd name="T92" fmla="*/ 210 w 218"/>
                <a:gd name="T93" fmla="*/ 66 h 162"/>
                <a:gd name="T94" fmla="*/ 218 w 218"/>
                <a:gd name="T95" fmla="*/ 44 h 162"/>
                <a:gd name="T96" fmla="*/ 216 w 218"/>
                <a:gd name="T97" fmla="*/ 40 h 162"/>
                <a:gd name="T98" fmla="*/ 212 w 218"/>
                <a:gd name="T99" fmla="*/ 30 h 162"/>
                <a:gd name="T100" fmla="*/ 210 w 218"/>
                <a:gd name="T101" fmla="*/ 20 h 162"/>
                <a:gd name="T102" fmla="*/ 182 w 218"/>
                <a:gd name="T103" fmla="*/ 16 h 162"/>
                <a:gd name="T104" fmla="*/ 180 w 218"/>
                <a:gd name="T105" fmla="*/ 12 h 162"/>
                <a:gd name="T106" fmla="*/ 174 w 218"/>
                <a:gd name="T107" fmla="*/ 4 h 162"/>
                <a:gd name="T108" fmla="*/ 166 w 218"/>
                <a:gd name="T109" fmla="*/ 0 h 162"/>
                <a:gd name="T110" fmla="*/ 162 w 218"/>
                <a:gd name="T111" fmla="*/ 0 h 16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18"/>
                <a:gd name="T169" fmla="*/ 0 h 162"/>
                <a:gd name="T170" fmla="*/ 218 w 218"/>
                <a:gd name="T171" fmla="*/ 162 h 16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18" h="162">
                  <a:moveTo>
                    <a:pt x="162" y="0"/>
                  </a:moveTo>
                  <a:lnTo>
                    <a:pt x="94" y="36"/>
                  </a:lnTo>
                  <a:lnTo>
                    <a:pt x="90" y="38"/>
                  </a:lnTo>
                  <a:lnTo>
                    <a:pt x="78" y="40"/>
                  </a:lnTo>
                  <a:lnTo>
                    <a:pt x="68" y="42"/>
                  </a:lnTo>
                  <a:lnTo>
                    <a:pt x="62" y="42"/>
                  </a:lnTo>
                  <a:lnTo>
                    <a:pt x="62" y="48"/>
                  </a:lnTo>
                  <a:lnTo>
                    <a:pt x="60" y="62"/>
                  </a:lnTo>
                  <a:lnTo>
                    <a:pt x="56" y="80"/>
                  </a:lnTo>
                  <a:lnTo>
                    <a:pt x="50" y="100"/>
                  </a:lnTo>
                  <a:lnTo>
                    <a:pt x="38" y="116"/>
                  </a:lnTo>
                  <a:lnTo>
                    <a:pt x="36" y="118"/>
                  </a:lnTo>
                  <a:lnTo>
                    <a:pt x="32" y="120"/>
                  </a:lnTo>
                  <a:lnTo>
                    <a:pt x="28" y="120"/>
                  </a:lnTo>
                  <a:lnTo>
                    <a:pt x="24" y="122"/>
                  </a:lnTo>
                  <a:lnTo>
                    <a:pt x="20" y="122"/>
                  </a:lnTo>
                  <a:lnTo>
                    <a:pt x="18" y="122"/>
                  </a:lnTo>
                  <a:lnTo>
                    <a:pt x="14" y="122"/>
                  </a:lnTo>
                  <a:lnTo>
                    <a:pt x="10" y="122"/>
                  </a:lnTo>
                  <a:lnTo>
                    <a:pt x="6" y="122"/>
                  </a:lnTo>
                  <a:lnTo>
                    <a:pt x="4" y="122"/>
                  </a:lnTo>
                  <a:lnTo>
                    <a:pt x="0" y="128"/>
                  </a:lnTo>
                  <a:lnTo>
                    <a:pt x="2" y="128"/>
                  </a:lnTo>
                  <a:lnTo>
                    <a:pt x="2" y="130"/>
                  </a:lnTo>
                  <a:lnTo>
                    <a:pt x="4" y="132"/>
                  </a:lnTo>
                  <a:lnTo>
                    <a:pt x="6" y="136"/>
                  </a:lnTo>
                  <a:lnTo>
                    <a:pt x="8" y="138"/>
                  </a:lnTo>
                  <a:lnTo>
                    <a:pt x="8" y="140"/>
                  </a:lnTo>
                  <a:lnTo>
                    <a:pt x="10" y="142"/>
                  </a:lnTo>
                  <a:lnTo>
                    <a:pt x="14" y="144"/>
                  </a:lnTo>
                  <a:lnTo>
                    <a:pt x="16" y="144"/>
                  </a:lnTo>
                  <a:lnTo>
                    <a:pt x="16" y="146"/>
                  </a:lnTo>
                  <a:lnTo>
                    <a:pt x="16" y="150"/>
                  </a:lnTo>
                  <a:lnTo>
                    <a:pt x="26" y="150"/>
                  </a:lnTo>
                  <a:lnTo>
                    <a:pt x="28" y="142"/>
                  </a:lnTo>
                  <a:lnTo>
                    <a:pt x="28" y="144"/>
                  </a:lnTo>
                  <a:lnTo>
                    <a:pt x="30" y="146"/>
                  </a:lnTo>
                  <a:lnTo>
                    <a:pt x="34" y="148"/>
                  </a:lnTo>
                  <a:lnTo>
                    <a:pt x="36" y="150"/>
                  </a:lnTo>
                  <a:lnTo>
                    <a:pt x="38" y="152"/>
                  </a:lnTo>
                  <a:lnTo>
                    <a:pt x="42" y="154"/>
                  </a:lnTo>
                  <a:lnTo>
                    <a:pt x="44" y="156"/>
                  </a:lnTo>
                  <a:lnTo>
                    <a:pt x="46" y="158"/>
                  </a:lnTo>
                  <a:lnTo>
                    <a:pt x="50" y="162"/>
                  </a:lnTo>
                  <a:lnTo>
                    <a:pt x="50" y="160"/>
                  </a:lnTo>
                  <a:lnTo>
                    <a:pt x="50" y="158"/>
                  </a:lnTo>
                  <a:lnTo>
                    <a:pt x="54" y="156"/>
                  </a:lnTo>
                  <a:lnTo>
                    <a:pt x="56" y="152"/>
                  </a:lnTo>
                  <a:lnTo>
                    <a:pt x="62" y="148"/>
                  </a:lnTo>
                  <a:lnTo>
                    <a:pt x="68" y="146"/>
                  </a:lnTo>
                  <a:lnTo>
                    <a:pt x="76" y="146"/>
                  </a:lnTo>
                  <a:lnTo>
                    <a:pt x="82" y="146"/>
                  </a:lnTo>
                  <a:lnTo>
                    <a:pt x="86" y="146"/>
                  </a:lnTo>
                  <a:lnTo>
                    <a:pt x="88" y="146"/>
                  </a:lnTo>
                  <a:lnTo>
                    <a:pt x="88" y="148"/>
                  </a:lnTo>
                  <a:lnTo>
                    <a:pt x="92" y="148"/>
                  </a:lnTo>
                  <a:lnTo>
                    <a:pt x="96" y="150"/>
                  </a:lnTo>
                  <a:lnTo>
                    <a:pt x="102" y="152"/>
                  </a:lnTo>
                  <a:lnTo>
                    <a:pt x="106" y="154"/>
                  </a:lnTo>
                  <a:lnTo>
                    <a:pt x="108" y="156"/>
                  </a:lnTo>
                  <a:lnTo>
                    <a:pt x="110" y="156"/>
                  </a:lnTo>
                  <a:lnTo>
                    <a:pt x="110" y="154"/>
                  </a:lnTo>
                  <a:lnTo>
                    <a:pt x="114" y="152"/>
                  </a:lnTo>
                  <a:lnTo>
                    <a:pt x="118" y="148"/>
                  </a:lnTo>
                  <a:lnTo>
                    <a:pt x="122" y="148"/>
                  </a:lnTo>
                  <a:lnTo>
                    <a:pt x="126" y="146"/>
                  </a:lnTo>
                  <a:lnTo>
                    <a:pt x="130" y="148"/>
                  </a:lnTo>
                  <a:lnTo>
                    <a:pt x="134" y="146"/>
                  </a:lnTo>
                  <a:lnTo>
                    <a:pt x="144" y="144"/>
                  </a:lnTo>
                  <a:lnTo>
                    <a:pt x="154" y="144"/>
                  </a:lnTo>
                  <a:lnTo>
                    <a:pt x="166" y="148"/>
                  </a:lnTo>
                  <a:lnTo>
                    <a:pt x="168" y="148"/>
                  </a:lnTo>
                  <a:lnTo>
                    <a:pt x="170" y="146"/>
                  </a:lnTo>
                  <a:lnTo>
                    <a:pt x="174" y="144"/>
                  </a:lnTo>
                  <a:lnTo>
                    <a:pt x="178" y="142"/>
                  </a:lnTo>
                  <a:lnTo>
                    <a:pt x="182" y="140"/>
                  </a:lnTo>
                  <a:lnTo>
                    <a:pt x="188" y="140"/>
                  </a:lnTo>
                  <a:lnTo>
                    <a:pt x="192" y="140"/>
                  </a:lnTo>
                  <a:lnTo>
                    <a:pt x="196" y="118"/>
                  </a:lnTo>
                  <a:lnTo>
                    <a:pt x="196" y="116"/>
                  </a:lnTo>
                  <a:lnTo>
                    <a:pt x="198" y="112"/>
                  </a:lnTo>
                  <a:lnTo>
                    <a:pt x="198" y="108"/>
                  </a:lnTo>
                  <a:lnTo>
                    <a:pt x="202" y="104"/>
                  </a:lnTo>
                  <a:lnTo>
                    <a:pt x="206" y="100"/>
                  </a:lnTo>
                  <a:lnTo>
                    <a:pt x="210" y="96"/>
                  </a:lnTo>
                  <a:lnTo>
                    <a:pt x="210" y="92"/>
                  </a:lnTo>
                  <a:lnTo>
                    <a:pt x="210" y="80"/>
                  </a:lnTo>
                  <a:lnTo>
                    <a:pt x="210" y="66"/>
                  </a:lnTo>
                  <a:lnTo>
                    <a:pt x="212" y="52"/>
                  </a:lnTo>
                  <a:lnTo>
                    <a:pt x="218" y="44"/>
                  </a:lnTo>
                  <a:lnTo>
                    <a:pt x="216" y="44"/>
                  </a:lnTo>
                  <a:lnTo>
                    <a:pt x="216" y="40"/>
                  </a:lnTo>
                  <a:lnTo>
                    <a:pt x="214" y="36"/>
                  </a:lnTo>
                  <a:lnTo>
                    <a:pt x="212" y="30"/>
                  </a:lnTo>
                  <a:lnTo>
                    <a:pt x="210" y="24"/>
                  </a:lnTo>
                  <a:lnTo>
                    <a:pt x="210" y="20"/>
                  </a:lnTo>
                  <a:lnTo>
                    <a:pt x="210" y="14"/>
                  </a:lnTo>
                  <a:lnTo>
                    <a:pt x="182" y="16"/>
                  </a:lnTo>
                  <a:lnTo>
                    <a:pt x="182" y="14"/>
                  </a:lnTo>
                  <a:lnTo>
                    <a:pt x="180" y="12"/>
                  </a:lnTo>
                  <a:lnTo>
                    <a:pt x="178" y="8"/>
                  </a:lnTo>
                  <a:lnTo>
                    <a:pt x="174" y="4"/>
                  </a:lnTo>
                  <a:lnTo>
                    <a:pt x="170" y="2"/>
                  </a:lnTo>
                  <a:lnTo>
                    <a:pt x="166" y="0"/>
                  </a:lnTo>
                  <a:lnTo>
                    <a:pt x="162" y="0"/>
                  </a:lnTo>
                  <a:close/>
                </a:path>
              </a:pathLst>
            </a:custGeom>
            <a:grpFill/>
            <a:ln w="3175">
              <a:solidFill>
                <a:schemeClr val="bg2"/>
              </a:solidFill>
              <a:round/>
              <a:headEnd/>
              <a:tailEnd/>
            </a:ln>
          </p:spPr>
          <p:txBody>
            <a:bodyPr/>
            <a:lstStyle/>
            <a:p>
              <a:pPr>
                <a:defRPr/>
              </a:pPr>
              <a:endParaRPr lang="en-US" sz="3200"/>
            </a:p>
          </p:txBody>
        </p:sp>
        <p:sp>
          <p:nvSpPr>
            <p:cNvPr id="70" name="Freeform 288">
              <a:extLst>
                <a:ext uri="{FF2B5EF4-FFF2-40B4-BE49-F238E27FC236}">
                  <a16:creationId xmlns:a16="http://schemas.microsoft.com/office/drawing/2014/main" id="{53F6CFDF-CCEF-F8E0-A711-AD81A757A83D}"/>
                </a:ext>
              </a:extLst>
            </p:cNvPr>
            <p:cNvSpPr>
              <a:spLocks/>
            </p:cNvSpPr>
            <p:nvPr/>
          </p:nvSpPr>
          <p:spPr bwMode="gray">
            <a:xfrm>
              <a:off x="8631972" y="3412409"/>
              <a:ext cx="1369728" cy="1155916"/>
            </a:xfrm>
            <a:custGeom>
              <a:avLst/>
              <a:gdLst>
                <a:gd name="T0" fmla="*/ 24 w 254"/>
                <a:gd name="T1" fmla="*/ 132 h 258"/>
                <a:gd name="T2" fmla="*/ 32 w 254"/>
                <a:gd name="T3" fmla="*/ 128 h 258"/>
                <a:gd name="T4" fmla="*/ 40 w 254"/>
                <a:gd name="T5" fmla="*/ 130 h 258"/>
                <a:gd name="T6" fmla="*/ 46 w 254"/>
                <a:gd name="T7" fmla="*/ 128 h 258"/>
                <a:gd name="T8" fmla="*/ 50 w 254"/>
                <a:gd name="T9" fmla="*/ 120 h 258"/>
                <a:gd name="T10" fmla="*/ 66 w 254"/>
                <a:gd name="T11" fmla="*/ 86 h 258"/>
                <a:gd name="T12" fmla="*/ 68 w 254"/>
                <a:gd name="T13" fmla="*/ 80 h 258"/>
                <a:gd name="T14" fmla="*/ 72 w 254"/>
                <a:gd name="T15" fmla="*/ 70 h 258"/>
                <a:gd name="T16" fmla="*/ 72 w 254"/>
                <a:gd name="T17" fmla="*/ 52 h 258"/>
                <a:gd name="T18" fmla="*/ 72 w 254"/>
                <a:gd name="T19" fmla="*/ 40 h 258"/>
                <a:gd name="T20" fmla="*/ 76 w 254"/>
                <a:gd name="T21" fmla="*/ 30 h 258"/>
                <a:gd name="T22" fmla="*/ 72 w 254"/>
                <a:gd name="T23" fmla="*/ 18 h 258"/>
                <a:gd name="T24" fmla="*/ 74 w 254"/>
                <a:gd name="T25" fmla="*/ 12 h 258"/>
                <a:gd name="T26" fmla="*/ 84 w 254"/>
                <a:gd name="T27" fmla="*/ 6 h 258"/>
                <a:gd name="T28" fmla="*/ 92 w 254"/>
                <a:gd name="T29" fmla="*/ 8 h 258"/>
                <a:gd name="T30" fmla="*/ 96 w 254"/>
                <a:gd name="T31" fmla="*/ 16 h 258"/>
                <a:gd name="T32" fmla="*/ 104 w 254"/>
                <a:gd name="T33" fmla="*/ 14 h 258"/>
                <a:gd name="T34" fmla="*/ 122 w 254"/>
                <a:gd name="T35" fmla="*/ 12 h 258"/>
                <a:gd name="T36" fmla="*/ 130 w 254"/>
                <a:gd name="T37" fmla="*/ 12 h 258"/>
                <a:gd name="T38" fmla="*/ 180 w 254"/>
                <a:gd name="T39" fmla="*/ 2 h 258"/>
                <a:gd name="T40" fmla="*/ 188 w 254"/>
                <a:gd name="T41" fmla="*/ 10 h 258"/>
                <a:gd name="T42" fmla="*/ 202 w 254"/>
                <a:gd name="T43" fmla="*/ 14 h 258"/>
                <a:gd name="T44" fmla="*/ 212 w 254"/>
                <a:gd name="T45" fmla="*/ 18 h 258"/>
                <a:gd name="T46" fmla="*/ 222 w 254"/>
                <a:gd name="T47" fmla="*/ 24 h 258"/>
                <a:gd name="T48" fmla="*/ 244 w 254"/>
                <a:gd name="T49" fmla="*/ 26 h 258"/>
                <a:gd name="T50" fmla="*/ 242 w 254"/>
                <a:gd name="T51" fmla="*/ 32 h 258"/>
                <a:gd name="T52" fmla="*/ 240 w 254"/>
                <a:gd name="T53" fmla="*/ 40 h 258"/>
                <a:gd name="T54" fmla="*/ 238 w 254"/>
                <a:gd name="T55" fmla="*/ 50 h 258"/>
                <a:gd name="T56" fmla="*/ 236 w 254"/>
                <a:gd name="T57" fmla="*/ 60 h 258"/>
                <a:gd name="T58" fmla="*/ 230 w 254"/>
                <a:gd name="T59" fmla="*/ 74 h 258"/>
                <a:gd name="T60" fmla="*/ 234 w 254"/>
                <a:gd name="T61" fmla="*/ 118 h 258"/>
                <a:gd name="T62" fmla="*/ 244 w 254"/>
                <a:gd name="T63" fmla="*/ 170 h 258"/>
                <a:gd name="T64" fmla="*/ 250 w 254"/>
                <a:gd name="T65" fmla="*/ 194 h 258"/>
                <a:gd name="T66" fmla="*/ 242 w 254"/>
                <a:gd name="T67" fmla="*/ 194 h 258"/>
                <a:gd name="T68" fmla="*/ 232 w 254"/>
                <a:gd name="T69" fmla="*/ 196 h 258"/>
                <a:gd name="T70" fmla="*/ 226 w 254"/>
                <a:gd name="T71" fmla="*/ 204 h 258"/>
                <a:gd name="T72" fmla="*/ 228 w 254"/>
                <a:gd name="T73" fmla="*/ 214 h 258"/>
                <a:gd name="T74" fmla="*/ 234 w 254"/>
                <a:gd name="T75" fmla="*/ 228 h 258"/>
                <a:gd name="T76" fmla="*/ 240 w 254"/>
                <a:gd name="T77" fmla="*/ 240 h 258"/>
                <a:gd name="T78" fmla="*/ 250 w 254"/>
                <a:gd name="T79" fmla="*/ 258 h 258"/>
                <a:gd name="T80" fmla="*/ 214 w 254"/>
                <a:gd name="T81" fmla="*/ 230 h 258"/>
                <a:gd name="T82" fmla="*/ 210 w 254"/>
                <a:gd name="T83" fmla="*/ 230 h 258"/>
                <a:gd name="T84" fmla="*/ 206 w 254"/>
                <a:gd name="T85" fmla="*/ 224 h 258"/>
                <a:gd name="T86" fmla="*/ 204 w 254"/>
                <a:gd name="T87" fmla="*/ 230 h 258"/>
                <a:gd name="T88" fmla="*/ 192 w 254"/>
                <a:gd name="T89" fmla="*/ 230 h 258"/>
                <a:gd name="T90" fmla="*/ 164 w 254"/>
                <a:gd name="T91" fmla="*/ 224 h 258"/>
                <a:gd name="T92" fmla="*/ 158 w 254"/>
                <a:gd name="T93" fmla="*/ 222 h 258"/>
                <a:gd name="T94" fmla="*/ 156 w 254"/>
                <a:gd name="T95" fmla="*/ 220 h 258"/>
                <a:gd name="T96" fmla="*/ 146 w 254"/>
                <a:gd name="T97" fmla="*/ 218 h 258"/>
                <a:gd name="T98" fmla="*/ 136 w 254"/>
                <a:gd name="T99" fmla="*/ 218 h 258"/>
                <a:gd name="T100" fmla="*/ 110 w 254"/>
                <a:gd name="T101" fmla="*/ 218 h 258"/>
                <a:gd name="T102" fmla="*/ 112 w 254"/>
                <a:gd name="T103" fmla="*/ 210 h 258"/>
                <a:gd name="T104" fmla="*/ 110 w 254"/>
                <a:gd name="T105" fmla="*/ 196 h 258"/>
                <a:gd name="T106" fmla="*/ 108 w 254"/>
                <a:gd name="T107" fmla="*/ 186 h 258"/>
                <a:gd name="T108" fmla="*/ 98 w 254"/>
                <a:gd name="T109" fmla="*/ 176 h 258"/>
                <a:gd name="T110" fmla="*/ 84 w 254"/>
                <a:gd name="T111" fmla="*/ 172 h 258"/>
                <a:gd name="T112" fmla="*/ 82 w 254"/>
                <a:gd name="T113" fmla="*/ 184 h 258"/>
                <a:gd name="T114" fmla="*/ 48 w 254"/>
                <a:gd name="T115" fmla="*/ 158 h 258"/>
                <a:gd name="T116" fmla="*/ 20 w 254"/>
                <a:gd name="T117" fmla="*/ 160 h 258"/>
                <a:gd name="T118" fmla="*/ 1 w 254"/>
                <a:gd name="T119" fmla="*/ 161 h 25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54"/>
                <a:gd name="T181" fmla="*/ 0 h 258"/>
                <a:gd name="T182" fmla="*/ 254 w 254"/>
                <a:gd name="T183" fmla="*/ 258 h 25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54" h="258">
                  <a:moveTo>
                    <a:pt x="0" y="152"/>
                  </a:moveTo>
                  <a:lnTo>
                    <a:pt x="24" y="134"/>
                  </a:lnTo>
                  <a:lnTo>
                    <a:pt x="24" y="132"/>
                  </a:lnTo>
                  <a:lnTo>
                    <a:pt x="26" y="132"/>
                  </a:lnTo>
                  <a:lnTo>
                    <a:pt x="28" y="130"/>
                  </a:lnTo>
                  <a:lnTo>
                    <a:pt x="32" y="128"/>
                  </a:lnTo>
                  <a:lnTo>
                    <a:pt x="38" y="130"/>
                  </a:lnTo>
                  <a:lnTo>
                    <a:pt x="40" y="130"/>
                  </a:lnTo>
                  <a:lnTo>
                    <a:pt x="42" y="130"/>
                  </a:lnTo>
                  <a:lnTo>
                    <a:pt x="44" y="130"/>
                  </a:lnTo>
                  <a:lnTo>
                    <a:pt x="46" y="128"/>
                  </a:lnTo>
                  <a:lnTo>
                    <a:pt x="48" y="124"/>
                  </a:lnTo>
                  <a:lnTo>
                    <a:pt x="50" y="124"/>
                  </a:lnTo>
                  <a:lnTo>
                    <a:pt x="50" y="120"/>
                  </a:lnTo>
                  <a:lnTo>
                    <a:pt x="54" y="114"/>
                  </a:lnTo>
                  <a:lnTo>
                    <a:pt x="58" y="106"/>
                  </a:lnTo>
                  <a:lnTo>
                    <a:pt x="66" y="86"/>
                  </a:lnTo>
                  <a:lnTo>
                    <a:pt x="68" y="84"/>
                  </a:lnTo>
                  <a:lnTo>
                    <a:pt x="68" y="80"/>
                  </a:lnTo>
                  <a:lnTo>
                    <a:pt x="70" y="74"/>
                  </a:lnTo>
                  <a:lnTo>
                    <a:pt x="70" y="72"/>
                  </a:lnTo>
                  <a:lnTo>
                    <a:pt x="72" y="70"/>
                  </a:lnTo>
                  <a:lnTo>
                    <a:pt x="72" y="64"/>
                  </a:lnTo>
                  <a:lnTo>
                    <a:pt x="72" y="58"/>
                  </a:lnTo>
                  <a:lnTo>
                    <a:pt x="72" y="52"/>
                  </a:lnTo>
                  <a:lnTo>
                    <a:pt x="72" y="46"/>
                  </a:lnTo>
                  <a:lnTo>
                    <a:pt x="72" y="40"/>
                  </a:lnTo>
                  <a:lnTo>
                    <a:pt x="74" y="34"/>
                  </a:lnTo>
                  <a:lnTo>
                    <a:pt x="74" y="32"/>
                  </a:lnTo>
                  <a:lnTo>
                    <a:pt x="76" y="30"/>
                  </a:lnTo>
                  <a:lnTo>
                    <a:pt x="76" y="24"/>
                  </a:lnTo>
                  <a:lnTo>
                    <a:pt x="74" y="20"/>
                  </a:lnTo>
                  <a:lnTo>
                    <a:pt x="72" y="18"/>
                  </a:lnTo>
                  <a:lnTo>
                    <a:pt x="72" y="16"/>
                  </a:lnTo>
                  <a:lnTo>
                    <a:pt x="72" y="14"/>
                  </a:lnTo>
                  <a:lnTo>
                    <a:pt x="74" y="12"/>
                  </a:lnTo>
                  <a:lnTo>
                    <a:pt x="76" y="10"/>
                  </a:lnTo>
                  <a:lnTo>
                    <a:pt x="80" y="6"/>
                  </a:lnTo>
                  <a:lnTo>
                    <a:pt x="84" y="6"/>
                  </a:lnTo>
                  <a:lnTo>
                    <a:pt x="90" y="4"/>
                  </a:lnTo>
                  <a:lnTo>
                    <a:pt x="90" y="6"/>
                  </a:lnTo>
                  <a:lnTo>
                    <a:pt x="92" y="8"/>
                  </a:lnTo>
                  <a:lnTo>
                    <a:pt x="94" y="10"/>
                  </a:lnTo>
                  <a:lnTo>
                    <a:pt x="96" y="14"/>
                  </a:lnTo>
                  <a:lnTo>
                    <a:pt x="96" y="16"/>
                  </a:lnTo>
                  <a:lnTo>
                    <a:pt x="98" y="16"/>
                  </a:lnTo>
                  <a:lnTo>
                    <a:pt x="100" y="14"/>
                  </a:lnTo>
                  <a:lnTo>
                    <a:pt x="104" y="14"/>
                  </a:lnTo>
                  <a:lnTo>
                    <a:pt x="110" y="12"/>
                  </a:lnTo>
                  <a:lnTo>
                    <a:pt x="116" y="12"/>
                  </a:lnTo>
                  <a:lnTo>
                    <a:pt x="122" y="12"/>
                  </a:lnTo>
                  <a:lnTo>
                    <a:pt x="126" y="12"/>
                  </a:lnTo>
                  <a:lnTo>
                    <a:pt x="130" y="12"/>
                  </a:lnTo>
                  <a:lnTo>
                    <a:pt x="134" y="10"/>
                  </a:lnTo>
                  <a:lnTo>
                    <a:pt x="180" y="0"/>
                  </a:lnTo>
                  <a:lnTo>
                    <a:pt x="180" y="2"/>
                  </a:lnTo>
                  <a:lnTo>
                    <a:pt x="182" y="4"/>
                  </a:lnTo>
                  <a:lnTo>
                    <a:pt x="184" y="6"/>
                  </a:lnTo>
                  <a:lnTo>
                    <a:pt x="188" y="10"/>
                  </a:lnTo>
                  <a:lnTo>
                    <a:pt x="194" y="12"/>
                  </a:lnTo>
                  <a:lnTo>
                    <a:pt x="200" y="14"/>
                  </a:lnTo>
                  <a:lnTo>
                    <a:pt x="202" y="14"/>
                  </a:lnTo>
                  <a:lnTo>
                    <a:pt x="204" y="16"/>
                  </a:lnTo>
                  <a:lnTo>
                    <a:pt x="208" y="16"/>
                  </a:lnTo>
                  <a:lnTo>
                    <a:pt x="212" y="18"/>
                  </a:lnTo>
                  <a:lnTo>
                    <a:pt x="216" y="24"/>
                  </a:lnTo>
                  <a:lnTo>
                    <a:pt x="218" y="24"/>
                  </a:lnTo>
                  <a:lnTo>
                    <a:pt x="222" y="24"/>
                  </a:lnTo>
                  <a:lnTo>
                    <a:pt x="228" y="24"/>
                  </a:lnTo>
                  <a:lnTo>
                    <a:pt x="236" y="26"/>
                  </a:lnTo>
                  <a:lnTo>
                    <a:pt x="244" y="26"/>
                  </a:lnTo>
                  <a:lnTo>
                    <a:pt x="244" y="28"/>
                  </a:lnTo>
                  <a:lnTo>
                    <a:pt x="242" y="32"/>
                  </a:lnTo>
                  <a:lnTo>
                    <a:pt x="242" y="36"/>
                  </a:lnTo>
                  <a:lnTo>
                    <a:pt x="242" y="38"/>
                  </a:lnTo>
                  <a:lnTo>
                    <a:pt x="240" y="40"/>
                  </a:lnTo>
                  <a:lnTo>
                    <a:pt x="238" y="42"/>
                  </a:lnTo>
                  <a:lnTo>
                    <a:pt x="238" y="46"/>
                  </a:lnTo>
                  <a:lnTo>
                    <a:pt x="238" y="50"/>
                  </a:lnTo>
                  <a:lnTo>
                    <a:pt x="238" y="52"/>
                  </a:lnTo>
                  <a:lnTo>
                    <a:pt x="238" y="56"/>
                  </a:lnTo>
                  <a:lnTo>
                    <a:pt x="236" y="60"/>
                  </a:lnTo>
                  <a:lnTo>
                    <a:pt x="234" y="64"/>
                  </a:lnTo>
                  <a:lnTo>
                    <a:pt x="232" y="70"/>
                  </a:lnTo>
                  <a:lnTo>
                    <a:pt x="230" y="74"/>
                  </a:lnTo>
                  <a:lnTo>
                    <a:pt x="230" y="102"/>
                  </a:lnTo>
                  <a:lnTo>
                    <a:pt x="230" y="106"/>
                  </a:lnTo>
                  <a:lnTo>
                    <a:pt x="234" y="118"/>
                  </a:lnTo>
                  <a:lnTo>
                    <a:pt x="238" y="134"/>
                  </a:lnTo>
                  <a:lnTo>
                    <a:pt x="240" y="152"/>
                  </a:lnTo>
                  <a:lnTo>
                    <a:pt x="244" y="170"/>
                  </a:lnTo>
                  <a:lnTo>
                    <a:pt x="248" y="184"/>
                  </a:lnTo>
                  <a:lnTo>
                    <a:pt x="250" y="192"/>
                  </a:lnTo>
                  <a:lnTo>
                    <a:pt x="250" y="194"/>
                  </a:lnTo>
                  <a:lnTo>
                    <a:pt x="248" y="194"/>
                  </a:lnTo>
                  <a:lnTo>
                    <a:pt x="246" y="194"/>
                  </a:lnTo>
                  <a:lnTo>
                    <a:pt x="242" y="194"/>
                  </a:lnTo>
                  <a:lnTo>
                    <a:pt x="240" y="194"/>
                  </a:lnTo>
                  <a:lnTo>
                    <a:pt x="236" y="194"/>
                  </a:lnTo>
                  <a:lnTo>
                    <a:pt x="232" y="196"/>
                  </a:lnTo>
                  <a:lnTo>
                    <a:pt x="230" y="198"/>
                  </a:lnTo>
                  <a:lnTo>
                    <a:pt x="228" y="200"/>
                  </a:lnTo>
                  <a:lnTo>
                    <a:pt x="226" y="204"/>
                  </a:lnTo>
                  <a:lnTo>
                    <a:pt x="226" y="210"/>
                  </a:lnTo>
                  <a:lnTo>
                    <a:pt x="228" y="214"/>
                  </a:lnTo>
                  <a:lnTo>
                    <a:pt x="230" y="218"/>
                  </a:lnTo>
                  <a:lnTo>
                    <a:pt x="232" y="224"/>
                  </a:lnTo>
                  <a:lnTo>
                    <a:pt x="234" y="228"/>
                  </a:lnTo>
                  <a:lnTo>
                    <a:pt x="236" y="234"/>
                  </a:lnTo>
                  <a:lnTo>
                    <a:pt x="238" y="238"/>
                  </a:lnTo>
                  <a:lnTo>
                    <a:pt x="240" y="240"/>
                  </a:lnTo>
                  <a:lnTo>
                    <a:pt x="254" y="242"/>
                  </a:lnTo>
                  <a:lnTo>
                    <a:pt x="254" y="256"/>
                  </a:lnTo>
                  <a:lnTo>
                    <a:pt x="250" y="258"/>
                  </a:lnTo>
                  <a:lnTo>
                    <a:pt x="238" y="254"/>
                  </a:lnTo>
                  <a:lnTo>
                    <a:pt x="222" y="244"/>
                  </a:lnTo>
                  <a:lnTo>
                    <a:pt x="214" y="230"/>
                  </a:lnTo>
                  <a:lnTo>
                    <a:pt x="214" y="232"/>
                  </a:lnTo>
                  <a:lnTo>
                    <a:pt x="212" y="232"/>
                  </a:lnTo>
                  <a:lnTo>
                    <a:pt x="210" y="230"/>
                  </a:lnTo>
                  <a:lnTo>
                    <a:pt x="208" y="230"/>
                  </a:lnTo>
                  <a:lnTo>
                    <a:pt x="206" y="228"/>
                  </a:lnTo>
                  <a:lnTo>
                    <a:pt x="206" y="224"/>
                  </a:lnTo>
                  <a:lnTo>
                    <a:pt x="206" y="226"/>
                  </a:lnTo>
                  <a:lnTo>
                    <a:pt x="204" y="228"/>
                  </a:lnTo>
                  <a:lnTo>
                    <a:pt x="204" y="230"/>
                  </a:lnTo>
                  <a:lnTo>
                    <a:pt x="200" y="230"/>
                  </a:lnTo>
                  <a:lnTo>
                    <a:pt x="198" y="230"/>
                  </a:lnTo>
                  <a:lnTo>
                    <a:pt x="192" y="230"/>
                  </a:lnTo>
                  <a:lnTo>
                    <a:pt x="182" y="228"/>
                  </a:lnTo>
                  <a:lnTo>
                    <a:pt x="170" y="226"/>
                  </a:lnTo>
                  <a:lnTo>
                    <a:pt x="164" y="224"/>
                  </a:lnTo>
                  <a:lnTo>
                    <a:pt x="162" y="224"/>
                  </a:lnTo>
                  <a:lnTo>
                    <a:pt x="160" y="222"/>
                  </a:lnTo>
                  <a:lnTo>
                    <a:pt x="158" y="222"/>
                  </a:lnTo>
                  <a:lnTo>
                    <a:pt x="158" y="220"/>
                  </a:lnTo>
                  <a:lnTo>
                    <a:pt x="156" y="220"/>
                  </a:lnTo>
                  <a:lnTo>
                    <a:pt x="154" y="218"/>
                  </a:lnTo>
                  <a:lnTo>
                    <a:pt x="150" y="218"/>
                  </a:lnTo>
                  <a:lnTo>
                    <a:pt x="146" y="218"/>
                  </a:lnTo>
                  <a:lnTo>
                    <a:pt x="144" y="218"/>
                  </a:lnTo>
                  <a:lnTo>
                    <a:pt x="140" y="218"/>
                  </a:lnTo>
                  <a:lnTo>
                    <a:pt x="136" y="218"/>
                  </a:lnTo>
                  <a:lnTo>
                    <a:pt x="130" y="218"/>
                  </a:lnTo>
                  <a:lnTo>
                    <a:pt x="124" y="220"/>
                  </a:lnTo>
                  <a:lnTo>
                    <a:pt x="110" y="218"/>
                  </a:lnTo>
                  <a:lnTo>
                    <a:pt x="110" y="214"/>
                  </a:lnTo>
                  <a:lnTo>
                    <a:pt x="112" y="210"/>
                  </a:lnTo>
                  <a:lnTo>
                    <a:pt x="112" y="206"/>
                  </a:lnTo>
                  <a:lnTo>
                    <a:pt x="112" y="200"/>
                  </a:lnTo>
                  <a:lnTo>
                    <a:pt x="110" y="196"/>
                  </a:lnTo>
                  <a:lnTo>
                    <a:pt x="108" y="192"/>
                  </a:lnTo>
                  <a:lnTo>
                    <a:pt x="108" y="186"/>
                  </a:lnTo>
                  <a:lnTo>
                    <a:pt x="108" y="182"/>
                  </a:lnTo>
                  <a:lnTo>
                    <a:pt x="108" y="176"/>
                  </a:lnTo>
                  <a:lnTo>
                    <a:pt x="98" y="176"/>
                  </a:lnTo>
                  <a:lnTo>
                    <a:pt x="98" y="170"/>
                  </a:lnTo>
                  <a:lnTo>
                    <a:pt x="84" y="172"/>
                  </a:lnTo>
                  <a:lnTo>
                    <a:pt x="82" y="176"/>
                  </a:lnTo>
                  <a:lnTo>
                    <a:pt x="82" y="180"/>
                  </a:lnTo>
                  <a:lnTo>
                    <a:pt x="82" y="184"/>
                  </a:lnTo>
                  <a:lnTo>
                    <a:pt x="60" y="182"/>
                  </a:lnTo>
                  <a:lnTo>
                    <a:pt x="52" y="158"/>
                  </a:lnTo>
                  <a:lnTo>
                    <a:pt x="48" y="158"/>
                  </a:lnTo>
                  <a:lnTo>
                    <a:pt x="38" y="158"/>
                  </a:lnTo>
                  <a:lnTo>
                    <a:pt x="28" y="158"/>
                  </a:lnTo>
                  <a:lnTo>
                    <a:pt x="20" y="160"/>
                  </a:lnTo>
                  <a:lnTo>
                    <a:pt x="2" y="162"/>
                  </a:lnTo>
                  <a:lnTo>
                    <a:pt x="0" y="152"/>
                  </a:lnTo>
                  <a:lnTo>
                    <a:pt x="1" y="161"/>
                  </a:lnTo>
                  <a:lnTo>
                    <a:pt x="0" y="152"/>
                  </a:lnTo>
                  <a:close/>
                </a:path>
              </a:pathLst>
            </a:custGeom>
            <a:solidFill>
              <a:schemeClr val="accent2"/>
            </a:solidFill>
            <a:ln w="3175">
              <a:solidFill>
                <a:schemeClr val="bg2"/>
              </a:solidFill>
              <a:round/>
              <a:headEnd/>
              <a:tailEnd/>
            </a:ln>
          </p:spPr>
          <p:txBody>
            <a:bodyPr/>
            <a:lstStyle/>
            <a:p>
              <a:pPr>
                <a:defRPr/>
              </a:pPr>
              <a:endParaRPr lang="en-US" sz="3200"/>
            </a:p>
          </p:txBody>
        </p:sp>
        <p:sp>
          <p:nvSpPr>
            <p:cNvPr id="71" name="Freeform 305">
              <a:extLst>
                <a:ext uri="{FF2B5EF4-FFF2-40B4-BE49-F238E27FC236}">
                  <a16:creationId xmlns:a16="http://schemas.microsoft.com/office/drawing/2014/main" id="{1529BA75-2F9F-1FB9-43EB-B6F10CCDC24B}"/>
                </a:ext>
              </a:extLst>
            </p:cNvPr>
            <p:cNvSpPr>
              <a:spLocks/>
            </p:cNvSpPr>
            <p:nvPr/>
          </p:nvSpPr>
          <p:spPr bwMode="gray">
            <a:xfrm>
              <a:off x="9595674" y="1826385"/>
              <a:ext cx="743567" cy="672044"/>
            </a:xfrm>
            <a:custGeom>
              <a:avLst/>
              <a:gdLst>
                <a:gd name="T0" fmla="*/ 0 w 138"/>
                <a:gd name="T1" fmla="*/ 150 h 150"/>
                <a:gd name="T2" fmla="*/ 0 w 138"/>
                <a:gd name="T3" fmla="*/ 0 h 150"/>
                <a:gd name="T4" fmla="*/ 2 w 138"/>
                <a:gd name="T5" fmla="*/ 0 h 150"/>
                <a:gd name="T6" fmla="*/ 6 w 138"/>
                <a:gd name="T7" fmla="*/ 2 h 150"/>
                <a:gd name="T8" fmla="*/ 12 w 138"/>
                <a:gd name="T9" fmla="*/ 2 h 150"/>
                <a:gd name="T10" fmla="*/ 18 w 138"/>
                <a:gd name="T11" fmla="*/ 2 h 150"/>
                <a:gd name="T12" fmla="*/ 22 w 138"/>
                <a:gd name="T13" fmla="*/ 2 h 150"/>
                <a:gd name="T14" fmla="*/ 26 w 138"/>
                <a:gd name="T15" fmla="*/ 4 h 150"/>
                <a:gd name="T16" fmla="*/ 28 w 138"/>
                <a:gd name="T17" fmla="*/ 4 h 150"/>
                <a:gd name="T18" fmla="*/ 30 w 138"/>
                <a:gd name="T19" fmla="*/ 6 h 150"/>
                <a:gd name="T20" fmla="*/ 34 w 138"/>
                <a:gd name="T21" fmla="*/ 8 h 150"/>
                <a:gd name="T22" fmla="*/ 38 w 138"/>
                <a:gd name="T23" fmla="*/ 10 h 150"/>
                <a:gd name="T24" fmla="*/ 44 w 138"/>
                <a:gd name="T25" fmla="*/ 10 h 150"/>
                <a:gd name="T26" fmla="*/ 68 w 138"/>
                <a:gd name="T27" fmla="*/ 4 h 150"/>
                <a:gd name="T28" fmla="*/ 68 w 138"/>
                <a:gd name="T29" fmla="*/ 4 h 150"/>
                <a:gd name="T30" fmla="*/ 70 w 138"/>
                <a:gd name="T31" fmla="*/ 4 h 150"/>
                <a:gd name="T32" fmla="*/ 72 w 138"/>
                <a:gd name="T33" fmla="*/ 2 h 150"/>
                <a:gd name="T34" fmla="*/ 76 w 138"/>
                <a:gd name="T35" fmla="*/ 2 h 150"/>
                <a:gd name="T36" fmla="*/ 80 w 138"/>
                <a:gd name="T37" fmla="*/ 4 h 150"/>
                <a:gd name="T38" fmla="*/ 86 w 138"/>
                <a:gd name="T39" fmla="*/ 6 h 150"/>
                <a:gd name="T40" fmla="*/ 86 w 138"/>
                <a:gd name="T41" fmla="*/ 6 h 150"/>
                <a:gd name="T42" fmla="*/ 86 w 138"/>
                <a:gd name="T43" fmla="*/ 10 h 150"/>
                <a:gd name="T44" fmla="*/ 86 w 138"/>
                <a:gd name="T45" fmla="*/ 14 h 150"/>
                <a:gd name="T46" fmla="*/ 88 w 138"/>
                <a:gd name="T47" fmla="*/ 20 h 150"/>
                <a:gd name="T48" fmla="*/ 92 w 138"/>
                <a:gd name="T49" fmla="*/ 26 h 150"/>
                <a:gd name="T50" fmla="*/ 92 w 138"/>
                <a:gd name="T51" fmla="*/ 30 h 150"/>
                <a:gd name="T52" fmla="*/ 98 w 138"/>
                <a:gd name="T53" fmla="*/ 40 h 150"/>
                <a:gd name="T54" fmla="*/ 106 w 138"/>
                <a:gd name="T55" fmla="*/ 56 h 150"/>
                <a:gd name="T56" fmla="*/ 114 w 138"/>
                <a:gd name="T57" fmla="*/ 74 h 150"/>
                <a:gd name="T58" fmla="*/ 122 w 138"/>
                <a:gd name="T59" fmla="*/ 92 h 150"/>
                <a:gd name="T60" fmla="*/ 130 w 138"/>
                <a:gd name="T61" fmla="*/ 108 h 150"/>
                <a:gd name="T62" fmla="*/ 136 w 138"/>
                <a:gd name="T63" fmla="*/ 122 h 150"/>
                <a:gd name="T64" fmla="*/ 138 w 138"/>
                <a:gd name="T65" fmla="*/ 128 h 150"/>
                <a:gd name="T66" fmla="*/ 138 w 138"/>
                <a:gd name="T67" fmla="*/ 130 h 150"/>
                <a:gd name="T68" fmla="*/ 136 w 138"/>
                <a:gd name="T69" fmla="*/ 132 h 150"/>
                <a:gd name="T70" fmla="*/ 132 w 138"/>
                <a:gd name="T71" fmla="*/ 138 h 150"/>
                <a:gd name="T72" fmla="*/ 126 w 138"/>
                <a:gd name="T73" fmla="*/ 142 h 150"/>
                <a:gd name="T74" fmla="*/ 120 w 138"/>
                <a:gd name="T75" fmla="*/ 146 h 150"/>
                <a:gd name="T76" fmla="*/ 110 w 138"/>
                <a:gd name="T77" fmla="*/ 150 h 150"/>
                <a:gd name="T78" fmla="*/ 0 w 138"/>
                <a:gd name="T79" fmla="*/ 150 h 150"/>
                <a:gd name="T80" fmla="*/ 0 w 138"/>
                <a:gd name="T81" fmla="*/ 150 h 15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38"/>
                <a:gd name="T124" fmla="*/ 0 h 150"/>
                <a:gd name="T125" fmla="*/ 138 w 138"/>
                <a:gd name="T126" fmla="*/ 150 h 15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38" h="150">
                  <a:moveTo>
                    <a:pt x="0" y="150"/>
                  </a:moveTo>
                  <a:lnTo>
                    <a:pt x="0" y="0"/>
                  </a:lnTo>
                  <a:lnTo>
                    <a:pt x="2" y="0"/>
                  </a:lnTo>
                  <a:lnTo>
                    <a:pt x="6" y="2"/>
                  </a:lnTo>
                  <a:lnTo>
                    <a:pt x="12" y="2"/>
                  </a:lnTo>
                  <a:lnTo>
                    <a:pt x="18" y="2"/>
                  </a:lnTo>
                  <a:lnTo>
                    <a:pt x="22" y="2"/>
                  </a:lnTo>
                  <a:lnTo>
                    <a:pt x="26" y="4"/>
                  </a:lnTo>
                  <a:lnTo>
                    <a:pt x="28" y="4"/>
                  </a:lnTo>
                  <a:lnTo>
                    <a:pt x="30" y="6"/>
                  </a:lnTo>
                  <a:lnTo>
                    <a:pt x="34" y="8"/>
                  </a:lnTo>
                  <a:lnTo>
                    <a:pt x="38" y="10"/>
                  </a:lnTo>
                  <a:lnTo>
                    <a:pt x="44" y="10"/>
                  </a:lnTo>
                  <a:lnTo>
                    <a:pt x="68" y="4"/>
                  </a:lnTo>
                  <a:lnTo>
                    <a:pt x="70" y="4"/>
                  </a:lnTo>
                  <a:lnTo>
                    <a:pt x="72" y="2"/>
                  </a:lnTo>
                  <a:lnTo>
                    <a:pt x="76" y="2"/>
                  </a:lnTo>
                  <a:lnTo>
                    <a:pt x="80" y="4"/>
                  </a:lnTo>
                  <a:lnTo>
                    <a:pt x="86" y="6"/>
                  </a:lnTo>
                  <a:lnTo>
                    <a:pt x="86" y="10"/>
                  </a:lnTo>
                  <a:lnTo>
                    <a:pt x="86" y="14"/>
                  </a:lnTo>
                  <a:lnTo>
                    <a:pt x="88" y="20"/>
                  </a:lnTo>
                  <a:lnTo>
                    <a:pt x="92" y="26"/>
                  </a:lnTo>
                  <a:lnTo>
                    <a:pt x="92" y="30"/>
                  </a:lnTo>
                  <a:lnTo>
                    <a:pt x="98" y="40"/>
                  </a:lnTo>
                  <a:lnTo>
                    <a:pt x="106" y="56"/>
                  </a:lnTo>
                  <a:lnTo>
                    <a:pt x="114" y="74"/>
                  </a:lnTo>
                  <a:lnTo>
                    <a:pt x="122" y="92"/>
                  </a:lnTo>
                  <a:lnTo>
                    <a:pt x="130" y="108"/>
                  </a:lnTo>
                  <a:lnTo>
                    <a:pt x="136" y="122"/>
                  </a:lnTo>
                  <a:lnTo>
                    <a:pt x="138" y="128"/>
                  </a:lnTo>
                  <a:lnTo>
                    <a:pt x="138" y="130"/>
                  </a:lnTo>
                  <a:lnTo>
                    <a:pt x="136" y="132"/>
                  </a:lnTo>
                  <a:lnTo>
                    <a:pt x="132" y="138"/>
                  </a:lnTo>
                  <a:lnTo>
                    <a:pt x="126" y="142"/>
                  </a:lnTo>
                  <a:lnTo>
                    <a:pt x="120" y="146"/>
                  </a:lnTo>
                  <a:lnTo>
                    <a:pt x="110" y="150"/>
                  </a:lnTo>
                  <a:lnTo>
                    <a:pt x="0" y="150"/>
                  </a:lnTo>
                  <a:close/>
                </a:path>
              </a:pathLst>
            </a:custGeom>
            <a:grpFill/>
            <a:ln w="3175">
              <a:solidFill>
                <a:schemeClr val="bg2"/>
              </a:solidFill>
              <a:round/>
              <a:headEnd/>
              <a:tailEnd/>
            </a:ln>
          </p:spPr>
          <p:txBody>
            <a:bodyPr/>
            <a:lstStyle/>
            <a:p>
              <a:pPr>
                <a:defRPr/>
              </a:pPr>
              <a:endParaRPr lang="en-US" sz="3200"/>
            </a:p>
          </p:txBody>
        </p:sp>
      </p:grpSp>
    </p:spTree>
    <p:extLst>
      <p:ext uri="{BB962C8B-B14F-4D97-AF65-F5344CB8AC3E}">
        <p14:creationId xmlns:p14="http://schemas.microsoft.com/office/powerpoint/2010/main" val="3481452976"/>
      </p:ext>
    </p:extLst>
  </p:cSld>
  <p:clrMapOvr>
    <a:masterClrMapping/>
  </p:clrMapOvr>
</p:sld>
</file>

<file path=ppt/theme/theme1.xml><?xml version="1.0" encoding="utf-8"?>
<a:theme xmlns:a="http://schemas.openxmlformats.org/drawingml/2006/main" name="Office Theme">
  <a:themeElements>
    <a:clrScheme name="Custom 11">
      <a:dk1>
        <a:sysClr val="windowText" lastClr="000000"/>
      </a:dk1>
      <a:lt1>
        <a:sysClr val="window" lastClr="FFFFFF"/>
      </a:lt1>
      <a:dk2>
        <a:srgbClr val="44546A"/>
      </a:dk2>
      <a:lt2>
        <a:srgbClr val="E7E6E6"/>
      </a:lt2>
      <a:accent1>
        <a:srgbClr val="0D11C9"/>
      </a:accent1>
      <a:accent2>
        <a:srgbClr val="F93F05"/>
      </a:accent2>
      <a:accent3>
        <a:srgbClr val="1DF78F"/>
      </a:accent3>
      <a:accent4>
        <a:srgbClr val="F25082"/>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543</TotalTime>
  <Words>53</Words>
  <Application>Microsoft Office PowerPoint</Application>
  <PresentationFormat>Widescreen</PresentationFormat>
  <Paragraphs>2</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Ashwin Kumar</dc:creator>
  <cp:lastModifiedBy>Ashwin Kumar</cp:lastModifiedBy>
  <cp:revision>39</cp:revision>
  <dcterms:created xsi:type="dcterms:W3CDTF">2022-10-20T01:52:07Z</dcterms:created>
  <dcterms:modified xsi:type="dcterms:W3CDTF">2022-11-02T11:27:14Z</dcterms:modified>
</cp:coreProperties>
</file>