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5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0"/>
    <a:srgbClr val="7AB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0" d="100"/>
          <a:sy n="60" d="100"/>
        </p:scale>
        <p:origin x="1056" y="72"/>
      </p:cViewPr>
      <p:guideLst>
        <p:guide orient="horz" pos="2160"/>
        <p:guide pos="3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BE8-7006-33DE-1C5B-BC763E1A8E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8B492E-F438-DA2A-D798-318E61A7A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AA47A4-F538-802E-C7C1-12E692E4920A}"/>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E14A386B-BCE9-93E6-3619-9504BF3A1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237A1-F704-0081-6CEB-F77F3A696C0E}"/>
              </a:ext>
            </a:extLst>
          </p:cNvPr>
          <p:cNvSpPr>
            <a:spLocks noGrp="1"/>
          </p:cNvSpPr>
          <p:nvPr>
            <p:ph type="sldNum" sz="quarter" idx="12"/>
          </p:nvPr>
        </p:nvSpPr>
        <p:spPr/>
        <p:txBody>
          <a:body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41D77868-FEBE-613A-0564-44AF68C8B2D3}"/>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330721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1043-67B6-3EA7-AF7C-8594393312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9B7249-0E20-E86B-3DC8-489C4E1AE5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24A068-F812-2561-A946-8E90B80055E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68D12A55-4160-3CA9-758D-D3E471171F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43452-AC7A-9813-BF98-1BBABABBD44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2677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6368-74DB-2104-12B0-9A70B33E5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525AEF2-CD25-5999-BE3B-D023DD42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44C55-FA81-54BE-6B58-0ED4FAE655F1}"/>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202E6686-C96F-804C-1F4D-D47650EFE0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D2F0D-4EE6-4204-06CF-2CEAE237716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3095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0E89-A728-4B65-D4AB-A230E28094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2F3A70-9501-FDEC-BF17-D8303AF3E0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0DF1980-CD44-E594-FF6A-59D2B9D88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7E7042-0BAB-D2FD-8844-E7600D0EF29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A62806F-58D0-0856-239C-BF349F474E3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8C37FB-01C1-0A9B-DEED-249AB746BA2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007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B354-4443-DB44-17CE-78A5C5B587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D47F24-198D-4A2C-E308-E84744D0A6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BBC28-9C55-282B-628D-647B1082B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33E41C-3BEA-DD17-38E6-7F8B079E4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62BF7F-0799-52FF-BF36-968E07BC09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50E09D-A9DA-EBD2-B5A2-C13155B31005}"/>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8" name="Footer Placeholder 7">
            <a:extLst>
              <a:ext uri="{FF2B5EF4-FFF2-40B4-BE49-F238E27FC236}">
                <a16:creationId xmlns:a16="http://schemas.microsoft.com/office/drawing/2014/main" id="{9B7AD049-1919-9083-899D-7AFC17E2535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479E410-3126-5E55-299B-C0081753CD64}"/>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734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7C7B-0BB6-2240-DB08-CF8686319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87C4915-477B-41E4-6C9D-BBF2F073A0EB}"/>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4" name="Footer Placeholder 3">
            <a:extLst>
              <a:ext uri="{FF2B5EF4-FFF2-40B4-BE49-F238E27FC236}">
                <a16:creationId xmlns:a16="http://schemas.microsoft.com/office/drawing/2014/main" id="{094C9B9E-DA67-7357-7118-31BFA88F2C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C78E5ED-424A-4259-1236-CF811203FCF7}"/>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6354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81FB48-27FD-3147-C262-D8F44AD6FD3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3" name="Footer Placeholder 2">
            <a:extLst>
              <a:ext uri="{FF2B5EF4-FFF2-40B4-BE49-F238E27FC236}">
                <a16:creationId xmlns:a16="http://schemas.microsoft.com/office/drawing/2014/main" id="{A464EB4C-E046-1E67-3708-D39849E05C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F6430E2-B11C-E3B1-A934-612765001663}"/>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7828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68A9-1B03-88F0-7D86-E6B54A17E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F57C407-1D4B-F900-743D-30E0CD026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B811F4-50AE-86F6-1554-9BE88E2EB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F64FDE-A96C-49F2-BCC3-02EF27AA462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4A905E3-5675-6DEF-1310-B388F2B2BF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A6EF3-29F5-D446-C420-0121D33CB8ED}"/>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92668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21B1-B755-C94A-E74D-B2BEA0A8E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6D04B06-4480-FBEA-5727-94CDA5C1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90467F-F188-ED3C-5B1F-360BC88B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5C012-CF9C-3199-2D0F-FE406B3F871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E874759B-3226-65B6-7CE4-17A06FBD9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BD4938-9F33-353A-4EE0-60D6D9F98189}"/>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844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A39A-A30A-DC24-2195-711CF7BC1F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FB6512-079F-70BD-9734-701E6FDC5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6B2941-13A7-C48C-5F89-8B4E2BE12B7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F23059F4-94FF-92CA-AB80-EB071F992F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7674D8-5391-8FF1-B010-45E4B2B24D7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624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D42F-F021-F14A-288D-4E7A1760F5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2945C8-B0A4-5C39-6910-46A0E8E976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FB87C1-6B13-6711-3E8C-85877D8955C2}"/>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52B605A5-B9D7-53F9-5600-9B24995182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46E8D3-0F56-80A2-5CBD-212F9FCF471F}"/>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225577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24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7CF02-CE71-0F04-F37D-BAA72C3BA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ECB310-031B-934E-C7A6-BF6BCC96B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58F18C-44A4-E7BE-7F7A-A958B949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17CEB378-5BD8-A21D-FBFE-D8B032C69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126FAD0-B184-EAC2-9925-2222666C0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DFD95E97-1E12-46D7-4B87-C02CA1BE2917}"/>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318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58CCC123-03DE-6CC4-B4D0-97463E2E9FE4}"/>
              </a:ext>
            </a:extLst>
          </p:cNvPr>
          <p:cNvSpPr/>
          <p:nvPr/>
        </p:nvSpPr>
        <p:spPr>
          <a:xfrm>
            <a:off x="1001448" y="2642725"/>
            <a:ext cx="3949772" cy="2308324"/>
          </a:xfrm>
          <a:prstGeom prst="rect">
            <a:avLst/>
          </a:prstGeom>
        </p:spPr>
        <p:txBody>
          <a:bodyPr wrap="square">
            <a:spAutoFit/>
          </a:bodyPr>
          <a:lstStyle/>
          <a:p>
            <a:r>
              <a:rPr lang="id-ID" i="0" dirty="0">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 Sapien nam suspendisse, tincidunt eget ante tincidunt, eros in auctor fringilla praesent at diam. In et quam est eget mi. llentesque nunc orci eu</a:t>
            </a:r>
            <a:endParaRPr lang="id-ID" dirty="0">
              <a:latin typeface="Arial" panose="020B0604020202020204" pitchFamily="34" charset="0"/>
              <a:ea typeface="Lato" panose="020F0502020204030203" pitchFamily="34" charset="0"/>
              <a:cs typeface="Arial" panose="020B0604020202020204" pitchFamily="34" charset="0"/>
            </a:endParaRPr>
          </a:p>
        </p:txBody>
      </p:sp>
      <p:sp>
        <p:nvSpPr>
          <p:cNvPr id="66" name="Rectangle 65">
            <a:extLst>
              <a:ext uri="{FF2B5EF4-FFF2-40B4-BE49-F238E27FC236}">
                <a16:creationId xmlns:a16="http://schemas.microsoft.com/office/drawing/2014/main" id="{190C306A-429D-CF87-EF81-2E54F00A6F9C}"/>
              </a:ext>
            </a:extLst>
          </p:cNvPr>
          <p:cNvSpPr/>
          <p:nvPr/>
        </p:nvSpPr>
        <p:spPr>
          <a:xfrm>
            <a:off x="1001448" y="1529533"/>
            <a:ext cx="3739380" cy="769441"/>
          </a:xfrm>
          <a:prstGeom prst="rect">
            <a:avLst/>
          </a:prstGeom>
        </p:spPr>
        <p:txBody>
          <a:bodyPr wrap="square">
            <a:spAutoFit/>
          </a:bodyPr>
          <a:lstStyle/>
          <a:p>
            <a:r>
              <a:rPr lang="en-IN" sz="4400" b="1" i="0" dirty="0">
                <a:effectLst/>
                <a:latin typeface="Arial" panose="020B0604020202020204" pitchFamily="34" charset="0"/>
                <a:ea typeface="Lato" panose="020F0502020204030203" pitchFamily="34" charset="0"/>
                <a:cs typeface="Arial" panose="020B0604020202020204" pitchFamily="34" charset="0"/>
              </a:rPr>
              <a:t>Maps</a:t>
            </a:r>
            <a:endParaRPr lang="id-ID" sz="4400" b="1" dirty="0">
              <a:latin typeface="Arial" panose="020B0604020202020204" pitchFamily="34" charset="0"/>
              <a:ea typeface="Lato" panose="020F0502020204030203" pitchFamily="34" charset="0"/>
              <a:cs typeface="Arial" panose="020B0604020202020204" pitchFamily="34" charset="0"/>
            </a:endParaRPr>
          </a:p>
        </p:txBody>
      </p:sp>
      <p:grpSp>
        <p:nvGrpSpPr>
          <p:cNvPr id="3" name="Group 2">
            <a:extLst>
              <a:ext uri="{FF2B5EF4-FFF2-40B4-BE49-F238E27FC236}">
                <a16:creationId xmlns:a16="http://schemas.microsoft.com/office/drawing/2014/main" id="{0316AC30-5448-A08C-60C4-F14372748028}"/>
              </a:ext>
            </a:extLst>
          </p:cNvPr>
          <p:cNvGrpSpPr>
            <a:grpSpLocks noChangeAspect="1"/>
          </p:cNvGrpSpPr>
          <p:nvPr/>
        </p:nvGrpSpPr>
        <p:grpSpPr bwMode="auto">
          <a:xfrm>
            <a:off x="6096000" y="913200"/>
            <a:ext cx="4168987" cy="5031601"/>
            <a:chOff x="2312" y="219"/>
            <a:chExt cx="3069" cy="3704"/>
          </a:xfrm>
          <a:solidFill>
            <a:schemeClr val="bg1">
              <a:lumMod val="75000"/>
            </a:schemeClr>
          </a:solidFill>
        </p:grpSpPr>
        <p:sp>
          <p:nvSpPr>
            <p:cNvPr id="6" name="Freeform 9">
              <a:extLst>
                <a:ext uri="{FF2B5EF4-FFF2-40B4-BE49-F238E27FC236}">
                  <a16:creationId xmlns:a16="http://schemas.microsoft.com/office/drawing/2014/main" id="{4443B226-52D1-7C54-AD35-8F86CA23FF5D}"/>
                </a:ext>
              </a:extLst>
            </p:cNvPr>
            <p:cNvSpPr>
              <a:spLocks noEditPoints="1"/>
            </p:cNvSpPr>
            <p:nvPr/>
          </p:nvSpPr>
          <p:spPr bwMode="auto">
            <a:xfrm>
              <a:off x="2312" y="219"/>
              <a:ext cx="3069" cy="3704"/>
            </a:xfrm>
            <a:custGeom>
              <a:avLst/>
              <a:gdLst>
                <a:gd name="T0" fmla="*/ 443 w 1053"/>
                <a:gd name="T1" fmla="*/ 193 h 1272"/>
                <a:gd name="T2" fmla="*/ 605 w 1053"/>
                <a:gd name="T3" fmla="*/ 1203 h 1272"/>
                <a:gd name="T4" fmla="*/ 493 w 1053"/>
                <a:gd name="T5" fmla="*/ 1221 h 1272"/>
                <a:gd name="T6" fmla="*/ 384 w 1053"/>
                <a:gd name="T7" fmla="*/ 1266 h 1272"/>
                <a:gd name="T8" fmla="*/ 458 w 1053"/>
                <a:gd name="T9" fmla="*/ 1173 h 1272"/>
                <a:gd name="T10" fmla="*/ 614 w 1053"/>
                <a:gd name="T11" fmla="*/ 1123 h 1272"/>
                <a:gd name="T12" fmla="*/ 521 w 1053"/>
                <a:gd name="T13" fmla="*/ 1049 h 1272"/>
                <a:gd name="T14" fmla="*/ 441 w 1053"/>
                <a:gd name="T15" fmla="*/ 997 h 1272"/>
                <a:gd name="T16" fmla="*/ 553 w 1053"/>
                <a:gd name="T17" fmla="*/ 878 h 1272"/>
                <a:gd name="T18" fmla="*/ 653 w 1053"/>
                <a:gd name="T19" fmla="*/ 847 h 1272"/>
                <a:gd name="T20" fmla="*/ 683 w 1053"/>
                <a:gd name="T21" fmla="*/ 714 h 1272"/>
                <a:gd name="T22" fmla="*/ 683 w 1053"/>
                <a:gd name="T23" fmla="*/ 610 h 1272"/>
                <a:gd name="T24" fmla="*/ 587 w 1053"/>
                <a:gd name="T25" fmla="*/ 626 h 1272"/>
                <a:gd name="T26" fmla="*/ 559 w 1053"/>
                <a:gd name="T27" fmla="*/ 548 h 1272"/>
                <a:gd name="T28" fmla="*/ 555 w 1053"/>
                <a:gd name="T29" fmla="*/ 441 h 1272"/>
                <a:gd name="T30" fmla="*/ 504 w 1053"/>
                <a:gd name="T31" fmla="*/ 525 h 1272"/>
                <a:gd name="T32" fmla="*/ 539 w 1053"/>
                <a:gd name="T33" fmla="*/ 382 h 1272"/>
                <a:gd name="T34" fmla="*/ 555 w 1053"/>
                <a:gd name="T35" fmla="*/ 345 h 1272"/>
                <a:gd name="T36" fmla="*/ 549 w 1053"/>
                <a:gd name="T37" fmla="*/ 293 h 1272"/>
                <a:gd name="T38" fmla="*/ 566 w 1053"/>
                <a:gd name="T39" fmla="*/ 194 h 1272"/>
                <a:gd name="T40" fmla="*/ 604 w 1053"/>
                <a:gd name="T41" fmla="*/ 121 h 1272"/>
                <a:gd name="T42" fmla="*/ 699 w 1053"/>
                <a:gd name="T43" fmla="*/ 96 h 1272"/>
                <a:gd name="T44" fmla="*/ 777 w 1053"/>
                <a:gd name="T45" fmla="*/ 130 h 1272"/>
                <a:gd name="T46" fmla="*/ 691 w 1053"/>
                <a:gd name="T47" fmla="*/ 220 h 1272"/>
                <a:gd name="T48" fmla="*/ 836 w 1053"/>
                <a:gd name="T49" fmla="*/ 292 h 1272"/>
                <a:gd name="T50" fmla="*/ 694 w 1053"/>
                <a:gd name="T51" fmla="*/ 458 h 1272"/>
                <a:gd name="T52" fmla="*/ 839 w 1053"/>
                <a:gd name="T53" fmla="*/ 667 h 1272"/>
                <a:gd name="T54" fmla="*/ 867 w 1053"/>
                <a:gd name="T55" fmla="*/ 811 h 1272"/>
                <a:gd name="T56" fmla="*/ 1046 w 1053"/>
                <a:gd name="T57" fmla="*/ 970 h 1272"/>
                <a:gd name="T58" fmla="*/ 965 w 1053"/>
                <a:gd name="T59" fmla="*/ 1123 h 1272"/>
                <a:gd name="T60" fmla="*/ 903 w 1053"/>
                <a:gd name="T61" fmla="*/ 1230 h 1272"/>
                <a:gd name="T62" fmla="*/ 703 w 1053"/>
                <a:gd name="T63" fmla="*/ 1219 h 1272"/>
                <a:gd name="T64" fmla="*/ 406 w 1053"/>
                <a:gd name="T65" fmla="*/ 609 h 1272"/>
                <a:gd name="T66" fmla="*/ 128 w 1053"/>
                <a:gd name="T67" fmla="*/ 583 h 1272"/>
                <a:gd name="T68" fmla="*/ 111 w 1053"/>
                <a:gd name="T69" fmla="*/ 616 h 1272"/>
                <a:gd name="T70" fmla="*/ 84 w 1053"/>
                <a:gd name="T71" fmla="*/ 682 h 1272"/>
                <a:gd name="T72" fmla="*/ 165 w 1053"/>
                <a:gd name="T73" fmla="*/ 754 h 1272"/>
                <a:gd name="T74" fmla="*/ 149 w 1053"/>
                <a:gd name="T75" fmla="*/ 820 h 1272"/>
                <a:gd name="T76" fmla="*/ 11 w 1053"/>
                <a:gd name="T77" fmla="*/ 857 h 1272"/>
                <a:gd name="T78" fmla="*/ 17 w 1053"/>
                <a:gd name="T79" fmla="*/ 922 h 1272"/>
                <a:gd name="T80" fmla="*/ 37 w 1053"/>
                <a:gd name="T81" fmla="*/ 963 h 1272"/>
                <a:gd name="T82" fmla="*/ 166 w 1053"/>
                <a:gd name="T83" fmla="*/ 942 h 1272"/>
                <a:gd name="T84" fmla="*/ 330 w 1053"/>
                <a:gd name="T85" fmla="*/ 937 h 1272"/>
                <a:gd name="T86" fmla="*/ 435 w 1053"/>
                <a:gd name="T87" fmla="*/ 688 h 1272"/>
                <a:gd name="T88" fmla="*/ 437 w 1053"/>
                <a:gd name="T89" fmla="*/ 518 h 1272"/>
                <a:gd name="T90" fmla="*/ 333 w 1053"/>
                <a:gd name="T91" fmla="*/ 535 h 1272"/>
                <a:gd name="T92" fmla="*/ 237 w 1053"/>
                <a:gd name="T93" fmla="*/ 557 h 1272"/>
                <a:gd name="T94" fmla="*/ 810 w 1053"/>
                <a:gd name="T95" fmla="*/ 12 h 1272"/>
                <a:gd name="T96" fmla="*/ 824 w 1053"/>
                <a:gd name="T97" fmla="*/ 34 h 1272"/>
                <a:gd name="T98" fmla="*/ 500 w 1053"/>
                <a:gd name="T99" fmla="*/ 155 h 1272"/>
                <a:gd name="T100" fmla="*/ 550 w 1053"/>
                <a:gd name="T101" fmla="*/ 71 h 1272"/>
                <a:gd name="T102" fmla="*/ 440 w 1053"/>
                <a:gd name="T103" fmla="*/ 209 h 1272"/>
                <a:gd name="T104" fmla="*/ 442 w 1053"/>
                <a:gd name="T105" fmla="*/ 224 h 1272"/>
                <a:gd name="T106" fmla="*/ 536 w 1053"/>
                <a:gd name="T107" fmla="*/ 218 h 1272"/>
                <a:gd name="T108" fmla="*/ 493 w 1053"/>
                <a:gd name="T109" fmla="*/ 206 h 1272"/>
                <a:gd name="T110" fmla="*/ 529 w 1053"/>
                <a:gd name="T111" fmla="*/ 266 h 1272"/>
                <a:gd name="T112" fmla="*/ 473 w 1053"/>
                <a:gd name="T113" fmla="*/ 320 h 1272"/>
                <a:gd name="T114" fmla="*/ 490 w 1053"/>
                <a:gd name="T115" fmla="*/ 368 h 1272"/>
                <a:gd name="T116" fmla="*/ 466 w 1053"/>
                <a:gd name="T117" fmla="*/ 470 h 1272"/>
                <a:gd name="T118" fmla="*/ 494 w 1053"/>
                <a:gd name="T119" fmla="*/ 428 h 1272"/>
                <a:gd name="T120" fmla="*/ 575 w 1053"/>
                <a:gd name="T121" fmla="*/ 692 h 1272"/>
                <a:gd name="T122" fmla="*/ 949 w 1053"/>
                <a:gd name="T123" fmla="*/ 1148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3" h="1272">
                  <a:moveTo>
                    <a:pt x="443" y="193"/>
                  </a:moveTo>
                  <a:cubicBezTo>
                    <a:pt x="451" y="194"/>
                    <a:pt x="451" y="194"/>
                    <a:pt x="451" y="194"/>
                  </a:cubicBezTo>
                  <a:cubicBezTo>
                    <a:pt x="451" y="194"/>
                    <a:pt x="456" y="193"/>
                    <a:pt x="454" y="192"/>
                  </a:cubicBezTo>
                  <a:cubicBezTo>
                    <a:pt x="452" y="191"/>
                    <a:pt x="445" y="189"/>
                    <a:pt x="445" y="189"/>
                  </a:cubicBezTo>
                  <a:cubicBezTo>
                    <a:pt x="445" y="189"/>
                    <a:pt x="453" y="187"/>
                    <a:pt x="453" y="187"/>
                  </a:cubicBezTo>
                  <a:cubicBezTo>
                    <a:pt x="454" y="188"/>
                    <a:pt x="458" y="188"/>
                    <a:pt x="457" y="186"/>
                  </a:cubicBezTo>
                  <a:cubicBezTo>
                    <a:pt x="455" y="183"/>
                    <a:pt x="453" y="180"/>
                    <a:pt x="454" y="180"/>
                  </a:cubicBezTo>
                  <a:cubicBezTo>
                    <a:pt x="454" y="180"/>
                    <a:pt x="457" y="180"/>
                    <a:pt x="457" y="181"/>
                  </a:cubicBezTo>
                  <a:cubicBezTo>
                    <a:pt x="457" y="181"/>
                    <a:pt x="462" y="184"/>
                    <a:pt x="462" y="183"/>
                  </a:cubicBezTo>
                  <a:cubicBezTo>
                    <a:pt x="462" y="182"/>
                    <a:pt x="463" y="180"/>
                    <a:pt x="461" y="178"/>
                  </a:cubicBezTo>
                  <a:cubicBezTo>
                    <a:pt x="458" y="176"/>
                    <a:pt x="457" y="173"/>
                    <a:pt x="457" y="172"/>
                  </a:cubicBezTo>
                  <a:cubicBezTo>
                    <a:pt x="456" y="171"/>
                    <a:pt x="454" y="170"/>
                    <a:pt x="452" y="171"/>
                  </a:cubicBezTo>
                  <a:cubicBezTo>
                    <a:pt x="450" y="172"/>
                    <a:pt x="449" y="176"/>
                    <a:pt x="447" y="174"/>
                  </a:cubicBezTo>
                  <a:cubicBezTo>
                    <a:pt x="445" y="172"/>
                    <a:pt x="444" y="171"/>
                    <a:pt x="443" y="171"/>
                  </a:cubicBezTo>
                  <a:cubicBezTo>
                    <a:pt x="443" y="171"/>
                    <a:pt x="439" y="174"/>
                    <a:pt x="438" y="173"/>
                  </a:cubicBezTo>
                  <a:cubicBezTo>
                    <a:pt x="437" y="171"/>
                    <a:pt x="434" y="170"/>
                    <a:pt x="432" y="171"/>
                  </a:cubicBezTo>
                  <a:cubicBezTo>
                    <a:pt x="431" y="172"/>
                    <a:pt x="431" y="175"/>
                    <a:pt x="429" y="176"/>
                  </a:cubicBezTo>
                  <a:cubicBezTo>
                    <a:pt x="428" y="177"/>
                    <a:pt x="429" y="180"/>
                    <a:pt x="430" y="181"/>
                  </a:cubicBezTo>
                  <a:cubicBezTo>
                    <a:pt x="431" y="183"/>
                    <a:pt x="435" y="183"/>
                    <a:pt x="436" y="183"/>
                  </a:cubicBezTo>
                  <a:cubicBezTo>
                    <a:pt x="438" y="183"/>
                    <a:pt x="441" y="186"/>
                    <a:pt x="441" y="187"/>
                  </a:cubicBezTo>
                  <a:cubicBezTo>
                    <a:pt x="441" y="188"/>
                    <a:pt x="443" y="189"/>
                    <a:pt x="442" y="190"/>
                  </a:cubicBezTo>
                  <a:cubicBezTo>
                    <a:pt x="441" y="191"/>
                    <a:pt x="443" y="192"/>
                    <a:pt x="443" y="192"/>
                  </a:cubicBezTo>
                  <a:cubicBezTo>
                    <a:pt x="443" y="193"/>
                    <a:pt x="443" y="193"/>
                    <a:pt x="443" y="193"/>
                  </a:cubicBezTo>
                  <a:close/>
                  <a:moveTo>
                    <a:pt x="771" y="46"/>
                  </a:moveTo>
                  <a:cubicBezTo>
                    <a:pt x="771" y="46"/>
                    <a:pt x="771" y="38"/>
                    <a:pt x="773" y="33"/>
                  </a:cubicBezTo>
                  <a:cubicBezTo>
                    <a:pt x="774" y="27"/>
                    <a:pt x="780" y="24"/>
                    <a:pt x="783" y="26"/>
                  </a:cubicBezTo>
                  <a:cubicBezTo>
                    <a:pt x="785" y="28"/>
                    <a:pt x="790" y="32"/>
                    <a:pt x="791" y="29"/>
                  </a:cubicBezTo>
                  <a:cubicBezTo>
                    <a:pt x="792" y="27"/>
                    <a:pt x="788" y="20"/>
                    <a:pt x="795" y="22"/>
                  </a:cubicBezTo>
                  <a:cubicBezTo>
                    <a:pt x="801" y="23"/>
                    <a:pt x="807" y="28"/>
                    <a:pt x="804" y="31"/>
                  </a:cubicBezTo>
                  <a:cubicBezTo>
                    <a:pt x="800" y="34"/>
                    <a:pt x="794" y="32"/>
                    <a:pt x="794" y="35"/>
                  </a:cubicBezTo>
                  <a:cubicBezTo>
                    <a:pt x="794" y="37"/>
                    <a:pt x="800" y="37"/>
                    <a:pt x="797" y="40"/>
                  </a:cubicBezTo>
                  <a:cubicBezTo>
                    <a:pt x="794" y="43"/>
                    <a:pt x="787" y="42"/>
                    <a:pt x="789" y="46"/>
                  </a:cubicBezTo>
                  <a:cubicBezTo>
                    <a:pt x="790" y="50"/>
                    <a:pt x="794" y="46"/>
                    <a:pt x="800" y="48"/>
                  </a:cubicBezTo>
                  <a:cubicBezTo>
                    <a:pt x="806" y="49"/>
                    <a:pt x="804" y="49"/>
                    <a:pt x="807" y="46"/>
                  </a:cubicBezTo>
                  <a:cubicBezTo>
                    <a:pt x="811" y="43"/>
                    <a:pt x="815" y="51"/>
                    <a:pt x="814" y="54"/>
                  </a:cubicBezTo>
                  <a:cubicBezTo>
                    <a:pt x="813" y="56"/>
                    <a:pt x="817" y="60"/>
                    <a:pt x="814" y="62"/>
                  </a:cubicBezTo>
                  <a:cubicBezTo>
                    <a:pt x="811" y="65"/>
                    <a:pt x="798" y="67"/>
                    <a:pt x="797" y="64"/>
                  </a:cubicBezTo>
                  <a:cubicBezTo>
                    <a:pt x="796" y="60"/>
                    <a:pt x="796" y="59"/>
                    <a:pt x="794" y="58"/>
                  </a:cubicBezTo>
                  <a:cubicBezTo>
                    <a:pt x="791" y="58"/>
                    <a:pt x="786" y="63"/>
                    <a:pt x="782" y="59"/>
                  </a:cubicBezTo>
                  <a:cubicBezTo>
                    <a:pt x="779" y="55"/>
                    <a:pt x="781" y="48"/>
                    <a:pt x="781" y="47"/>
                  </a:cubicBezTo>
                  <a:cubicBezTo>
                    <a:pt x="780" y="45"/>
                    <a:pt x="779" y="45"/>
                    <a:pt x="775" y="49"/>
                  </a:cubicBezTo>
                  <a:cubicBezTo>
                    <a:pt x="771" y="53"/>
                    <a:pt x="771" y="47"/>
                    <a:pt x="771" y="47"/>
                  </a:cubicBezTo>
                  <a:cubicBezTo>
                    <a:pt x="771" y="46"/>
                    <a:pt x="771" y="46"/>
                    <a:pt x="771" y="46"/>
                  </a:cubicBezTo>
                  <a:close/>
                  <a:moveTo>
                    <a:pt x="642" y="1226"/>
                  </a:moveTo>
                  <a:cubicBezTo>
                    <a:pt x="642" y="1226"/>
                    <a:pt x="627" y="1206"/>
                    <a:pt x="620" y="1202"/>
                  </a:cubicBezTo>
                  <a:cubicBezTo>
                    <a:pt x="612" y="1199"/>
                    <a:pt x="609" y="1201"/>
                    <a:pt x="605" y="1203"/>
                  </a:cubicBezTo>
                  <a:cubicBezTo>
                    <a:pt x="602" y="1205"/>
                    <a:pt x="598" y="1201"/>
                    <a:pt x="596" y="1201"/>
                  </a:cubicBezTo>
                  <a:cubicBezTo>
                    <a:pt x="595" y="1202"/>
                    <a:pt x="594" y="1204"/>
                    <a:pt x="590" y="1204"/>
                  </a:cubicBezTo>
                  <a:cubicBezTo>
                    <a:pt x="587" y="1203"/>
                    <a:pt x="584" y="1203"/>
                    <a:pt x="580" y="1204"/>
                  </a:cubicBezTo>
                  <a:cubicBezTo>
                    <a:pt x="577" y="1206"/>
                    <a:pt x="572" y="1209"/>
                    <a:pt x="570" y="1210"/>
                  </a:cubicBezTo>
                  <a:cubicBezTo>
                    <a:pt x="567" y="1211"/>
                    <a:pt x="562" y="1205"/>
                    <a:pt x="562" y="1205"/>
                  </a:cubicBezTo>
                  <a:cubicBezTo>
                    <a:pt x="562" y="1205"/>
                    <a:pt x="561" y="1209"/>
                    <a:pt x="559" y="1211"/>
                  </a:cubicBezTo>
                  <a:cubicBezTo>
                    <a:pt x="556" y="1213"/>
                    <a:pt x="554" y="1217"/>
                    <a:pt x="553" y="1219"/>
                  </a:cubicBezTo>
                  <a:cubicBezTo>
                    <a:pt x="552" y="1222"/>
                    <a:pt x="553" y="1229"/>
                    <a:pt x="553" y="1229"/>
                  </a:cubicBezTo>
                  <a:cubicBezTo>
                    <a:pt x="553" y="1229"/>
                    <a:pt x="548" y="1230"/>
                    <a:pt x="547" y="1232"/>
                  </a:cubicBezTo>
                  <a:cubicBezTo>
                    <a:pt x="546" y="1234"/>
                    <a:pt x="546" y="1236"/>
                    <a:pt x="548" y="1236"/>
                  </a:cubicBezTo>
                  <a:cubicBezTo>
                    <a:pt x="550" y="1237"/>
                    <a:pt x="551" y="1238"/>
                    <a:pt x="551" y="1238"/>
                  </a:cubicBezTo>
                  <a:cubicBezTo>
                    <a:pt x="551" y="1238"/>
                    <a:pt x="549" y="1243"/>
                    <a:pt x="547" y="1244"/>
                  </a:cubicBezTo>
                  <a:cubicBezTo>
                    <a:pt x="545" y="1245"/>
                    <a:pt x="538" y="1247"/>
                    <a:pt x="536" y="1250"/>
                  </a:cubicBezTo>
                  <a:cubicBezTo>
                    <a:pt x="533" y="1253"/>
                    <a:pt x="532" y="1255"/>
                    <a:pt x="532" y="1257"/>
                  </a:cubicBezTo>
                  <a:cubicBezTo>
                    <a:pt x="533" y="1260"/>
                    <a:pt x="534" y="1260"/>
                    <a:pt x="531" y="1261"/>
                  </a:cubicBezTo>
                  <a:cubicBezTo>
                    <a:pt x="527" y="1262"/>
                    <a:pt x="525" y="1261"/>
                    <a:pt x="524" y="1259"/>
                  </a:cubicBezTo>
                  <a:cubicBezTo>
                    <a:pt x="523" y="1258"/>
                    <a:pt x="523" y="1259"/>
                    <a:pt x="520" y="1259"/>
                  </a:cubicBezTo>
                  <a:cubicBezTo>
                    <a:pt x="517" y="1258"/>
                    <a:pt x="515" y="1253"/>
                    <a:pt x="514" y="1250"/>
                  </a:cubicBezTo>
                  <a:cubicBezTo>
                    <a:pt x="512" y="1248"/>
                    <a:pt x="510" y="1243"/>
                    <a:pt x="507" y="1243"/>
                  </a:cubicBezTo>
                  <a:cubicBezTo>
                    <a:pt x="504" y="1243"/>
                    <a:pt x="502" y="1246"/>
                    <a:pt x="500" y="1245"/>
                  </a:cubicBezTo>
                  <a:cubicBezTo>
                    <a:pt x="498" y="1244"/>
                    <a:pt x="497" y="1241"/>
                    <a:pt x="495" y="1237"/>
                  </a:cubicBezTo>
                  <a:cubicBezTo>
                    <a:pt x="492" y="1234"/>
                    <a:pt x="492" y="1235"/>
                    <a:pt x="491" y="1232"/>
                  </a:cubicBezTo>
                  <a:cubicBezTo>
                    <a:pt x="489" y="1229"/>
                    <a:pt x="493" y="1221"/>
                    <a:pt x="493" y="1221"/>
                  </a:cubicBezTo>
                  <a:cubicBezTo>
                    <a:pt x="493" y="1221"/>
                    <a:pt x="490" y="1226"/>
                    <a:pt x="487" y="1226"/>
                  </a:cubicBezTo>
                  <a:cubicBezTo>
                    <a:pt x="484" y="1227"/>
                    <a:pt x="481" y="1228"/>
                    <a:pt x="481" y="1228"/>
                  </a:cubicBezTo>
                  <a:cubicBezTo>
                    <a:pt x="481" y="1228"/>
                    <a:pt x="486" y="1232"/>
                    <a:pt x="487" y="1234"/>
                  </a:cubicBezTo>
                  <a:cubicBezTo>
                    <a:pt x="488" y="1235"/>
                    <a:pt x="487" y="1237"/>
                    <a:pt x="485" y="1237"/>
                  </a:cubicBezTo>
                  <a:cubicBezTo>
                    <a:pt x="483" y="1236"/>
                    <a:pt x="480" y="1230"/>
                    <a:pt x="478" y="1230"/>
                  </a:cubicBezTo>
                  <a:cubicBezTo>
                    <a:pt x="475" y="1229"/>
                    <a:pt x="470" y="1229"/>
                    <a:pt x="465" y="1231"/>
                  </a:cubicBezTo>
                  <a:cubicBezTo>
                    <a:pt x="461" y="1233"/>
                    <a:pt x="460" y="1234"/>
                    <a:pt x="457" y="1232"/>
                  </a:cubicBezTo>
                  <a:cubicBezTo>
                    <a:pt x="454" y="1230"/>
                    <a:pt x="450" y="1230"/>
                    <a:pt x="449" y="1231"/>
                  </a:cubicBezTo>
                  <a:cubicBezTo>
                    <a:pt x="448" y="1231"/>
                    <a:pt x="446" y="1233"/>
                    <a:pt x="445" y="1230"/>
                  </a:cubicBezTo>
                  <a:cubicBezTo>
                    <a:pt x="443" y="1228"/>
                    <a:pt x="441" y="1226"/>
                    <a:pt x="439" y="1228"/>
                  </a:cubicBezTo>
                  <a:cubicBezTo>
                    <a:pt x="436" y="1230"/>
                    <a:pt x="435" y="1233"/>
                    <a:pt x="434" y="1236"/>
                  </a:cubicBezTo>
                  <a:cubicBezTo>
                    <a:pt x="432" y="1239"/>
                    <a:pt x="429" y="1240"/>
                    <a:pt x="426" y="1240"/>
                  </a:cubicBezTo>
                  <a:cubicBezTo>
                    <a:pt x="423" y="1240"/>
                    <a:pt x="423" y="1243"/>
                    <a:pt x="420" y="1243"/>
                  </a:cubicBezTo>
                  <a:cubicBezTo>
                    <a:pt x="418" y="1244"/>
                    <a:pt x="417" y="1241"/>
                    <a:pt x="415" y="1245"/>
                  </a:cubicBezTo>
                  <a:cubicBezTo>
                    <a:pt x="412" y="1248"/>
                    <a:pt x="410" y="1248"/>
                    <a:pt x="409" y="1246"/>
                  </a:cubicBezTo>
                  <a:cubicBezTo>
                    <a:pt x="409" y="1245"/>
                    <a:pt x="408" y="1241"/>
                    <a:pt x="408" y="1241"/>
                  </a:cubicBezTo>
                  <a:cubicBezTo>
                    <a:pt x="408" y="1241"/>
                    <a:pt x="407" y="1247"/>
                    <a:pt x="405" y="1248"/>
                  </a:cubicBezTo>
                  <a:cubicBezTo>
                    <a:pt x="403" y="1250"/>
                    <a:pt x="399" y="1253"/>
                    <a:pt x="400" y="1255"/>
                  </a:cubicBezTo>
                  <a:cubicBezTo>
                    <a:pt x="401" y="1256"/>
                    <a:pt x="404" y="1260"/>
                    <a:pt x="402" y="1262"/>
                  </a:cubicBezTo>
                  <a:cubicBezTo>
                    <a:pt x="401" y="1263"/>
                    <a:pt x="400" y="1265"/>
                    <a:pt x="398" y="1265"/>
                  </a:cubicBezTo>
                  <a:cubicBezTo>
                    <a:pt x="396" y="1266"/>
                    <a:pt x="395" y="1265"/>
                    <a:pt x="393" y="1266"/>
                  </a:cubicBezTo>
                  <a:cubicBezTo>
                    <a:pt x="392" y="1268"/>
                    <a:pt x="388" y="1272"/>
                    <a:pt x="388" y="1272"/>
                  </a:cubicBezTo>
                  <a:cubicBezTo>
                    <a:pt x="388" y="1272"/>
                    <a:pt x="384" y="1270"/>
                    <a:pt x="384" y="1266"/>
                  </a:cubicBezTo>
                  <a:cubicBezTo>
                    <a:pt x="384" y="1262"/>
                    <a:pt x="386" y="1261"/>
                    <a:pt x="383" y="1256"/>
                  </a:cubicBezTo>
                  <a:cubicBezTo>
                    <a:pt x="381" y="1252"/>
                    <a:pt x="380" y="1251"/>
                    <a:pt x="377" y="1250"/>
                  </a:cubicBezTo>
                  <a:cubicBezTo>
                    <a:pt x="374" y="1248"/>
                    <a:pt x="371" y="1244"/>
                    <a:pt x="370" y="1244"/>
                  </a:cubicBezTo>
                  <a:cubicBezTo>
                    <a:pt x="369" y="1243"/>
                    <a:pt x="365" y="1241"/>
                    <a:pt x="362" y="1244"/>
                  </a:cubicBezTo>
                  <a:cubicBezTo>
                    <a:pt x="360" y="1246"/>
                    <a:pt x="362" y="1252"/>
                    <a:pt x="358" y="1252"/>
                  </a:cubicBezTo>
                  <a:cubicBezTo>
                    <a:pt x="354" y="1252"/>
                    <a:pt x="348" y="1253"/>
                    <a:pt x="348" y="1253"/>
                  </a:cubicBezTo>
                  <a:cubicBezTo>
                    <a:pt x="348" y="1253"/>
                    <a:pt x="345" y="1248"/>
                    <a:pt x="344" y="1247"/>
                  </a:cubicBezTo>
                  <a:cubicBezTo>
                    <a:pt x="344" y="1246"/>
                    <a:pt x="347" y="1245"/>
                    <a:pt x="347" y="1242"/>
                  </a:cubicBezTo>
                  <a:cubicBezTo>
                    <a:pt x="347" y="1239"/>
                    <a:pt x="347" y="1236"/>
                    <a:pt x="350" y="1235"/>
                  </a:cubicBezTo>
                  <a:cubicBezTo>
                    <a:pt x="353" y="1234"/>
                    <a:pt x="363" y="1232"/>
                    <a:pt x="366" y="1231"/>
                  </a:cubicBezTo>
                  <a:cubicBezTo>
                    <a:pt x="369" y="1230"/>
                    <a:pt x="370" y="1235"/>
                    <a:pt x="373" y="1235"/>
                  </a:cubicBezTo>
                  <a:cubicBezTo>
                    <a:pt x="375" y="1236"/>
                    <a:pt x="379" y="1230"/>
                    <a:pt x="381" y="1229"/>
                  </a:cubicBezTo>
                  <a:cubicBezTo>
                    <a:pt x="384" y="1228"/>
                    <a:pt x="385" y="1228"/>
                    <a:pt x="389" y="1226"/>
                  </a:cubicBezTo>
                  <a:cubicBezTo>
                    <a:pt x="394" y="1224"/>
                    <a:pt x="399" y="1221"/>
                    <a:pt x="402" y="1219"/>
                  </a:cubicBezTo>
                  <a:cubicBezTo>
                    <a:pt x="404" y="1217"/>
                    <a:pt x="405" y="1211"/>
                    <a:pt x="405" y="1211"/>
                  </a:cubicBezTo>
                  <a:cubicBezTo>
                    <a:pt x="405" y="1211"/>
                    <a:pt x="409" y="1212"/>
                    <a:pt x="413" y="1210"/>
                  </a:cubicBezTo>
                  <a:cubicBezTo>
                    <a:pt x="417" y="1207"/>
                    <a:pt x="416" y="1201"/>
                    <a:pt x="418" y="1198"/>
                  </a:cubicBezTo>
                  <a:cubicBezTo>
                    <a:pt x="419" y="1196"/>
                    <a:pt x="426" y="1195"/>
                    <a:pt x="426" y="1195"/>
                  </a:cubicBezTo>
                  <a:cubicBezTo>
                    <a:pt x="429" y="1196"/>
                    <a:pt x="429" y="1196"/>
                    <a:pt x="429" y="1196"/>
                  </a:cubicBezTo>
                  <a:cubicBezTo>
                    <a:pt x="429" y="1196"/>
                    <a:pt x="429" y="1192"/>
                    <a:pt x="431" y="1191"/>
                  </a:cubicBezTo>
                  <a:cubicBezTo>
                    <a:pt x="433" y="1189"/>
                    <a:pt x="441" y="1191"/>
                    <a:pt x="443" y="1190"/>
                  </a:cubicBezTo>
                  <a:cubicBezTo>
                    <a:pt x="445" y="1190"/>
                    <a:pt x="447" y="1180"/>
                    <a:pt x="447" y="1180"/>
                  </a:cubicBezTo>
                  <a:cubicBezTo>
                    <a:pt x="447" y="1180"/>
                    <a:pt x="457" y="1174"/>
                    <a:pt x="458" y="1173"/>
                  </a:cubicBezTo>
                  <a:cubicBezTo>
                    <a:pt x="460" y="1173"/>
                    <a:pt x="468" y="1166"/>
                    <a:pt x="468" y="1166"/>
                  </a:cubicBezTo>
                  <a:cubicBezTo>
                    <a:pt x="469" y="1165"/>
                    <a:pt x="470" y="1158"/>
                    <a:pt x="470" y="1156"/>
                  </a:cubicBezTo>
                  <a:cubicBezTo>
                    <a:pt x="471" y="1153"/>
                    <a:pt x="470" y="1151"/>
                    <a:pt x="472" y="1147"/>
                  </a:cubicBezTo>
                  <a:cubicBezTo>
                    <a:pt x="474" y="1144"/>
                    <a:pt x="474" y="1142"/>
                    <a:pt x="475" y="1140"/>
                  </a:cubicBezTo>
                  <a:cubicBezTo>
                    <a:pt x="475" y="1138"/>
                    <a:pt x="476" y="1135"/>
                    <a:pt x="476" y="1135"/>
                  </a:cubicBezTo>
                  <a:cubicBezTo>
                    <a:pt x="476" y="1135"/>
                    <a:pt x="482" y="1136"/>
                    <a:pt x="484" y="1137"/>
                  </a:cubicBezTo>
                  <a:cubicBezTo>
                    <a:pt x="486" y="1138"/>
                    <a:pt x="485" y="1141"/>
                    <a:pt x="490" y="1142"/>
                  </a:cubicBezTo>
                  <a:cubicBezTo>
                    <a:pt x="495" y="1142"/>
                    <a:pt x="495" y="1141"/>
                    <a:pt x="497" y="1138"/>
                  </a:cubicBezTo>
                  <a:cubicBezTo>
                    <a:pt x="499" y="1135"/>
                    <a:pt x="504" y="1134"/>
                    <a:pt x="505" y="1131"/>
                  </a:cubicBezTo>
                  <a:cubicBezTo>
                    <a:pt x="505" y="1128"/>
                    <a:pt x="505" y="1127"/>
                    <a:pt x="504" y="1125"/>
                  </a:cubicBezTo>
                  <a:cubicBezTo>
                    <a:pt x="502" y="1122"/>
                    <a:pt x="508" y="1122"/>
                    <a:pt x="507" y="1120"/>
                  </a:cubicBezTo>
                  <a:cubicBezTo>
                    <a:pt x="507" y="1118"/>
                    <a:pt x="507" y="1116"/>
                    <a:pt x="507" y="1116"/>
                  </a:cubicBezTo>
                  <a:cubicBezTo>
                    <a:pt x="507" y="1116"/>
                    <a:pt x="510" y="1117"/>
                    <a:pt x="515" y="1116"/>
                  </a:cubicBezTo>
                  <a:cubicBezTo>
                    <a:pt x="520" y="1115"/>
                    <a:pt x="521" y="1116"/>
                    <a:pt x="526" y="1116"/>
                  </a:cubicBezTo>
                  <a:cubicBezTo>
                    <a:pt x="530" y="1116"/>
                    <a:pt x="530" y="1116"/>
                    <a:pt x="533" y="1117"/>
                  </a:cubicBezTo>
                  <a:cubicBezTo>
                    <a:pt x="537" y="1117"/>
                    <a:pt x="543" y="1119"/>
                    <a:pt x="545" y="1117"/>
                  </a:cubicBezTo>
                  <a:cubicBezTo>
                    <a:pt x="547" y="1116"/>
                    <a:pt x="548" y="1119"/>
                    <a:pt x="554" y="1120"/>
                  </a:cubicBezTo>
                  <a:cubicBezTo>
                    <a:pt x="561" y="1121"/>
                    <a:pt x="563" y="1120"/>
                    <a:pt x="568" y="1122"/>
                  </a:cubicBezTo>
                  <a:cubicBezTo>
                    <a:pt x="573" y="1124"/>
                    <a:pt x="579" y="1131"/>
                    <a:pt x="583" y="1132"/>
                  </a:cubicBezTo>
                  <a:cubicBezTo>
                    <a:pt x="586" y="1132"/>
                    <a:pt x="587" y="1131"/>
                    <a:pt x="589" y="1132"/>
                  </a:cubicBezTo>
                  <a:cubicBezTo>
                    <a:pt x="591" y="1132"/>
                    <a:pt x="591" y="1129"/>
                    <a:pt x="597" y="1130"/>
                  </a:cubicBezTo>
                  <a:cubicBezTo>
                    <a:pt x="604" y="1131"/>
                    <a:pt x="609" y="1135"/>
                    <a:pt x="612" y="1133"/>
                  </a:cubicBezTo>
                  <a:cubicBezTo>
                    <a:pt x="615" y="1130"/>
                    <a:pt x="612" y="1127"/>
                    <a:pt x="614" y="1123"/>
                  </a:cubicBezTo>
                  <a:cubicBezTo>
                    <a:pt x="616" y="1120"/>
                    <a:pt x="615" y="1118"/>
                    <a:pt x="620" y="1114"/>
                  </a:cubicBezTo>
                  <a:cubicBezTo>
                    <a:pt x="624" y="1109"/>
                    <a:pt x="629" y="1103"/>
                    <a:pt x="630" y="1102"/>
                  </a:cubicBezTo>
                  <a:cubicBezTo>
                    <a:pt x="631" y="1101"/>
                    <a:pt x="638" y="1098"/>
                    <a:pt x="640" y="1097"/>
                  </a:cubicBezTo>
                  <a:cubicBezTo>
                    <a:pt x="641" y="1097"/>
                    <a:pt x="648" y="1095"/>
                    <a:pt x="650" y="1091"/>
                  </a:cubicBezTo>
                  <a:cubicBezTo>
                    <a:pt x="653" y="1087"/>
                    <a:pt x="649" y="1086"/>
                    <a:pt x="655" y="1083"/>
                  </a:cubicBezTo>
                  <a:cubicBezTo>
                    <a:pt x="660" y="1080"/>
                    <a:pt x="673" y="1066"/>
                    <a:pt x="673" y="1066"/>
                  </a:cubicBezTo>
                  <a:cubicBezTo>
                    <a:pt x="673" y="1066"/>
                    <a:pt x="651" y="1080"/>
                    <a:pt x="647" y="1083"/>
                  </a:cubicBezTo>
                  <a:cubicBezTo>
                    <a:pt x="643" y="1086"/>
                    <a:pt x="638" y="1088"/>
                    <a:pt x="634" y="1088"/>
                  </a:cubicBezTo>
                  <a:cubicBezTo>
                    <a:pt x="629" y="1088"/>
                    <a:pt x="624" y="1083"/>
                    <a:pt x="619" y="1087"/>
                  </a:cubicBezTo>
                  <a:cubicBezTo>
                    <a:pt x="615" y="1091"/>
                    <a:pt x="611" y="1095"/>
                    <a:pt x="608" y="1098"/>
                  </a:cubicBezTo>
                  <a:cubicBezTo>
                    <a:pt x="604" y="1102"/>
                    <a:pt x="597" y="1105"/>
                    <a:pt x="590" y="1104"/>
                  </a:cubicBezTo>
                  <a:cubicBezTo>
                    <a:pt x="583" y="1103"/>
                    <a:pt x="575" y="1101"/>
                    <a:pt x="571" y="1097"/>
                  </a:cubicBezTo>
                  <a:cubicBezTo>
                    <a:pt x="568" y="1093"/>
                    <a:pt x="563" y="1088"/>
                    <a:pt x="560" y="1087"/>
                  </a:cubicBezTo>
                  <a:cubicBezTo>
                    <a:pt x="558" y="1086"/>
                    <a:pt x="558" y="1083"/>
                    <a:pt x="554" y="1076"/>
                  </a:cubicBezTo>
                  <a:cubicBezTo>
                    <a:pt x="551" y="1068"/>
                    <a:pt x="553" y="1067"/>
                    <a:pt x="553" y="1065"/>
                  </a:cubicBezTo>
                  <a:cubicBezTo>
                    <a:pt x="552" y="1063"/>
                    <a:pt x="547" y="1063"/>
                    <a:pt x="544" y="1066"/>
                  </a:cubicBezTo>
                  <a:cubicBezTo>
                    <a:pt x="541" y="1069"/>
                    <a:pt x="535" y="1069"/>
                    <a:pt x="532" y="1068"/>
                  </a:cubicBezTo>
                  <a:cubicBezTo>
                    <a:pt x="529" y="1066"/>
                    <a:pt x="526" y="1065"/>
                    <a:pt x="523" y="1067"/>
                  </a:cubicBezTo>
                  <a:cubicBezTo>
                    <a:pt x="521" y="1068"/>
                    <a:pt x="519" y="1070"/>
                    <a:pt x="515" y="1067"/>
                  </a:cubicBezTo>
                  <a:cubicBezTo>
                    <a:pt x="512" y="1064"/>
                    <a:pt x="511" y="1060"/>
                    <a:pt x="512" y="1058"/>
                  </a:cubicBezTo>
                  <a:cubicBezTo>
                    <a:pt x="513" y="1055"/>
                    <a:pt x="519" y="1055"/>
                    <a:pt x="521" y="1056"/>
                  </a:cubicBezTo>
                  <a:cubicBezTo>
                    <a:pt x="524" y="1057"/>
                    <a:pt x="533" y="1052"/>
                    <a:pt x="533" y="1052"/>
                  </a:cubicBezTo>
                  <a:cubicBezTo>
                    <a:pt x="533" y="1052"/>
                    <a:pt x="523" y="1051"/>
                    <a:pt x="521" y="1049"/>
                  </a:cubicBezTo>
                  <a:cubicBezTo>
                    <a:pt x="520" y="1046"/>
                    <a:pt x="517" y="1049"/>
                    <a:pt x="513" y="1048"/>
                  </a:cubicBezTo>
                  <a:cubicBezTo>
                    <a:pt x="510" y="1048"/>
                    <a:pt x="509" y="1045"/>
                    <a:pt x="508" y="1043"/>
                  </a:cubicBezTo>
                  <a:cubicBezTo>
                    <a:pt x="508" y="1040"/>
                    <a:pt x="512" y="1036"/>
                    <a:pt x="509" y="1035"/>
                  </a:cubicBezTo>
                  <a:cubicBezTo>
                    <a:pt x="507" y="1033"/>
                    <a:pt x="505" y="1038"/>
                    <a:pt x="501" y="1037"/>
                  </a:cubicBezTo>
                  <a:cubicBezTo>
                    <a:pt x="496" y="1036"/>
                    <a:pt x="489" y="1035"/>
                    <a:pt x="486" y="1035"/>
                  </a:cubicBezTo>
                  <a:cubicBezTo>
                    <a:pt x="482" y="1035"/>
                    <a:pt x="481" y="1038"/>
                    <a:pt x="479" y="1041"/>
                  </a:cubicBezTo>
                  <a:cubicBezTo>
                    <a:pt x="476" y="1044"/>
                    <a:pt x="476" y="1045"/>
                    <a:pt x="472" y="1045"/>
                  </a:cubicBezTo>
                  <a:cubicBezTo>
                    <a:pt x="469" y="1045"/>
                    <a:pt x="468" y="1043"/>
                    <a:pt x="466" y="1043"/>
                  </a:cubicBezTo>
                  <a:cubicBezTo>
                    <a:pt x="464" y="1044"/>
                    <a:pt x="459" y="1050"/>
                    <a:pt x="455" y="1049"/>
                  </a:cubicBezTo>
                  <a:cubicBezTo>
                    <a:pt x="451" y="1048"/>
                    <a:pt x="450" y="1045"/>
                    <a:pt x="448" y="1041"/>
                  </a:cubicBezTo>
                  <a:cubicBezTo>
                    <a:pt x="446" y="1038"/>
                    <a:pt x="444" y="1036"/>
                    <a:pt x="444" y="1036"/>
                  </a:cubicBezTo>
                  <a:cubicBezTo>
                    <a:pt x="444" y="1036"/>
                    <a:pt x="447" y="1038"/>
                    <a:pt x="454" y="1036"/>
                  </a:cubicBezTo>
                  <a:cubicBezTo>
                    <a:pt x="461" y="1034"/>
                    <a:pt x="465" y="1031"/>
                    <a:pt x="465" y="1031"/>
                  </a:cubicBezTo>
                  <a:cubicBezTo>
                    <a:pt x="465" y="1031"/>
                    <a:pt x="457" y="1034"/>
                    <a:pt x="453" y="1033"/>
                  </a:cubicBezTo>
                  <a:cubicBezTo>
                    <a:pt x="449" y="1033"/>
                    <a:pt x="446" y="1031"/>
                    <a:pt x="444" y="1031"/>
                  </a:cubicBezTo>
                  <a:cubicBezTo>
                    <a:pt x="441" y="1030"/>
                    <a:pt x="439" y="1032"/>
                    <a:pt x="439" y="1032"/>
                  </a:cubicBezTo>
                  <a:cubicBezTo>
                    <a:pt x="439" y="1032"/>
                    <a:pt x="437" y="1028"/>
                    <a:pt x="435" y="1026"/>
                  </a:cubicBezTo>
                  <a:cubicBezTo>
                    <a:pt x="434" y="1025"/>
                    <a:pt x="443" y="1024"/>
                    <a:pt x="445" y="1020"/>
                  </a:cubicBezTo>
                  <a:cubicBezTo>
                    <a:pt x="447" y="1015"/>
                    <a:pt x="449" y="1016"/>
                    <a:pt x="447" y="1012"/>
                  </a:cubicBezTo>
                  <a:cubicBezTo>
                    <a:pt x="445" y="1009"/>
                    <a:pt x="440" y="1007"/>
                    <a:pt x="436" y="1007"/>
                  </a:cubicBezTo>
                  <a:cubicBezTo>
                    <a:pt x="432" y="1007"/>
                    <a:pt x="430" y="1004"/>
                    <a:pt x="430" y="1004"/>
                  </a:cubicBezTo>
                  <a:cubicBezTo>
                    <a:pt x="430" y="1004"/>
                    <a:pt x="433" y="1004"/>
                    <a:pt x="434" y="1002"/>
                  </a:cubicBezTo>
                  <a:cubicBezTo>
                    <a:pt x="435" y="999"/>
                    <a:pt x="436" y="999"/>
                    <a:pt x="441" y="997"/>
                  </a:cubicBezTo>
                  <a:cubicBezTo>
                    <a:pt x="446" y="996"/>
                    <a:pt x="453" y="994"/>
                    <a:pt x="453" y="993"/>
                  </a:cubicBezTo>
                  <a:cubicBezTo>
                    <a:pt x="454" y="993"/>
                    <a:pt x="455" y="988"/>
                    <a:pt x="456" y="987"/>
                  </a:cubicBezTo>
                  <a:cubicBezTo>
                    <a:pt x="456" y="986"/>
                    <a:pt x="463" y="988"/>
                    <a:pt x="464" y="990"/>
                  </a:cubicBezTo>
                  <a:cubicBezTo>
                    <a:pt x="465" y="993"/>
                    <a:pt x="470" y="990"/>
                    <a:pt x="473" y="991"/>
                  </a:cubicBezTo>
                  <a:cubicBezTo>
                    <a:pt x="475" y="992"/>
                    <a:pt x="474" y="989"/>
                    <a:pt x="479" y="987"/>
                  </a:cubicBezTo>
                  <a:cubicBezTo>
                    <a:pt x="483" y="985"/>
                    <a:pt x="484" y="986"/>
                    <a:pt x="485" y="983"/>
                  </a:cubicBezTo>
                  <a:cubicBezTo>
                    <a:pt x="486" y="981"/>
                    <a:pt x="489" y="981"/>
                    <a:pt x="491" y="981"/>
                  </a:cubicBezTo>
                  <a:cubicBezTo>
                    <a:pt x="493" y="981"/>
                    <a:pt x="493" y="979"/>
                    <a:pt x="497" y="979"/>
                  </a:cubicBezTo>
                  <a:cubicBezTo>
                    <a:pt x="500" y="980"/>
                    <a:pt x="504" y="981"/>
                    <a:pt x="508" y="981"/>
                  </a:cubicBezTo>
                  <a:cubicBezTo>
                    <a:pt x="511" y="980"/>
                    <a:pt x="514" y="978"/>
                    <a:pt x="515" y="976"/>
                  </a:cubicBezTo>
                  <a:cubicBezTo>
                    <a:pt x="517" y="975"/>
                    <a:pt x="521" y="973"/>
                    <a:pt x="521" y="973"/>
                  </a:cubicBezTo>
                  <a:cubicBezTo>
                    <a:pt x="521" y="973"/>
                    <a:pt x="525" y="974"/>
                    <a:pt x="527" y="973"/>
                  </a:cubicBezTo>
                  <a:cubicBezTo>
                    <a:pt x="529" y="972"/>
                    <a:pt x="542" y="965"/>
                    <a:pt x="546" y="955"/>
                  </a:cubicBezTo>
                  <a:cubicBezTo>
                    <a:pt x="551" y="945"/>
                    <a:pt x="554" y="936"/>
                    <a:pt x="554" y="936"/>
                  </a:cubicBezTo>
                  <a:cubicBezTo>
                    <a:pt x="564" y="933"/>
                    <a:pt x="564" y="933"/>
                    <a:pt x="564" y="933"/>
                  </a:cubicBezTo>
                  <a:cubicBezTo>
                    <a:pt x="554" y="931"/>
                    <a:pt x="554" y="931"/>
                    <a:pt x="554" y="931"/>
                  </a:cubicBezTo>
                  <a:cubicBezTo>
                    <a:pt x="552" y="921"/>
                    <a:pt x="552" y="921"/>
                    <a:pt x="552" y="921"/>
                  </a:cubicBezTo>
                  <a:cubicBezTo>
                    <a:pt x="552" y="921"/>
                    <a:pt x="555" y="916"/>
                    <a:pt x="555" y="914"/>
                  </a:cubicBezTo>
                  <a:cubicBezTo>
                    <a:pt x="556" y="913"/>
                    <a:pt x="561" y="909"/>
                    <a:pt x="561" y="909"/>
                  </a:cubicBezTo>
                  <a:cubicBezTo>
                    <a:pt x="553" y="893"/>
                    <a:pt x="553" y="893"/>
                    <a:pt x="553" y="893"/>
                  </a:cubicBezTo>
                  <a:cubicBezTo>
                    <a:pt x="553" y="893"/>
                    <a:pt x="557" y="887"/>
                    <a:pt x="557" y="885"/>
                  </a:cubicBezTo>
                  <a:cubicBezTo>
                    <a:pt x="557" y="883"/>
                    <a:pt x="562" y="880"/>
                    <a:pt x="562" y="880"/>
                  </a:cubicBezTo>
                  <a:cubicBezTo>
                    <a:pt x="562" y="880"/>
                    <a:pt x="557" y="879"/>
                    <a:pt x="553" y="878"/>
                  </a:cubicBezTo>
                  <a:cubicBezTo>
                    <a:pt x="549" y="877"/>
                    <a:pt x="544" y="877"/>
                    <a:pt x="542" y="878"/>
                  </a:cubicBezTo>
                  <a:cubicBezTo>
                    <a:pt x="540" y="878"/>
                    <a:pt x="535" y="877"/>
                    <a:pt x="535" y="877"/>
                  </a:cubicBezTo>
                  <a:cubicBezTo>
                    <a:pt x="535" y="877"/>
                    <a:pt x="529" y="883"/>
                    <a:pt x="529" y="883"/>
                  </a:cubicBezTo>
                  <a:cubicBezTo>
                    <a:pt x="528" y="884"/>
                    <a:pt x="524" y="891"/>
                    <a:pt x="524" y="891"/>
                  </a:cubicBezTo>
                  <a:cubicBezTo>
                    <a:pt x="524" y="891"/>
                    <a:pt x="519" y="886"/>
                    <a:pt x="519" y="886"/>
                  </a:cubicBezTo>
                  <a:cubicBezTo>
                    <a:pt x="518" y="885"/>
                    <a:pt x="515" y="886"/>
                    <a:pt x="513" y="886"/>
                  </a:cubicBezTo>
                  <a:cubicBezTo>
                    <a:pt x="511" y="886"/>
                    <a:pt x="503" y="888"/>
                    <a:pt x="503" y="888"/>
                  </a:cubicBezTo>
                  <a:cubicBezTo>
                    <a:pt x="503" y="888"/>
                    <a:pt x="506" y="881"/>
                    <a:pt x="508" y="880"/>
                  </a:cubicBezTo>
                  <a:cubicBezTo>
                    <a:pt x="509" y="878"/>
                    <a:pt x="523" y="868"/>
                    <a:pt x="523" y="868"/>
                  </a:cubicBezTo>
                  <a:cubicBezTo>
                    <a:pt x="523" y="868"/>
                    <a:pt x="527" y="869"/>
                    <a:pt x="529" y="867"/>
                  </a:cubicBezTo>
                  <a:cubicBezTo>
                    <a:pt x="531" y="865"/>
                    <a:pt x="543" y="858"/>
                    <a:pt x="544" y="857"/>
                  </a:cubicBezTo>
                  <a:cubicBezTo>
                    <a:pt x="545" y="855"/>
                    <a:pt x="548" y="850"/>
                    <a:pt x="552" y="847"/>
                  </a:cubicBezTo>
                  <a:cubicBezTo>
                    <a:pt x="556" y="844"/>
                    <a:pt x="557" y="843"/>
                    <a:pt x="560" y="839"/>
                  </a:cubicBezTo>
                  <a:cubicBezTo>
                    <a:pt x="563" y="836"/>
                    <a:pt x="567" y="835"/>
                    <a:pt x="568" y="835"/>
                  </a:cubicBezTo>
                  <a:cubicBezTo>
                    <a:pt x="570" y="835"/>
                    <a:pt x="572" y="837"/>
                    <a:pt x="578" y="835"/>
                  </a:cubicBezTo>
                  <a:cubicBezTo>
                    <a:pt x="584" y="833"/>
                    <a:pt x="590" y="832"/>
                    <a:pt x="592" y="832"/>
                  </a:cubicBezTo>
                  <a:cubicBezTo>
                    <a:pt x="593" y="832"/>
                    <a:pt x="594" y="826"/>
                    <a:pt x="594" y="826"/>
                  </a:cubicBezTo>
                  <a:cubicBezTo>
                    <a:pt x="594" y="826"/>
                    <a:pt x="599" y="829"/>
                    <a:pt x="603" y="832"/>
                  </a:cubicBezTo>
                  <a:cubicBezTo>
                    <a:pt x="608" y="835"/>
                    <a:pt x="613" y="837"/>
                    <a:pt x="615" y="836"/>
                  </a:cubicBezTo>
                  <a:cubicBezTo>
                    <a:pt x="617" y="835"/>
                    <a:pt x="622" y="832"/>
                    <a:pt x="624" y="832"/>
                  </a:cubicBezTo>
                  <a:cubicBezTo>
                    <a:pt x="626" y="832"/>
                    <a:pt x="634" y="830"/>
                    <a:pt x="635" y="830"/>
                  </a:cubicBezTo>
                  <a:cubicBezTo>
                    <a:pt x="637" y="830"/>
                    <a:pt x="643" y="836"/>
                    <a:pt x="646" y="838"/>
                  </a:cubicBezTo>
                  <a:cubicBezTo>
                    <a:pt x="648" y="841"/>
                    <a:pt x="649" y="848"/>
                    <a:pt x="653" y="847"/>
                  </a:cubicBezTo>
                  <a:cubicBezTo>
                    <a:pt x="657" y="845"/>
                    <a:pt x="654" y="841"/>
                    <a:pt x="653" y="838"/>
                  </a:cubicBezTo>
                  <a:cubicBezTo>
                    <a:pt x="653" y="836"/>
                    <a:pt x="649" y="828"/>
                    <a:pt x="649" y="827"/>
                  </a:cubicBezTo>
                  <a:cubicBezTo>
                    <a:pt x="649" y="826"/>
                    <a:pt x="661" y="823"/>
                    <a:pt x="662" y="823"/>
                  </a:cubicBezTo>
                  <a:cubicBezTo>
                    <a:pt x="663" y="822"/>
                    <a:pt x="665" y="837"/>
                    <a:pt x="666" y="840"/>
                  </a:cubicBezTo>
                  <a:cubicBezTo>
                    <a:pt x="667" y="842"/>
                    <a:pt x="671" y="845"/>
                    <a:pt x="674" y="845"/>
                  </a:cubicBezTo>
                  <a:cubicBezTo>
                    <a:pt x="677" y="845"/>
                    <a:pt x="683" y="844"/>
                    <a:pt x="683" y="843"/>
                  </a:cubicBezTo>
                  <a:cubicBezTo>
                    <a:pt x="683" y="842"/>
                    <a:pt x="686" y="838"/>
                    <a:pt x="686" y="838"/>
                  </a:cubicBezTo>
                  <a:cubicBezTo>
                    <a:pt x="686" y="838"/>
                    <a:pt x="680" y="842"/>
                    <a:pt x="675" y="839"/>
                  </a:cubicBezTo>
                  <a:cubicBezTo>
                    <a:pt x="671" y="836"/>
                    <a:pt x="669" y="830"/>
                    <a:pt x="668" y="827"/>
                  </a:cubicBezTo>
                  <a:cubicBezTo>
                    <a:pt x="667" y="824"/>
                    <a:pt x="664" y="816"/>
                    <a:pt x="664" y="816"/>
                  </a:cubicBezTo>
                  <a:cubicBezTo>
                    <a:pt x="663" y="815"/>
                    <a:pt x="660" y="802"/>
                    <a:pt x="660" y="802"/>
                  </a:cubicBezTo>
                  <a:cubicBezTo>
                    <a:pt x="660" y="802"/>
                    <a:pt x="677" y="789"/>
                    <a:pt x="678" y="786"/>
                  </a:cubicBezTo>
                  <a:cubicBezTo>
                    <a:pt x="678" y="784"/>
                    <a:pt x="673" y="780"/>
                    <a:pt x="670" y="776"/>
                  </a:cubicBezTo>
                  <a:cubicBezTo>
                    <a:pt x="668" y="772"/>
                    <a:pt x="671" y="768"/>
                    <a:pt x="672" y="765"/>
                  </a:cubicBezTo>
                  <a:cubicBezTo>
                    <a:pt x="672" y="761"/>
                    <a:pt x="672" y="758"/>
                    <a:pt x="674" y="756"/>
                  </a:cubicBezTo>
                  <a:cubicBezTo>
                    <a:pt x="677" y="755"/>
                    <a:pt x="683" y="754"/>
                    <a:pt x="685" y="753"/>
                  </a:cubicBezTo>
                  <a:cubicBezTo>
                    <a:pt x="687" y="752"/>
                    <a:pt x="694" y="752"/>
                    <a:pt x="689" y="748"/>
                  </a:cubicBezTo>
                  <a:cubicBezTo>
                    <a:pt x="685" y="744"/>
                    <a:pt x="684" y="741"/>
                    <a:pt x="688" y="738"/>
                  </a:cubicBezTo>
                  <a:cubicBezTo>
                    <a:pt x="692" y="736"/>
                    <a:pt x="697" y="736"/>
                    <a:pt x="696" y="730"/>
                  </a:cubicBezTo>
                  <a:cubicBezTo>
                    <a:pt x="694" y="725"/>
                    <a:pt x="697" y="717"/>
                    <a:pt x="697" y="717"/>
                  </a:cubicBezTo>
                  <a:cubicBezTo>
                    <a:pt x="697" y="717"/>
                    <a:pt x="688" y="724"/>
                    <a:pt x="687" y="724"/>
                  </a:cubicBezTo>
                  <a:cubicBezTo>
                    <a:pt x="686" y="725"/>
                    <a:pt x="683" y="722"/>
                    <a:pt x="683" y="719"/>
                  </a:cubicBezTo>
                  <a:cubicBezTo>
                    <a:pt x="683" y="716"/>
                    <a:pt x="683" y="714"/>
                    <a:pt x="683" y="714"/>
                  </a:cubicBezTo>
                  <a:cubicBezTo>
                    <a:pt x="683" y="714"/>
                    <a:pt x="676" y="721"/>
                    <a:pt x="675" y="723"/>
                  </a:cubicBezTo>
                  <a:cubicBezTo>
                    <a:pt x="674" y="726"/>
                    <a:pt x="668" y="730"/>
                    <a:pt x="668" y="730"/>
                  </a:cubicBezTo>
                  <a:cubicBezTo>
                    <a:pt x="668" y="732"/>
                    <a:pt x="668" y="732"/>
                    <a:pt x="668" y="732"/>
                  </a:cubicBezTo>
                  <a:cubicBezTo>
                    <a:pt x="662" y="727"/>
                    <a:pt x="662" y="727"/>
                    <a:pt x="662" y="727"/>
                  </a:cubicBezTo>
                  <a:cubicBezTo>
                    <a:pt x="662" y="727"/>
                    <a:pt x="662" y="730"/>
                    <a:pt x="663" y="732"/>
                  </a:cubicBezTo>
                  <a:cubicBezTo>
                    <a:pt x="664" y="734"/>
                    <a:pt x="663" y="734"/>
                    <a:pt x="663" y="734"/>
                  </a:cubicBezTo>
                  <a:cubicBezTo>
                    <a:pt x="663" y="734"/>
                    <a:pt x="661" y="731"/>
                    <a:pt x="660" y="729"/>
                  </a:cubicBezTo>
                  <a:cubicBezTo>
                    <a:pt x="659" y="727"/>
                    <a:pt x="660" y="726"/>
                    <a:pt x="661" y="723"/>
                  </a:cubicBezTo>
                  <a:cubicBezTo>
                    <a:pt x="662" y="720"/>
                    <a:pt x="664" y="718"/>
                    <a:pt x="665" y="715"/>
                  </a:cubicBezTo>
                  <a:cubicBezTo>
                    <a:pt x="666" y="712"/>
                    <a:pt x="667" y="708"/>
                    <a:pt x="667" y="708"/>
                  </a:cubicBezTo>
                  <a:cubicBezTo>
                    <a:pt x="667" y="708"/>
                    <a:pt x="663" y="713"/>
                    <a:pt x="662" y="714"/>
                  </a:cubicBezTo>
                  <a:cubicBezTo>
                    <a:pt x="661" y="714"/>
                    <a:pt x="657" y="712"/>
                    <a:pt x="657" y="712"/>
                  </a:cubicBezTo>
                  <a:cubicBezTo>
                    <a:pt x="657" y="712"/>
                    <a:pt x="655" y="704"/>
                    <a:pt x="654" y="703"/>
                  </a:cubicBezTo>
                  <a:cubicBezTo>
                    <a:pt x="653" y="701"/>
                    <a:pt x="653" y="691"/>
                    <a:pt x="653" y="691"/>
                  </a:cubicBezTo>
                  <a:cubicBezTo>
                    <a:pt x="640" y="667"/>
                    <a:pt x="640" y="667"/>
                    <a:pt x="640" y="667"/>
                  </a:cubicBezTo>
                  <a:cubicBezTo>
                    <a:pt x="640" y="667"/>
                    <a:pt x="644" y="661"/>
                    <a:pt x="646" y="655"/>
                  </a:cubicBezTo>
                  <a:cubicBezTo>
                    <a:pt x="647" y="649"/>
                    <a:pt x="650" y="645"/>
                    <a:pt x="653" y="640"/>
                  </a:cubicBezTo>
                  <a:cubicBezTo>
                    <a:pt x="656" y="635"/>
                    <a:pt x="662" y="633"/>
                    <a:pt x="662" y="631"/>
                  </a:cubicBezTo>
                  <a:cubicBezTo>
                    <a:pt x="662" y="630"/>
                    <a:pt x="662" y="628"/>
                    <a:pt x="664" y="623"/>
                  </a:cubicBezTo>
                  <a:cubicBezTo>
                    <a:pt x="666" y="619"/>
                    <a:pt x="669" y="616"/>
                    <a:pt x="670" y="614"/>
                  </a:cubicBezTo>
                  <a:cubicBezTo>
                    <a:pt x="672" y="613"/>
                    <a:pt x="674" y="617"/>
                    <a:pt x="676" y="616"/>
                  </a:cubicBezTo>
                  <a:cubicBezTo>
                    <a:pt x="678" y="616"/>
                    <a:pt x="673" y="613"/>
                    <a:pt x="676" y="611"/>
                  </a:cubicBezTo>
                  <a:cubicBezTo>
                    <a:pt x="679" y="609"/>
                    <a:pt x="680" y="608"/>
                    <a:pt x="683" y="610"/>
                  </a:cubicBezTo>
                  <a:cubicBezTo>
                    <a:pt x="686" y="612"/>
                    <a:pt x="695" y="613"/>
                    <a:pt x="696" y="611"/>
                  </a:cubicBezTo>
                  <a:cubicBezTo>
                    <a:pt x="696" y="609"/>
                    <a:pt x="689" y="607"/>
                    <a:pt x="686" y="607"/>
                  </a:cubicBezTo>
                  <a:cubicBezTo>
                    <a:pt x="683" y="606"/>
                    <a:pt x="674" y="606"/>
                    <a:pt x="670" y="603"/>
                  </a:cubicBezTo>
                  <a:cubicBezTo>
                    <a:pt x="667" y="601"/>
                    <a:pt x="657" y="600"/>
                    <a:pt x="657" y="600"/>
                  </a:cubicBezTo>
                  <a:cubicBezTo>
                    <a:pt x="657" y="600"/>
                    <a:pt x="655" y="602"/>
                    <a:pt x="655" y="607"/>
                  </a:cubicBezTo>
                  <a:cubicBezTo>
                    <a:pt x="655" y="611"/>
                    <a:pt x="654" y="614"/>
                    <a:pt x="652" y="614"/>
                  </a:cubicBezTo>
                  <a:cubicBezTo>
                    <a:pt x="650" y="614"/>
                    <a:pt x="643" y="612"/>
                    <a:pt x="643" y="612"/>
                  </a:cubicBezTo>
                  <a:cubicBezTo>
                    <a:pt x="639" y="616"/>
                    <a:pt x="639" y="616"/>
                    <a:pt x="639" y="616"/>
                  </a:cubicBezTo>
                  <a:cubicBezTo>
                    <a:pt x="639" y="616"/>
                    <a:pt x="633" y="614"/>
                    <a:pt x="633" y="614"/>
                  </a:cubicBezTo>
                  <a:cubicBezTo>
                    <a:pt x="632" y="614"/>
                    <a:pt x="631" y="619"/>
                    <a:pt x="631" y="619"/>
                  </a:cubicBezTo>
                  <a:cubicBezTo>
                    <a:pt x="631" y="619"/>
                    <a:pt x="621" y="624"/>
                    <a:pt x="619" y="623"/>
                  </a:cubicBezTo>
                  <a:cubicBezTo>
                    <a:pt x="617" y="623"/>
                    <a:pt x="614" y="621"/>
                    <a:pt x="614" y="620"/>
                  </a:cubicBezTo>
                  <a:cubicBezTo>
                    <a:pt x="614" y="620"/>
                    <a:pt x="615" y="614"/>
                    <a:pt x="613" y="614"/>
                  </a:cubicBezTo>
                  <a:cubicBezTo>
                    <a:pt x="611" y="615"/>
                    <a:pt x="611" y="621"/>
                    <a:pt x="609" y="621"/>
                  </a:cubicBezTo>
                  <a:cubicBezTo>
                    <a:pt x="607" y="621"/>
                    <a:pt x="605" y="617"/>
                    <a:pt x="603" y="615"/>
                  </a:cubicBezTo>
                  <a:cubicBezTo>
                    <a:pt x="602" y="613"/>
                    <a:pt x="602" y="608"/>
                    <a:pt x="602" y="608"/>
                  </a:cubicBezTo>
                  <a:cubicBezTo>
                    <a:pt x="601" y="608"/>
                    <a:pt x="596" y="610"/>
                    <a:pt x="596" y="609"/>
                  </a:cubicBezTo>
                  <a:cubicBezTo>
                    <a:pt x="595" y="609"/>
                    <a:pt x="593" y="606"/>
                    <a:pt x="591" y="604"/>
                  </a:cubicBezTo>
                  <a:cubicBezTo>
                    <a:pt x="590" y="602"/>
                    <a:pt x="590" y="599"/>
                    <a:pt x="590" y="599"/>
                  </a:cubicBezTo>
                  <a:cubicBezTo>
                    <a:pt x="590" y="599"/>
                    <a:pt x="585" y="601"/>
                    <a:pt x="586" y="605"/>
                  </a:cubicBezTo>
                  <a:cubicBezTo>
                    <a:pt x="587" y="610"/>
                    <a:pt x="591" y="614"/>
                    <a:pt x="591" y="614"/>
                  </a:cubicBezTo>
                  <a:cubicBezTo>
                    <a:pt x="591" y="614"/>
                    <a:pt x="588" y="619"/>
                    <a:pt x="588" y="621"/>
                  </a:cubicBezTo>
                  <a:cubicBezTo>
                    <a:pt x="588" y="622"/>
                    <a:pt x="588" y="625"/>
                    <a:pt x="587" y="626"/>
                  </a:cubicBezTo>
                  <a:cubicBezTo>
                    <a:pt x="587" y="628"/>
                    <a:pt x="584" y="631"/>
                    <a:pt x="584" y="631"/>
                  </a:cubicBezTo>
                  <a:cubicBezTo>
                    <a:pt x="583" y="631"/>
                    <a:pt x="580" y="627"/>
                    <a:pt x="577" y="626"/>
                  </a:cubicBezTo>
                  <a:cubicBezTo>
                    <a:pt x="575" y="624"/>
                    <a:pt x="573" y="622"/>
                    <a:pt x="573" y="620"/>
                  </a:cubicBezTo>
                  <a:cubicBezTo>
                    <a:pt x="572" y="618"/>
                    <a:pt x="569" y="614"/>
                    <a:pt x="567" y="612"/>
                  </a:cubicBezTo>
                  <a:cubicBezTo>
                    <a:pt x="566" y="611"/>
                    <a:pt x="563" y="610"/>
                    <a:pt x="561" y="607"/>
                  </a:cubicBezTo>
                  <a:cubicBezTo>
                    <a:pt x="558" y="604"/>
                    <a:pt x="556" y="601"/>
                    <a:pt x="555" y="599"/>
                  </a:cubicBezTo>
                  <a:cubicBezTo>
                    <a:pt x="553" y="596"/>
                    <a:pt x="549" y="598"/>
                    <a:pt x="547" y="600"/>
                  </a:cubicBezTo>
                  <a:cubicBezTo>
                    <a:pt x="545" y="601"/>
                    <a:pt x="542" y="604"/>
                    <a:pt x="541" y="608"/>
                  </a:cubicBezTo>
                  <a:cubicBezTo>
                    <a:pt x="541" y="611"/>
                    <a:pt x="544" y="614"/>
                    <a:pt x="544" y="617"/>
                  </a:cubicBezTo>
                  <a:cubicBezTo>
                    <a:pt x="544" y="619"/>
                    <a:pt x="547" y="619"/>
                    <a:pt x="546" y="623"/>
                  </a:cubicBezTo>
                  <a:cubicBezTo>
                    <a:pt x="545" y="627"/>
                    <a:pt x="543" y="630"/>
                    <a:pt x="541" y="627"/>
                  </a:cubicBezTo>
                  <a:cubicBezTo>
                    <a:pt x="538" y="624"/>
                    <a:pt x="539" y="622"/>
                    <a:pt x="538" y="617"/>
                  </a:cubicBezTo>
                  <a:cubicBezTo>
                    <a:pt x="537" y="612"/>
                    <a:pt x="537" y="607"/>
                    <a:pt x="535" y="604"/>
                  </a:cubicBezTo>
                  <a:cubicBezTo>
                    <a:pt x="532" y="601"/>
                    <a:pt x="526" y="593"/>
                    <a:pt x="526" y="589"/>
                  </a:cubicBezTo>
                  <a:cubicBezTo>
                    <a:pt x="527" y="585"/>
                    <a:pt x="526" y="584"/>
                    <a:pt x="526" y="581"/>
                  </a:cubicBezTo>
                  <a:cubicBezTo>
                    <a:pt x="526" y="578"/>
                    <a:pt x="528" y="578"/>
                    <a:pt x="529" y="575"/>
                  </a:cubicBezTo>
                  <a:cubicBezTo>
                    <a:pt x="530" y="573"/>
                    <a:pt x="535" y="571"/>
                    <a:pt x="536" y="573"/>
                  </a:cubicBezTo>
                  <a:cubicBezTo>
                    <a:pt x="537" y="575"/>
                    <a:pt x="539" y="576"/>
                    <a:pt x="538" y="580"/>
                  </a:cubicBezTo>
                  <a:cubicBezTo>
                    <a:pt x="537" y="584"/>
                    <a:pt x="538" y="588"/>
                    <a:pt x="540" y="587"/>
                  </a:cubicBezTo>
                  <a:cubicBezTo>
                    <a:pt x="543" y="585"/>
                    <a:pt x="542" y="581"/>
                    <a:pt x="542" y="578"/>
                  </a:cubicBezTo>
                  <a:cubicBezTo>
                    <a:pt x="541" y="575"/>
                    <a:pt x="540" y="570"/>
                    <a:pt x="542" y="568"/>
                  </a:cubicBezTo>
                  <a:cubicBezTo>
                    <a:pt x="543" y="566"/>
                    <a:pt x="546" y="560"/>
                    <a:pt x="546" y="558"/>
                  </a:cubicBezTo>
                  <a:cubicBezTo>
                    <a:pt x="546" y="557"/>
                    <a:pt x="558" y="551"/>
                    <a:pt x="559" y="548"/>
                  </a:cubicBezTo>
                  <a:cubicBezTo>
                    <a:pt x="560" y="546"/>
                    <a:pt x="565" y="538"/>
                    <a:pt x="565" y="535"/>
                  </a:cubicBezTo>
                  <a:cubicBezTo>
                    <a:pt x="566" y="532"/>
                    <a:pt x="570" y="532"/>
                    <a:pt x="572" y="527"/>
                  </a:cubicBezTo>
                  <a:cubicBezTo>
                    <a:pt x="574" y="522"/>
                    <a:pt x="580" y="524"/>
                    <a:pt x="584" y="521"/>
                  </a:cubicBezTo>
                  <a:cubicBezTo>
                    <a:pt x="587" y="519"/>
                    <a:pt x="587" y="512"/>
                    <a:pt x="586" y="507"/>
                  </a:cubicBezTo>
                  <a:cubicBezTo>
                    <a:pt x="585" y="503"/>
                    <a:pt x="584" y="498"/>
                    <a:pt x="581" y="495"/>
                  </a:cubicBezTo>
                  <a:cubicBezTo>
                    <a:pt x="578" y="492"/>
                    <a:pt x="571" y="484"/>
                    <a:pt x="571" y="482"/>
                  </a:cubicBezTo>
                  <a:cubicBezTo>
                    <a:pt x="570" y="480"/>
                    <a:pt x="572" y="478"/>
                    <a:pt x="574" y="475"/>
                  </a:cubicBezTo>
                  <a:cubicBezTo>
                    <a:pt x="576" y="473"/>
                    <a:pt x="576" y="472"/>
                    <a:pt x="575" y="468"/>
                  </a:cubicBezTo>
                  <a:cubicBezTo>
                    <a:pt x="574" y="463"/>
                    <a:pt x="577" y="451"/>
                    <a:pt x="581" y="448"/>
                  </a:cubicBezTo>
                  <a:cubicBezTo>
                    <a:pt x="585" y="446"/>
                    <a:pt x="587" y="450"/>
                    <a:pt x="591" y="452"/>
                  </a:cubicBezTo>
                  <a:cubicBezTo>
                    <a:pt x="594" y="454"/>
                    <a:pt x="605" y="456"/>
                    <a:pt x="605" y="456"/>
                  </a:cubicBezTo>
                  <a:cubicBezTo>
                    <a:pt x="605" y="456"/>
                    <a:pt x="599" y="452"/>
                    <a:pt x="597" y="448"/>
                  </a:cubicBezTo>
                  <a:cubicBezTo>
                    <a:pt x="594" y="443"/>
                    <a:pt x="589" y="440"/>
                    <a:pt x="588" y="439"/>
                  </a:cubicBezTo>
                  <a:cubicBezTo>
                    <a:pt x="588" y="437"/>
                    <a:pt x="590" y="442"/>
                    <a:pt x="587" y="443"/>
                  </a:cubicBezTo>
                  <a:cubicBezTo>
                    <a:pt x="585" y="443"/>
                    <a:pt x="583" y="438"/>
                    <a:pt x="582" y="438"/>
                  </a:cubicBezTo>
                  <a:cubicBezTo>
                    <a:pt x="581" y="437"/>
                    <a:pt x="578" y="438"/>
                    <a:pt x="577" y="442"/>
                  </a:cubicBezTo>
                  <a:cubicBezTo>
                    <a:pt x="575" y="446"/>
                    <a:pt x="574" y="449"/>
                    <a:pt x="571" y="451"/>
                  </a:cubicBezTo>
                  <a:cubicBezTo>
                    <a:pt x="569" y="453"/>
                    <a:pt x="567" y="457"/>
                    <a:pt x="566" y="456"/>
                  </a:cubicBezTo>
                  <a:cubicBezTo>
                    <a:pt x="565" y="455"/>
                    <a:pt x="565" y="448"/>
                    <a:pt x="565" y="447"/>
                  </a:cubicBezTo>
                  <a:cubicBezTo>
                    <a:pt x="564" y="445"/>
                    <a:pt x="562" y="438"/>
                    <a:pt x="562" y="438"/>
                  </a:cubicBezTo>
                  <a:cubicBezTo>
                    <a:pt x="562" y="438"/>
                    <a:pt x="564" y="446"/>
                    <a:pt x="562" y="447"/>
                  </a:cubicBezTo>
                  <a:cubicBezTo>
                    <a:pt x="560" y="449"/>
                    <a:pt x="558" y="448"/>
                    <a:pt x="557" y="446"/>
                  </a:cubicBezTo>
                  <a:cubicBezTo>
                    <a:pt x="556" y="444"/>
                    <a:pt x="555" y="441"/>
                    <a:pt x="555" y="441"/>
                  </a:cubicBezTo>
                  <a:cubicBezTo>
                    <a:pt x="555" y="441"/>
                    <a:pt x="554" y="445"/>
                    <a:pt x="552" y="448"/>
                  </a:cubicBezTo>
                  <a:cubicBezTo>
                    <a:pt x="551" y="451"/>
                    <a:pt x="550" y="453"/>
                    <a:pt x="550" y="455"/>
                  </a:cubicBezTo>
                  <a:cubicBezTo>
                    <a:pt x="550" y="457"/>
                    <a:pt x="549" y="458"/>
                    <a:pt x="549" y="458"/>
                  </a:cubicBezTo>
                  <a:cubicBezTo>
                    <a:pt x="549" y="458"/>
                    <a:pt x="544" y="452"/>
                    <a:pt x="543" y="449"/>
                  </a:cubicBezTo>
                  <a:cubicBezTo>
                    <a:pt x="542" y="447"/>
                    <a:pt x="544" y="442"/>
                    <a:pt x="546" y="436"/>
                  </a:cubicBezTo>
                  <a:cubicBezTo>
                    <a:pt x="547" y="431"/>
                    <a:pt x="549" y="427"/>
                    <a:pt x="553" y="424"/>
                  </a:cubicBezTo>
                  <a:cubicBezTo>
                    <a:pt x="556" y="422"/>
                    <a:pt x="561" y="419"/>
                    <a:pt x="564" y="416"/>
                  </a:cubicBezTo>
                  <a:cubicBezTo>
                    <a:pt x="568" y="414"/>
                    <a:pt x="573" y="410"/>
                    <a:pt x="573" y="409"/>
                  </a:cubicBezTo>
                  <a:cubicBezTo>
                    <a:pt x="574" y="408"/>
                    <a:pt x="584" y="401"/>
                    <a:pt x="584" y="401"/>
                  </a:cubicBezTo>
                  <a:cubicBezTo>
                    <a:pt x="584" y="401"/>
                    <a:pt x="574" y="404"/>
                    <a:pt x="573" y="405"/>
                  </a:cubicBezTo>
                  <a:cubicBezTo>
                    <a:pt x="571" y="406"/>
                    <a:pt x="568" y="411"/>
                    <a:pt x="566" y="412"/>
                  </a:cubicBezTo>
                  <a:cubicBezTo>
                    <a:pt x="563" y="413"/>
                    <a:pt x="555" y="417"/>
                    <a:pt x="551" y="420"/>
                  </a:cubicBezTo>
                  <a:cubicBezTo>
                    <a:pt x="548" y="423"/>
                    <a:pt x="546" y="431"/>
                    <a:pt x="542" y="431"/>
                  </a:cubicBezTo>
                  <a:cubicBezTo>
                    <a:pt x="539" y="431"/>
                    <a:pt x="537" y="429"/>
                    <a:pt x="536" y="432"/>
                  </a:cubicBezTo>
                  <a:cubicBezTo>
                    <a:pt x="536" y="435"/>
                    <a:pt x="536" y="440"/>
                    <a:pt x="537" y="444"/>
                  </a:cubicBezTo>
                  <a:cubicBezTo>
                    <a:pt x="538" y="449"/>
                    <a:pt x="538" y="455"/>
                    <a:pt x="540" y="458"/>
                  </a:cubicBezTo>
                  <a:cubicBezTo>
                    <a:pt x="542" y="461"/>
                    <a:pt x="541" y="464"/>
                    <a:pt x="537" y="466"/>
                  </a:cubicBezTo>
                  <a:cubicBezTo>
                    <a:pt x="533" y="469"/>
                    <a:pt x="527" y="472"/>
                    <a:pt x="526" y="475"/>
                  </a:cubicBezTo>
                  <a:cubicBezTo>
                    <a:pt x="525" y="479"/>
                    <a:pt x="523" y="482"/>
                    <a:pt x="523" y="487"/>
                  </a:cubicBezTo>
                  <a:cubicBezTo>
                    <a:pt x="523" y="492"/>
                    <a:pt x="520" y="495"/>
                    <a:pt x="518" y="497"/>
                  </a:cubicBezTo>
                  <a:cubicBezTo>
                    <a:pt x="517" y="500"/>
                    <a:pt x="510" y="508"/>
                    <a:pt x="510" y="508"/>
                  </a:cubicBezTo>
                  <a:cubicBezTo>
                    <a:pt x="510" y="508"/>
                    <a:pt x="514" y="513"/>
                    <a:pt x="513" y="517"/>
                  </a:cubicBezTo>
                  <a:cubicBezTo>
                    <a:pt x="511" y="522"/>
                    <a:pt x="506" y="525"/>
                    <a:pt x="504" y="525"/>
                  </a:cubicBezTo>
                  <a:cubicBezTo>
                    <a:pt x="502" y="525"/>
                    <a:pt x="490" y="524"/>
                    <a:pt x="490" y="524"/>
                  </a:cubicBezTo>
                  <a:cubicBezTo>
                    <a:pt x="490" y="524"/>
                    <a:pt x="492" y="513"/>
                    <a:pt x="492" y="511"/>
                  </a:cubicBezTo>
                  <a:cubicBezTo>
                    <a:pt x="492" y="509"/>
                    <a:pt x="499" y="508"/>
                    <a:pt x="500" y="504"/>
                  </a:cubicBezTo>
                  <a:cubicBezTo>
                    <a:pt x="501" y="500"/>
                    <a:pt x="502" y="493"/>
                    <a:pt x="503" y="491"/>
                  </a:cubicBezTo>
                  <a:cubicBezTo>
                    <a:pt x="503" y="489"/>
                    <a:pt x="501" y="487"/>
                    <a:pt x="504" y="484"/>
                  </a:cubicBezTo>
                  <a:cubicBezTo>
                    <a:pt x="506" y="481"/>
                    <a:pt x="507" y="475"/>
                    <a:pt x="511" y="470"/>
                  </a:cubicBezTo>
                  <a:cubicBezTo>
                    <a:pt x="516" y="465"/>
                    <a:pt x="522" y="461"/>
                    <a:pt x="522" y="461"/>
                  </a:cubicBezTo>
                  <a:cubicBezTo>
                    <a:pt x="517" y="461"/>
                    <a:pt x="517" y="461"/>
                    <a:pt x="517" y="461"/>
                  </a:cubicBezTo>
                  <a:cubicBezTo>
                    <a:pt x="517" y="461"/>
                    <a:pt x="515" y="457"/>
                    <a:pt x="514" y="456"/>
                  </a:cubicBezTo>
                  <a:cubicBezTo>
                    <a:pt x="514" y="454"/>
                    <a:pt x="514" y="451"/>
                    <a:pt x="516" y="448"/>
                  </a:cubicBezTo>
                  <a:cubicBezTo>
                    <a:pt x="518" y="445"/>
                    <a:pt x="523" y="441"/>
                    <a:pt x="523" y="441"/>
                  </a:cubicBezTo>
                  <a:cubicBezTo>
                    <a:pt x="523" y="441"/>
                    <a:pt x="515" y="443"/>
                    <a:pt x="516" y="442"/>
                  </a:cubicBezTo>
                  <a:cubicBezTo>
                    <a:pt x="516" y="441"/>
                    <a:pt x="516" y="438"/>
                    <a:pt x="517" y="437"/>
                  </a:cubicBezTo>
                  <a:cubicBezTo>
                    <a:pt x="518" y="436"/>
                    <a:pt x="523" y="433"/>
                    <a:pt x="523" y="432"/>
                  </a:cubicBezTo>
                  <a:cubicBezTo>
                    <a:pt x="524" y="431"/>
                    <a:pt x="526" y="427"/>
                    <a:pt x="526" y="427"/>
                  </a:cubicBezTo>
                  <a:cubicBezTo>
                    <a:pt x="526" y="427"/>
                    <a:pt x="522" y="423"/>
                    <a:pt x="524" y="422"/>
                  </a:cubicBezTo>
                  <a:cubicBezTo>
                    <a:pt x="526" y="421"/>
                    <a:pt x="529" y="417"/>
                    <a:pt x="530" y="417"/>
                  </a:cubicBezTo>
                  <a:cubicBezTo>
                    <a:pt x="532" y="416"/>
                    <a:pt x="531" y="414"/>
                    <a:pt x="532" y="411"/>
                  </a:cubicBezTo>
                  <a:cubicBezTo>
                    <a:pt x="534" y="408"/>
                    <a:pt x="536" y="408"/>
                    <a:pt x="536" y="406"/>
                  </a:cubicBezTo>
                  <a:cubicBezTo>
                    <a:pt x="535" y="404"/>
                    <a:pt x="534" y="402"/>
                    <a:pt x="535" y="401"/>
                  </a:cubicBezTo>
                  <a:cubicBezTo>
                    <a:pt x="537" y="399"/>
                    <a:pt x="539" y="397"/>
                    <a:pt x="539" y="396"/>
                  </a:cubicBezTo>
                  <a:cubicBezTo>
                    <a:pt x="540" y="395"/>
                    <a:pt x="535" y="392"/>
                    <a:pt x="535" y="392"/>
                  </a:cubicBezTo>
                  <a:cubicBezTo>
                    <a:pt x="535" y="392"/>
                    <a:pt x="537" y="383"/>
                    <a:pt x="539" y="382"/>
                  </a:cubicBezTo>
                  <a:cubicBezTo>
                    <a:pt x="540" y="381"/>
                    <a:pt x="545" y="383"/>
                    <a:pt x="544" y="381"/>
                  </a:cubicBezTo>
                  <a:cubicBezTo>
                    <a:pt x="544" y="379"/>
                    <a:pt x="540" y="377"/>
                    <a:pt x="543" y="376"/>
                  </a:cubicBezTo>
                  <a:cubicBezTo>
                    <a:pt x="546" y="374"/>
                    <a:pt x="549" y="373"/>
                    <a:pt x="550" y="371"/>
                  </a:cubicBezTo>
                  <a:cubicBezTo>
                    <a:pt x="552" y="370"/>
                    <a:pt x="552" y="370"/>
                    <a:pt x="555" y="371"/>
                  </a:cubicBezTo>
                  <a:cubicBezTo>
                    <a:pt x="558" y="371"/>
                    <a:pt x="558" y="371"/>
                    <a:pt x="561" y="372"/>
                  </a:cubicBezTo>
                  <a:cubicBezTo>
                    <a:pt x="563" y="374"/>
                    <a:pt x="568" y="372"/>
                    <a:pt x="568" y="372"/>
                  </a:cubicBezTo>
                  <a:cubicBezTo>
                    <a:pt x="568" y="372"/>
                    <a:pt x="565" y="370"/>
                    <a:pt x="562" y="369"/>
                  </a:cubicBezTo>
                  <a:cubicBezTo>
                    <a:pt x="559" y="368"/>
                    <a:pt x="557" y="368"/>
                    <a:pt x="555" y="367"/>
                  </a:cubicBezTo>
                  <a:cubicBezTo>
                    <a:pt x="554" y="366"/>
                    <a:pt x="551" y="360"/>
                    <a:pt x="551" y="360"/>
                  </a:cubicBezTo>
                  <a:cubicBezTo>
                    <a:pt x="551" y="360"/>
                    <a:pt x="557" y="362"/>
                    <a:pt x="561" y="361"/>
                  </a:cubicBezTo>
                  <a:cubicBezTo>
                    <a:pt x="564" y="359"/>
                    <a:pt x="567" y="356"/>
                    <a:pt x="567" y="356"/>
                  </a:cubicBezTo>
                  <a:cubicBezTo>
                    <a:pt x="567" y="356"/>
                    <a:pt x="557" y="358"/>
                    <a:pt x="557" y="357"/>
                  </a:cubicBezTo>
                  <a:cubicBezTo>
                    <a:pt x="557" y="357"/>
                    <a:pt x="561" y="351"/>
                    <a:pt x="561" y="351"/>
                  </a:cubicBezTo>
                  <a:cubicBezTo>
                    <a:pt x="561" y="350"/>
                    <a:pt x="567" y="346"/>
                    <a:pt x="567" y="345"/>
                  </a:cubicBezTo>
                  <a:cubicBezTo>
                    <a:pt x="567" y="344"/>
                    <a:pt x="570" y="342"/>
                    <a:pt x="572" y="341"/>
                  </a:cubicBezTo>
                  <a:cubicBezTo>
                    <a:pt x="573" y="341"/>
                    <a:pt x="583" y="340"/>
                    <a:pt x="583" y="340"/>
                  </a:cubicBezTo>
                  <a:cubicBezTo>
                    <a:pt x="575" y="338"/>
                    <a:pt x="575" y="338"/>
                    <a:pt x="575" y="338"/>
                  </a:cubicBezTo>
                  <a:cubicBezTo>
                    <a:pt x="575" y="338"/>
                    <a:pt x="574" y="335"/>
                    <a:pt x="575" y="333"/>
                  </a:cubicBezTo>
                  <a:cubicBezTo>
                    <a:pt x="575" y="332"/>
                    <a:pt x="581" y="327"/>
                    <a:pt x="581" y="327"/>
                  </a:cubicBezTo>
                  <a:cubicBezTo>
                    <a:pt x="581" y="327"/>
                    <a:pt x="576" y="327"/>
                    <a:pt x="575" y="328"/>
                  </a:cubicBezTo>
                  <a:cubicBezTo>
                    <a:pt x="575" y="328"/>
                    <a:pt x="572" y="333"/>
                    <a:pt x="570" y="334"/>
                  </a:cubicBezTo>
                  <a:cubicBezTo>
                    <a:pt x="568" y="335"/>
                    <a:pt x="564" y="338"/>
                    <a:pt x="562" y="340"/>
                  </a:cubicBezTo>
                  <a:cubicBezTo>
                    <a:pt x="560" y="341"/>
                    <a:pt x="557" y="343"/>
                    <a:pt x="555" y="345"/>
                  </a:cubicBezTo>
                  <a:cubicBezTo>
                    <a:pt x="553" y="346"/>
                    <a:pt x="550" y="348"/>
                    <a:pt x="546" y="351"/>
                  </a:cubicBezTo>
                  <a:cubicBezTo>
                    <a:pt x="542" y="354"/>
                    <a:pt x="539" y="358"/>
                    <a:pt x="536" y="357"/>
                  </a:cubicBezTo>
                  <a:cubicBezTo>
                    <a:pt x="533" y="357"/>
                    <a:pt x="530" y="352"/>
                    <a:pt x="530" y="351"/>
                  </a:cubicBezTo>
                  <a:cubicBezTo>
                    <a:pt x="530" y="349"/>
                    <a:pt x="526" y="350"/>
                    <a:pt x="524" y="350"/>
                  </a:cubicBezTo>
                  <a:cubicBezTo>
                    <a:pt x="522" y="350"/>
                    <a:pt x="516" y="344"/>
                    <a:pt x="515" y="341"/>
                  </a:cubicBezTo>
                  <a:cubicBezTo>
                    <a:pt x="513" y="339"/>
                    <a:pt x="514" y="333"/>
                    <a:pt x="517" y="334"/>
                  </a:cubicBezTo>
                  <a:cubicBezTo>
                    <a:pt x="519" y="334"/>
                    <a:pt x="522" y="336"/>
                    <a:pt x="524" y="335"/>
                  </a:cubicBezTo>
                  <a:cubicBezTo>
                    <a:pt x="526" y="334"/>
                    <a:pt x="531" y="330"/>
                    <a:pt x="532" y="330"/>
                  </a:cubicBezTo>
                  <a:cubicBezTo>
                    <a:pt x="534" y="330"/>
                    <a:pt x="536" y="330"/>
                    <a:pt x="536" y="330"/>
                  </a:cubicBezTo>
                  <a:cubicBezTo>
                    <a:pt x="536" y="330"/>
                    <a:pt x="534" y="326"/>
                    <a:pt x="529" y="328"/>
                  </a:cubicBezTo>
                  <a:cubicBezTo>
                    <a:pt x="523" y="330"/>
                    <a:pt x="520" y="331"/>
                    <a:pt x="517" y="330"/>
                  </a:cubicBezTo>
                  <a:cubicBezTo>
                    <a:pt x="514" y="328"/>
                    <a:pt x="511" y="326"/>
                    <a:pt x="508" y="325"/>
                  </a:cubicBezTo>
                  <a:cubicBezTo>
                    <a:pt x="505" y="324"/>
                    <a:pt x="503" y="328"/>
                    <a:pt x="500" y="325"/>
                  </a:cubicBezTo>
                  <a:cubicBezTo>
                    <a:pt x="497" y="322"/>
                    <a:pt x="500" y="316"/>
                    <a:pt x="505" y="317"/>
                  </a:cubicBezTo>
                  <a:cubicBezTo>
                    <a:pt x="511" y="318"/>
                    <a:pt x="514" y="317"/>
                    <a:pt x="519" y="317"/>
                  </a:cubicBezTo>
                  <a:cubicBezTo>
                    <a:pt x="523" y="317"/>
                    <a:pt x="522" y="322"/>
                    <a:pt x="526" y="321"/>
                  </a:cubicBezTo>
                  <a:cubicBezTo>
                    <a:pt x="530" y="320"/>
                    <a:pt x="532" y="319"/>
                    <a:pt x="533" y="318"/>
                  </a:cubicBezTo>
                  <a:cubicBezTo>
                    <a:pt x="535" y="317"/>
                    <a:pt x="529" y="315"/>
                    <a:pt x="529" y="313"/>
                  </a:cubicBezTo>
                  <a:cubicBezTo>
                    <a:pt x="530" y="310"/>
                    <a:pt x="536" y="313"/>
                    <a:pt x="537" y="309"/>
                  </a:cubicBezTo>
                  <a:cubicBezTo>
                    <a:pt x="539" y="305"/>
                    <a:pt x="537" y="303"/>
                    <a:pt x="534" y="303"/>
                  </a:cubicBezTo>
                  <a:cubicBezTo>
                    <a:pt x="530" y="302"/>
                    <a:pt x="530" y="301"/>
                    <a:pt x="534" y="295"/>
                  </a:cubicBezTo>
                  <a:cubicBezTo>
                    <a:pt x="537" y="289"/>
                    <a:pt x="537" y="286"/>
                    <a:pt x="541" y="288"/>
                  </a:cubicBezTo>
                  <a:cubicBezTo>
                    <a:pt x="544" y="290"/>
                    <a:pt x="546" y="295"/>
                    <a:pt x="549" y="293"/>
                  </a:cubicBezTo>
                  <a:cubicBezTo>
                    <a:pt x="551" y="291"/>
                    <a:pt x="551" y="287"/>
                    <a:pt x="548" y="286"/>
                  </a:cubicBezTo>
                  <a:cubicBezTo>
                    <a:pt x="545" y="284"/>
                    <a:pt x="540" y="285"/>
                    <a:pt x="542" y="280"/>
                  </a:cubicBezTo>
                  <a:cubicBezTo>
                    <a:pt x="544" y="275"/>
                    <a:pt x="545" y="273"/>
                    <a:pt x="550" y="274"/>
                  </a:cubicBezTo>
                  <a:cubicBezTo>
                    <a:pt x="554" y="275"/>
                    <a:pt x="558" y="277"/>
                    <a:pt x="559" y="275"/>
                  </a:cubicBezTo>
                  <a:cubicBezTo>
                    <a:pt x="559" y="273"/>
                    <a:pt x="556" y="273"/>
                    <a:pt x="554" y="270"/>
                  </a:cubicBezTo>
                  <a:cubicBezTo>
                    <a:pt x="552" y="267"/>
                    <a:pt x="554" y="267"/>
                    <a:pt x="556" y="264"/>
                  </a:cubicBezTo>
                  <a:cubicBezTo>
                    <a:pt x="559" y="260"/>
                    <a:pt x="561" y="254"/>
                    <a:pt x="564" y="256"/>
                  </a:cubicBezTo>
                  <a:cubicBezTo>
                    <a:pt x="567" y="258"/>
                    <a:pt x="570" y="260"/>
                    <a:pt x="570" y="257"/>
                  </a:cubicBezTo>
                  <a:cubicBezTo>
                    <a:pt x="570" y="254"/>
                    <a:pt x="570" y="250"/>
                    <a:pt x="566" y="251"/>
                  </a:cubicBezTo>
                  <a:cubicBezTo>
                    <a:pt x="563" y="252"/>
                    <a:pt x="559" y="251"/>
                    <a:pt x="557" y="250"/>
                  </a:cubicBezTo>
                  <a:cubicBezTo>
                    <a:pt x="555" y="250"/>
                    <a:pt x="556" y="246"/>
                    <a:pt x="557" y="245"/>
                  </a:cubicBezTo>
                  <a:cubicBezTo>
                    <a:pt x="558" y="243"/>
                    <a:pt x="559" y="245"/>
                    <a:pt x="563" y="244"/>
                  </a:cubicBezTo>
                  <a:cubicBezTo>
                    <a:pt x="568" y="242"/>
                    <a:pt x="565" y="241"/>
                    <a:pt x="564" y="237"/>
                  </a:cubicBezTo>
                  <a:cubicBezTo>
                    <a:pt x="563" y="234"/>
                    <a:pt x="561" y="238"/>
                    <a:pt x="557" y="241"/>
                  </a:cubicBezTo>
                  <a:cubicBezTo>
                    <a:pt x="553" y="243"/>
                    <a:pt x="548" y="243"/>
                    <a:pt x="548" y="238"/>
                  </a:cubicBezTo>
                  <a:cubicBezTo>
                    <a:pt x="548" y="233"/>
                    <a:pt x="549" y="229"/>
                    <a:pt x="548" y="227"/>
                  </a:cubicBezTo>
                  <a:cubicBezTo>
                    <a:pt x="546" y="224"/>
                    <a:pt x="548" y="214"/>
                    <a:pt x="550" y="211"/>
                  </a:cubicBezTo>
                  <a:cubicBezTo>
                    <a:pt x="552" y="209"/>
                    <a:pt x="556" y="208"/>
                    <a:pt x="559" y="214"/>
                  </a:cubicBezTo>
                  <a:cubicBezTo>
                    <a:pt x="562" y="220"/>
                    <a:pt x="566" y="220"/>
                    <a:pt x="567" y="218"/>
                  </a:cubicBezTo>
                  <a:cubicBezTo>
                    <a:pt x="567" y="215"/>
                    <a:pt x="564" y="213"/>
                    <a:pt x="562" y="210"/>
                  </a:cubicBezTo>
                  <a:cubicBezTo>
                    <a:pt x="560" y="208"/>
                    <a:pt x="561" y="206"/>
                    <a:pt x="560" y="203"/>
                  </a:cubicBezTo>
                  <a:cubicBezTo>
                    <a:pt x="558" y="200"/>
                    <a:pt x="558" y="197"/>
                    <a:pt x="559" y="195"/>
                  </a:cubicBezTo>
                  <a:cubicBezTo>
                    <a:pt x="561" y="192"/>
                    <a:pt x="564" y="196"/>
                    <a:pt x="566" y="194"/>
                  </a:cubicBezTo>
                  <a:cubicBezTo>
                    <a:pt x="568" y="191"/>
                    <a:pt x="564" y="188"/>
                    <a:pt x="562" y="186"/>
                  </a:cubicBezTo>
                  <a:cubicBezTo>
                    <a:pt x="560" y="183"/>
                    <a:pt x="561" y="176"/>
                    <a:pt x="562" y="173"/>
                  </a:cubicBezTo>
                  <a:cubicBezTo>
                    <a:pt x="562" y="170"/>
                    <a:pt x="570" y="165"/>
                    <a:pt x="570" y="170"/>
                  </a:cubicBezTo>
                  <a:cubicBezTo>
                    <a:pt x="571" y="175"/>
                    <a:pt x="570" y="179"/>
                    <a:pt x="572" y="182"/>
                  </a:cubicBezTo>
                  <a:cubicBezTo>
                    <a:pt x="573" y="185"/>
                    <a:pt x="577" y="181"/>
                    <a:pt x="576" y="177"/>
                  </a:cubicBezTo>
                  <a:cubicBezTo>
                    <a:pt x="575" y="172"/>
                    <a:pt x="575" y="167"/>
                    <a:pt x="576" y="166"/>
                  </a:cubicBezTo>
                  <a:cubicBezTo>
                    <a:pt x="578" y="164"/>
                    <a:pt x="583" y="162"/>
                    <a:pt x="583" y="167"/>
                  </a:cubicBezTo>
                  <a:cubicBezTo>
                    <a:pt x="583" y="172"/>
                    <a:pt x="582" y="177"/>
                    <a:pt x="587" y="175"/>
                  </a:cubicBezTo>
                  <a:cubicBezTo>
                    <a:pt x="592" y="172"/>
                    <a:pt x="591" y="171"/>
                    <a:pt x="593" y="171"/>
                  </a:cubicBezTo>
                  <a:cubicBezTo>
                    <a:pt x="595" y="171"/>
                    <a:pt x="594" y="171"/>
                    <a:pt x="599" y="176"/>
                  </a:cubicBezTo>
                  <a:cubicBezTo>
                    <a:pt x="603" y="181"/>
                    <a:pt x="604" y="179"/>
                    <a:pt x="604" y="179"/>
                  </a:cubicBezTo>
                  <a:cubicBezTo>
                    <a:pt x="604" y="179"/>
                    <a:pt x="601" y="174"/>
                    <a:pt x="601" y="173"/>
                  </a:cubicBezTo>
                  <a:cubicBezTo>
                    <a:pt x="601" y="172"/>
                    <a:pt x="606" y="172"/>
                    <a:pt x="606" y="172"/>
                  </a:cubicBezTo>
                  <a:cubicBezTo>
                    <a:pt x="609" y="174"/>
                    <a:pt x="609" y="174"/>
                    <a:pt x="609" y="174"/>
                  </a:cubicBezTo>
                  <a:cubicBezTo>
                    <a:pt x="609" y="169"/>
                    <a:pt x="609" y="169"/>
                    <a:pt x="609" y="169"/>
                  </a:cubicBezTo>
                  <a:cubicBezTo>
                    <a:pt x="609" y="169"/>
                    <a:pt x="608" y="164"/>
                    <a:pt x="606" y="162"/>
                  </a:cubicBezTo>
                  <a:cubicBezTo>
                    <a:pt x="605" y="160"/>
                    <a:pt x="595" y="145"/>
                    <a:pt x="595" y="144"/>
                  </a:cubicBezTo>
                  <a:cubicBezTo>
                    <a:pt x="594" y="143"/>
                    <a:pt x="597" y="142"/>
                    <a:pt x="598" y="142"/>
                  </a:cubicBezTo>
                  <a:cubicBezTo>
                    <a:pt x="599" y="142"/>
                    <a:pt x="602" y="147"/>
                    <a:pt x="604" y="148"/>
                  </a:cubicBezTo>
                  <a:cubicBezTo>
                    <a:pt x="607" y="148"/>
                    <a:pt x="607" y="146"/>
                    <a:pt x="608" y="143"/>
                  </a:cubicBezTo>
                  <a:cubicBezTo>
                    <a:pt x="609" y="140"/>
                    <a:pt x="610" y="138"/>
                    <a:pt x="609" y="137"/>
                  </a:cubicBezTo>
                  <a:cubicBezTo>
                    <a:pt x="609" y="136"/>
                    <a:pt x="608" y="132"/>
                    <a:pt x="606" y="129"/>
                  </a:cubicBezTo>
                  <a:cubicBezTo>
                    <a:pt x="605" y="127"/>
                    <a:pt x="604" y="121"/>
                    <a:pt x="604" y="121"/>
                  </a:cubicBezTo>
                  <a:cubicBezTo>
                    <a:pt x="604" y="121"/>
                    <a:pt x="605" y="125"/>
                    <a:pt x="610" y="124"/>
                  </a:cubicBezTo>
                  <a:cubicBezTo>
                    <a:pt x="614" y="124"/>
                    <a:pt x="617" y="123"/>
                    <a:pt x="620" y="124"/>
                  </a:cubicBezTo>
                  <a:cubicBezTo>
                    <a:pt x="623" y="124"/>
                    <a:pt x="626" y="124"/>
                    <a:pt x="627" y="124"/>
                  </a:cubicBezTo>
                  <a:cubicBezTo>
                    <a:pt x="627" y="124"/>
                    <a:pt x="624" y="120"/>
                    <a:pt x="624" y="119"/>
                  </a:cubicBezTo>
                  <a:cubicBezTo>
                    <a:pt x="624" y="117"/>
                    <a:pt x="623" y="113"/>
                    <a:pt x="624" y="109"/>
                  </a:cubicBezTo>
                  <a:cubicBezTo>
                    <a:pt x="625" y="105"/>
                    <a:pt x="628" y="105"/>
                    <a:pt x="630" y="103"/>
                  </a:cubicBezTo>
                  <a:cubicBezTo>
                    <a:pt x="631" y="101"/>
                    <a:pt x="632" y="99"/>
                    <a:pt x="633" y="98"/>
                  </a:cubicBezTo>
                  <a:cubicBezTo>
                    <a:pt x="634" y="98"/>
                    <a:pt x="633" y="95"/>
                    <a:pt x="633" y="95"/>
                  </a:cubicBezTo>
                  <a:cubicBezTo>
                    <a:pt x="633" y="89"/>
                    <a:pt x="633" y="89"/>
                    <a:pt x="633" y="89"/>
                  </a:cubicBezTo>
                  <a:cubicBezTo>
                    <a:pt x="638" y="86"/>
                    <a:pt x="638" y="86"/>
                    <a:pt x="638" y="86"/>
                  </a:cubicBezTo>
                  <a:cubicBezTo>
                    <a:pt x="642" y="75"/>
                    <a:pt x="642" y="75"/>
                    <a:pt x="642" y="75"/>
                  </a:cubicBezTo>
                  <a:cubicBezTo>
                    <a:pt x="654" y="79"/>
                    <a:pt x="654" y="79"/>
                    <a:pt x="654" y="79"/>
                  </a:cubicBezTo>
                  <a:cubicBezTo>
                    <a:pt x="654" y="79"/>
                    <a:pt x="656" y="88"/>
                    <a:pt x="656" y="87"/>
                  </a:cubicBezTo>
                  <a:cubicBezTo>
                    <a:pt x="656" y="86"/>
                    <a:pt x="662" y="84"/>
                    <a:pt x="662" y="84"/>
                  </a:cubicBezTo>
                  <a:cubicBezTo>
                    <a:pt x="662" y="84"/>
                    <a:pt x="666" y="91"/>
                    <a:pt x="665" y="91"/>
                  </a:cubicBezTo>
                  <a:cubicBezTo>
                    <a:pt x="664" y="91"/>
                    <a:pt x="657" y="102"/>
                    <a:pt x="657" y="102"/>
                  </a:cubicBezTo>
                  <a:cubicBezTo>
                    <a:pt x="657" y="102"/>
                    <a:pt x="668" y="99"/>
                    <a:pt x="669" y="95"/>
                  </a:cubicBezTo>
                  <a:cubicBezTo>
                    <a:pt x="671" y="91"/>
                    <a:pt x="672" y="88"/>
                    <a:pt x="672" y="88"/>
                  </a:cubicBezTo>
                  <a:cubicBezTo>
                    <a:pt x="681" y="92"/>
                    <a:pt x="681" y="92"/>
                    <a:pt x="681" y="92"/>
                  </a:cubicBezTo>
                  <a:cubicBezTo>
                    <a:pt x="677" y="106"/>
                    <a:pt x="677" y="106"/>
                    <a:pt x="677" y="106"/>
                  </a:cubicBezTo>
                  <a:cubicBezTo>
                    <a:pt x="677" y="106"/>
                    <a:pt x="682" y="101"/>
                    <a:pt x="685" y="98"/>
                  </a:cubicBezTo>
                  <a:cubicBezTo>
                    <a:pt x="688" y="95"/>
                    <a:pt x="689" y="96"/>
                    <a:pt x="692" y="97"/>
                  </a:cubicBezTo>
                  <a:cubicBezTo>
                    <a:pt x="695" y="98"/>
                    <a:pt x="697" y="99"/>
                    <a:pt x="699" y="96"/>
                  </a:cubicBezTo>
                  <a:cubicBezTo>
                    <a:pt x="701" y="94"/>
                    <a:pt x="702" y="94"/>
                    <a:pt x="704" y="95"/>
                  </a:cubicBezTo>
                  <a:cubicBezTo>
                    <a:pt x="707" y="95"/>
                    <a:pt x="711" y="94"/>
                    <a:pt x="713" y="95"/>
                  </a:cubicBezTo>
                  <a:cubicBezTo>
                    <a:pt x="714" y="95"/>
                    <a:pt x="716" y="97"/>
                    <a:pt x="716" y="97"/>
                  </a:cubicBezTo>
                  <a:cubicBezTo>
                    <a:pt x="724" y="100"/>
                    <a:pt x="724" y="100"/>
                    <a:pt x="724" y="100"/>
                  </a:cubicBezTo>
                  <a:cubicBezTo>
                    <a:pt x="729" y="100"/>
                    <a:pt x="729" y="100"/>
                    <a:pt x="729" y="100"/>
                  </a:cubicBezTo>
                  <a:cubicBezTo>
                    <a:pt x="738" y="95"/>
                    <a:pt x="738" y="95"/>
                    <a:pt x="738" y="95"/>
                  </a:cubicBezTo>
                  <a:cubicBezTo>
                    <a:pt x="747" y="96"/>
                    <a:pt x="747" y="96"/>
                    <a:pt x="747" y="96"/>
                  </a:cubicBezTo>
                  <a:cubicBezTo>
                    <a:pt x="747" y="98"/>
                    <a:pt x="747" y="98"/>
                    <a:pt x="747" y="98"/>
                  </a:cubicBezTo>
                  <a:cubicBezTo>
                    <a:pt x="752" y="98"/>
                    <a:pt x="752" y="98"/>
                    <a:pt x="752" y="98"/>
                  </a:cubicBezTo>
                  <a:cubicBezTo>
                    <a:pt x="759" y="100"/>
                    <a:pt x="759" y="100"/>
                    <a:pt x="759" y="100"/>
                  </a:cubicBezTo>
                  <a:cubicBezTo>
                    <a:pt x="761" y="96"/>
                    <a:pt x="761" y="96"/>
                    <a:pt x="761" y="96"/>
                  </a:cubicBezTo>
                  <a:cubicBezTo>
                    <a:pt x="761" y="96"/>
                    <a:pt x="759" y="93"/>
                    <a:pt x="759" y="92"/>
                  </a:cubicBezTo>
                  <a:cubicBezTo>
                    <a:pt x="760" y="92"/>
                    <a:pt x="763" y="91"/>
                    <a:pt x="763" y="91"/>
                  </a:cubicBezTo>
                  <a:cubicBezTo>
                    <a:pt x="763" y="92"/>
                    <a:pt x="767" y="96"/>
                    <a:pt x="767" y="96"/>
                  </a:cubicBezTo>
                  <a:cubicBezTo>
                    <a:pt x="773" y="95"/>
                    <a:pt x="773" y="95"/>
                    <a:pt x="773" y="95"/>
                  </a:cubicBezTo>
                  <a:cubicBezTo>
                    <a:pt x="776" y="96"/>
                    <a:pt x="776" y="96"/>
                    <a:pt x="776" y="96"/>
                  </a:cubicBezTo>
                  <a:cubicBezTo>
                    <a:pt x="781" y="98"/>
                    <a:pt x="781" y="98"/>
                    <a:pt x="781" y="98"/>
                  </a:cubicBezTo>
                  <a:cubicBezTo>
                    <a:pt x="787" y="99"/>
                    <a:pt x="787" y="99"/>
                    <a:pt x="787" y="99"/>
                  </a:cubicBezTo>
                  <a:cubicBezTo>
                    <a:pt x="783" y="104"/>
                    <a:pt x="783" y="104"/>
                    <a:pt x="783" y="104"/>
                  </a:cubicBezTo>
                  <a:cubicBezTo>
                    <a:pt x="783" y="104"/>
                    <a:pt x="783" y="107"/>
                    <a:pt x="782" y="109"/>
                  </a:cubicBezTo>
                  <a:cubicBezTo>
                    <a:pt x="781" y="110"/>
                    <a:pt x="777" y="110"/>
                    <a:pt x="777" y="114"/>
                  </a:cubicBezTo>
                  <a:cubicBezTo>
                    <a:pt x="777" y="118"/>
                    <a:pt x="777" y="121"/>
                    <a:pt x="778" y="123"/>
                  </a:cubicBezTo>
                  <a:cubicBezTo>
                    <a:pt x="780" y="124"/>
                    <a:pt x="778" y="127"/>
                    <a:pt x="777" y="130"/>
                  </a:cubicBezTo>
                  <a:cubicBezTo>
                    <a:pt x="776" y="132"/>
                    <a:pt x="767" y="143"/>
                    <a:pt x="763" y="145"/>
                  </a:cubicBezTo>
                  <a:cubicBezTo>
                    <a:pt x="758" y="146"/>
                    <a:pt x="750" y="148"/>
                    <a:pt x="741" y="156"/>
                  </a:cubicBezTo>
                  <a:cubicBezTo>
                    <a:pt x="732" y="164"/>
                    <a:pt x="728" y="165"/>
                    <a:pt x="724" y="167"/>
                  </a:cubicBezTo>
                  <a:cubicBezTo>
                    <a:pt x="720" y="169"/>
                    <a:pt x="712" y="174"/>
                    <a:pt x="711" y="177"/>
                  </a:cubicBezTo>
                  <a:cubicBezTo>
                    <a:pt x="710" y="180"/>
                    <a:pt x="703" y="179"/>
                    <a:pt x="703" y="179"/>
                  </a:cubicBezTo>
                  <a:cubicBezTo>
                    <a:pt x="698" y="183"/>
                    <a:pt x="698" y="183"/>
                    <a:pt x="698" y="183"/>
                  </a:cubicBezTo>
                  <a:cubicBezTo>
                    <a:pt x="692" y="182"/>
                    <a:pt x="692" y="182"/>
                    <a:pt x="692" y="182"/>
                  </a:cubicBezTo>
                  <a:cubicBezTo>
                    <a:pt x="696" y="188"/>
                    <a:pt x="696" y="188"/>
                    <a:pt x="696" y="188"/>
                  </a:cubicBezTo>
                  <a:cubicBezTo>
                    <a:pt x="696" y="188"/>
                    <a:pt x="691" y="193"/>
                    <a:pt x="689" y="194"/>
                  </a:cubicBezTo>
                  <a:cubicBezTo>
                    <a:pt x="687" y="194"/>
                    <a:pt x="685" y="194"/>
                    <a:pt x="682" y="191"/>
                  </a:cubicBezTo>
                  <a:cubicBezTo>
                    <a:pt x="679" y="189"/>
                    <a:pt x="675" y="192"/>
                    <a:pt x="675" y="192"/>
                  </a:cubicBezTo>
                  <a:cubicBezTo>
                    <a:pt x="675" y="192"/>
                    <a:pt x="680" y="193"/>
                    <a:pt x="683" y="196"/>
                  </a:cubicBezTo>
                  <a:cubicBezTo>
                    <a:pt x="686" y="200"/>
                    <a:pt x="687" y="201"/>
                    <a:pt x="690" y="201"/>
                  </a:cubicBezTo>
                  <a:cubicBezTo>
                    <a:pt x="692" y="200"/>
                    <a:pt x="698" y="199"/>
                    <a:pt x="698" y="199"/>
                  </a:cubicBezTo>
                  <a:cubicBezTo>
                    <a:pt x="700" y="203"/>
                    <a:pt x="700" y="203"/>
                    <a:pt x="700" y="203"/>
                  </a:cubicBezTo>
                  <a:cubicBezTo>
                    <a:pt x="700" y="203"/>
                    <a:pt x="704" y="202"/>
                    <a:pt x="706" y="201"/>
                  </a:cubicBezTo>
                  <a:cubicBezTo>
                    <a:pt x="708" y="199"/>
                    <a:pt x="711" y="198"/>
                    <a:pt x="711" y="198"/>
                  </a:cubicBezTo>
                  <a:cubicBezTo>
                    <a:pt x="692" y="218"/>
                    <a:pt x="692" y="218"/>
                    <a:pt x="692" y="218"/>
                  </a:cubicBezTo>
                  <a:cubicBezTo>
                    <a:pt x="692" y="218"/>
                    <a:pt x="690" y="215"/>
                    <a:pt x="690" y="214"/>
                  </a:cubicBezTo>
                  <a:cubicBezTo>
                    <a:pt x="691" y="213"/>
                    <a:pt x="685" y="212"/>
                    <a:pt x="682" y="214"/>
                  </a:cubicBezTo>
                  <a:cubicBezTo>
                    <a:pt x="679" y="216"/>
                    <a:pt x="675" y="222"/>
                    <a:pt x="678" y="223"/>
                  </a:cubicBezTo>
                  <a:cubicBezTo>
                    <a:pt x="682" y="223"/>
                    <a:pt x="685" y="221"/>
                    <a:pt x="686" y="220"/>
                  </a:cubicBezTo>
                  <a:cubicBezTo>
                    <a:pt x="688" y="220"/>
                    <a:pt x="691" y="220"/>
                    <a:pt x="691" y="220"/>
                  </a:cubicBezTo>
                  <a:cubicBezTo>
                    <a:pt x="686" y="225"/>
                    <a:pt x="686" y="225"/>
                    <a:pt x="686" y="225"/>
                  </a:cubicBezTo>
                  <a:cubicBezTo>
                    <a:pt x="671" y="237"/>
                    <a:pt x="671" y="237"/>
                    <a:pt x="671" y="237"/>
                  </a:cubicBezTo>
                  <a:cubicBezTo>
                    <a:pt x="671" y="237"/>
                    <a:pt x="669" y="240"/>
                    <a:pt x="667" y="241"/>
                  </a:cubicBezTo>
                  <a:cubicBezTo>
                    <a:pt x="665" y="243"/>
                    <a:pt x="659" y="241"/>
                    <a:pt x="659" y="241"/>
                  </a:cubicBezTo>
                  <a:cubicBezTo>
                    <a:pt x="659" y="241"/>
                    <a:pt x="664" y="246"/>
                    <a:pt x="666" y="245"/>
                  </a:cubicBezTo>
                  <a:cubicBezTo>
                    <a:pt x="668" y="244"/>
                    <a:pt x="671" y="243"/>
                    <a:pt x="675" y="242"/>
                  </a:cubicBezTo>
                  <a:cubicBezTo>
                    <a:pt x="679" y="240"/>
                    <a:pt x="685" y="237"/>
                    <a:pt x="686" y="235"/>
                  </a:cubicBezTo>
                  <a:cubicBezTo>
                    <a:pt x="686" y="234"/>
                    <a:pt x="692" y="234"/>
                    <a:pt x="692" y="234"/>
                  </a:cubicBezTo>
                  <a:cubicBezTo>
                    <a:pt x="692" y="234"/>
                    <a:pt x="697" y="237"/>
                    <a:pt x="704" y="235"/>
                  </a:cubicBezTo>
                  <a:cubicBezTo>
                    <a:pt x="710" y="233"/>
                    <a:pt x="714" y="228"/>
                    <a:pt x="716" y="228"/>
                  </a:cubicBezTo>
                  <a:cubicBezTo>
                    <a:pt x="719" y="229"/>
                    <a:pt x="727" y="229"/>
                    <a:pt x="729" y="227"/>
                  </a:cubicBezTo>
                  <a:cubicBezTo>
                    <a:pt x="732" y="225"/>
                    <a:pt x="743" y="222"/>
                    <a:pt x="744" y="224"/>
                  </a:cubicBezTo>
                  <a:cubicBezTo>
                    <a:pt x="746" y="226"/>
                    <a:pt x="749" y="236"/>
                    <a:pt x="759" y="235"/>
                  </a:cubicBezTo>
                  <a:cubicBezTo>
                    <a:pt x="769" y="234"/>
                    <a:pt x="769" y="229"/>
                    <a:pt x="780" y="233"/>
                  </a:cubicBezTo>
                  <a:cubicBezTo>
                    <a:pt x="791" y="237"/>
                    <a:pt x="804" y="242"/>
                    <a:pt x="809" y="241"/>
                  </a:cubicBezTo>
                  <a:cubicBezTo>
                    <a:pt x="814" y="241"/>
                    <a:pt x="817" y="242"/>
                    <a:pt x="821" y="243"/>
                  </a:cubicBezTo>
                  <a:cubicBezTo>
                    <a:pt x="825" y="244"/>
                    <a:pt x="833" y="242"/>
                    <a:pt x="836" y="242"/>
                  </a:cubicBezTo>
                  <a:cubicBezTo>
                    <a:pt x="839" y="243"/>
                    <a:pt x="841" y="247"/>
                    <a:pt x="842" y="247"/>
                  </a:cubicBezTo>
                  <a:cubicBezTo>
                    <a:pt x="844" y="247"/>
                    <a:pt x="845" y="246"/>
                    <a:pt x="848" y="252"/>
                  </a:cubicBezTo>
                  <a:cubicBezTo>
                    <a:pt x="851" y="257"/>
                    <a:pt x="852" y="257"/>
                    <a:pt x="851" y="261"/>
                  </a:cubicBezTo>
                  <a:cubicBezTo>
                    <a:pt x="850" y="266"/>
                    <a:pt x="853" y="267"/>
                    <a:pt x="852" y="272"/>
                  </a:cubicBezTo>
                  <a:cubicBezTo>
                    <a:pt x="852" y="277"/>
                    <a:pt x="849" y="280"/>
                    <a:pt x="847" y="284"/>
                  </a:cubicBezTo>
                  <a:cubicBezTo>
                    <a:pt x="844" y="288"/>
                    <a:pt x="841" y="288"/>
                    <a:pt x="836" y="292"/>
                  </a:cubicBezTo>
                  <a:cubicBezTo>
                    <a:pt x="831" y="297"/>
                    <a:pt x="827" y="302"/>
                    <a:pt x="825" y="307"/>
                  </a:cubicBezTo>
                  <a:cubicBezTo>
                    <a:pt x="824" y="312"/>
                    <a:pt x="822" y="316"/>
                    <a:pt x="821" y="321"/>
                  </a:cubicBezTo>
                  <a:cubicBezTo>
                    <a:pt x="821" y="325"/>
                    <a:pt x="820" y="329"/>
                    <a:pt x="815" y="333"/>
                  </a:cubicBezTo>
                  <a:cubicBezTo>
                    <a:pt x="810" y="338"/>
                    <a:pt x="812" y="349"/>
                    <a:pt x="809" y="351"/>
                  </a:cubicBezTo>
                  <a:cubicBezTo>
                    <a:pt x="805" y="354"/>
                    <a:pt x="799" y="363"/>
                    <a:pt x="794" y="365"/>
                  </a:cubicBezTo>
                  <a:cubicBezTo>
                    <a:pt x="790" y="368"/>
                    <a:pt x="785" y="367"/>
                    <a:pt x="785" y="372"/>
                  </a:cubicBezTo>
                  <a:cubicBezTo>
                    <a:pt x="784" y="377"/>
                    <a:pt x="781" y="376"/>
                    <a:pt x="780" y="381"/>
                  </a:cubicBezTo>
                  <a:cubicBezTo>
                    <a:pt x="779" y="387"/>
                    <a:pt x="781" y="386"/>
                    <a:pt x="775" y="390"/>
                  </a:cubicBezTo>
                  <a:cubicBezTo>
                    <a:pt x="769" y="394"/>
                    <a:pt x="761" y="404"/>
                    <a:pt x="759" y="404"/>
                  </a:cubicBezTo>
                  <a:cubicBezTo>
                    <a:pt x="757" y="404"/>
                    <a:pt x="752" y="404"/>
                    <a:pt x="748" y="403"/>
                  </a:cubicBezTo>
                  <a:cubicBezTo>
                    <a:pt x="743" y="402"/>
                    <a:pt x="739" y="399"/>
                    <a:pt x="734" y="401"/>
                  </a:cubicBezTo>
                  <a:cubicBezTo>
                    <a:pt x="728" y="403"/>
                    <a:pt x="713" y="411"/>
                    <a:pt x="712" y="412"/>
                  </a:cubicBezTo>
                  <a:cubicBezTo>
                    <a:pt x="715" y="412"/>
                    <a:pt x="720" y="412"/>
                    <a:pt x="727" y="408"/>
                  </a:cubicBezTo>
                  <a:cubicBezTo>
                    <a:pt x="735" y="405"/>
                    <a:pt x="744" y="405"/>
                    <a:pt x="747" y="407"/>
                  </a:cubicBezTo>
                  <a:cubicBezTo>
                    <a:pt x="750" y="409"/>
                    <a:pt x="740" y="416"/>
                    <a:pt x="748" y="420"/>
                  </a:cubicBezTo>
                  <a:cubicBezTo>
                    <a:pt x="755" y="424"/>
                    <a:pt x="759" y="425"/>
                    <a:pt x="760" y="428"/>
                  </a:cubicBezTo>
                  <a:cubicBezTo>
                    <a:pt x="762" y="430"/>
                    <a:pt x="766" y="431"/>
                    <a:pt x="764" y="435"/>
                  </a:cubicBezTo>
                  <a:cubicBezTo>
                    <a:pt x="761" y="438"/>
                    <a:pt x="751" y="444"/>
                    <a:pt x="745" y="443"/>
                  </a:cubicBezTo>
                  <a:cubicBezTo>
                    <a:pt x="740" y="442"/>
                    <a:pt x="737" y="437"/>
                    <a:pt x="732" y="441"/>
                  </a:cubicBezTo>
                  <a:cubicBezTo>
                    <a:pt x="727" y="445"/>
                    <a:pt x="716" y="444"/>
                    <a:pt x="715" y="449"/>
                  </a:cubicBezTo>
                  <a:cubicBezTo>
                    <a:pt x="713" y="454"/>
                    <a:pt x="713" y="456"/>
                    <a:pt x="713" y="456"/>
                  </a:cubicBezTo>
                  <a:cubicBezTo>
                    <a:pt x="713" y="456"/>
                    <a:pt x="709" y="455"/>
                    <a:pt x="708" y="455"/>
                  </a:cubicBezTo>
                  <a:cubicBezTo>
                    <a:pt x="706" y="456"/>
                    <a:pt x="700" y="459"/>
                    <a:pt x="694" y="458"/>
                  </a:cubicBezTo>
                  <a:cubicBezTo>
                    <a:pt x="688" y="457"/>
                    <a:pt x="683" y="452"/>
                    <a:pt x="681" y="452"/>
                  </a:cubicBezTo>
                  <a:cubicBezTo>
                    <a:pt x="680" y="451"/>
                    <a:pt x="669" y="447"/>
                    <a:pt x="669" y="447"/>
                  </a:cubicBezTo>
                  <a:cubicBezTo>
                    <a:pt x="669" y="447"/>
                    <a:pt x="671" y="453"/>
                    <a:pt x="679" y="456"/>
                  </a:cubicBezTo>
                  <a:cubicBezTo>
                    <a:pt x="688" y="459"/>
                    <a:pt x="695" y="459"/>
                    <a:pt x="701" y="463"/>
                  </a:cubicBezTo>
                  <a:cubicBezTo>
                    <a:pt x="708" y="467"/>
                    <a:pt x="712" y="472"/>
                    <a:pt x="721" y="472"/>
                  </a:cubicBezTo>
                  <a:cubicBezTo>
                    <a:pt x="730" y="472"/>
                    <a:pt x="733" y="469"/>
                    <a:pt x="739" y="464"/>
                  </a:cubicBezTo>
                  <a:cubicBezTo>
                    <a:pt x="745" y="459"/>
                    <a:pt x="756" y="464"/>
                    <a:pt x="760" y="469"/>
                  </a:cubicBezTo>
                  <a:cubicBezTo>
                    <a:pt x="765" y="475"/>
                    <a:pt x="770" y="477"/>
                    <a:pt x="773" y="478"/>
                  </a:cubicBezTo>
                  <a:cubicBezTo>
                    <a:pt x="776" y="479"/>
                    <a:pt x="775" y="482"/>
                    <a:pt x="777" y="483"/>
                  </a:cubicBezTo>
                  <a:cubicBezTo>
                    <a:pt x="780" y="485"/>
                    <a:pt x="785" y="486"/>
                    <a:pt x="788" y="487"/>
                  </a:cubicBezTo>
                  <a:cubicBezTo>
                    <a:pt x="791" y="487"/>
                    <a:pt x="792" y="488"/>
                    <a:pt x="794" y="494"/>
                  </a:cubicBezTo>
                  <a:cubicBezTo>
                    <a:pt x="796" y="499"/>
                    <a:pt x="805" y="523"/>
                    <a:pt x="808" y="527"/>
                  </a:cubicBezTo>
                  <a:cubicBezTo>
                    <a:pt x="810" y="531"/>
                    <a:pt x="812" y="533"/>
                    <a:pt x="816" y="535"/>
                  </a:cubicBezTo>
                  <a:cubicBezTo>
                    <a:pt x="821" y="537"/>
                    <a:pt x="823" y="538"/>
                    <a:pt x="824" y="547"/>
                  </a:cubicBezTo>
                  <a:cubicBezTo>
                    <a:pt x="825" y="556"/>
                    <a:pt x="829" y="564"/>
                    <a:pt x="825" y="565"/>
                  </a:cubicBezTo>
                  <a:cubicBezTo>
                    <a:pt x="822" y="567"/>
                    <a:pt x="824" y="571"/>
                    <a:pt x="824" y="574"/>
                  </a:cubicBezTo>
                  <a:cubicBezTo>
                    <a:pt x="825" y="577"/>
                    <a:pt x="826" y="578"/>
                    <a:pt x="823" y="585"/>
                  </a:cubicBezTo>
                  <a:cubicBezTo>
                    <a:pt x="820" y="593"/>
                    <a:pt x="824" y="598"/>
                    <a:pt x="824" y="600"/>
                  </a:cubicBezTo>
                  <a:cubicBezTo>
                    <a:pt x="824" y="603"/>
                    <a:pt x="827" y="608"/>
                    <a:pt x="827" y="611"/>
                  </a:cubicBezTo>
                  <a:cubicBezTo>
                    <a:pt x="827" y="615"/>
                    <a:pt x="827" y="621"/>
                    <a:pt x="829" y="624"/>
                  </a:cubicBezTo>
                  <a:cubicBezTo>
                    <a:pt x="830" y="627"/>
                    <a:pt x="833" y="635"/>
                    <a:pt x="832" y="639"/>
                  </a:cubicBezTo>
                  <a:cubicBezTo>
                    <a:pt x="832" y="643"/>
                    <a:pt x="834" y="646"/>
                    <a:pt x="834" y="652"/>
                  </a:cubicBezTo>
                  <a:cubicBezTo>
                    <a:pt x="833" y="658"/>
                    <a:pt x="836" y="665"/>
                    <a:pt x="839" y="667"/>
                  </a:cubicBezTo>
                  <a:cubicBezTo>
                    <a:pt x="841" y="669"/>
                    <a:pt x="842" y="672"/>
                    <a:pt x="842" y="672"/>
                  </a:cubicBezTo>
                  <a:cubicBezTo>
                    <a:pt x="842" y="672"/>
                    <a:pt x="842" y="678"/>
                    <a:pt x="844" y="679"/>
                  </a:cubicBezTo>
                  <a:cubicBezTo>
                    <a:pt x="846" y="680"/>
                    <a:pt x="851" y="681"/>
                    <a:pt x="856" y="685"/>
                  </a:cubicBezTo>
                  <a:cubicBezTo>
                    <a:pt x="862" y="689"/>
                    <a:pt x="872" y="692"/>
                    <a:pt x="874" y="693"/>
                  </a:cubicBezTo>
                  <a:cubicBezTo>
                    <a:pt x="876" y="695"/>
                    <a:pt x="878" y="701"/>
                    <a:pt x="880" y="703"/>
                  </a:cubicBezTo>
                  <a:cubicBezTo>
                    <a:pt x="882" y="705"/>
                    <a:pt x="889" y="707"/>
                    <a:pt x="890" y="709"/>
                  </a:cubicBezTo>
                  <a:cubicBezTo>
                    <a:pt x="890" y="712"/>
                    <a:pt x="892" y="719"/>
                    <a:pt x="894" y="722"/>
                  </a:cubicBezTo>
                  <a:cubicBezTo>
                    <a:pt x="895" y="724"/>
                    <a:pt x="898" y="736"/>
                    <a:pt x="898" y="736"/>
                  </a:cubicBezTo>
                  <a:cubicBezTo>
                    <a:pt x="898" y="736"/>
                    <a:pt x="896" y="740"/>
                    <a:pt x="901" y="744"/>
                  </a:cubicBezTo>
                  <a:cubicBezTo>
                    <a:pt x="905" y="748"/>
                    <a:pt x="906" y="748"/>
                    <a:pt x="906" y="748"/>
                  </a:cubicBezTo>
                  <a:cubicBezTo>
                    <a:pt x="906" y="748"/>
                    <a:pt x="906" y="755"/>
                    <a:pt x="908" y="756"/>
                  </a:cubicBezTo>
                  <a:cubicBezTo>
                    <a:pt x="911" y="757"/>
                    <a:pt x="918" y="759"/>
                    <a:pt x="919" y="761"/>
                  </a:cubicBezTo>
                  <a:cubicBezTo>
                    <a:pt x="920" y="762"/>
                    <a:pt x="918" y="765"/>
                    <a:pt x="918" y="765"/>
                  </a:cubicBezTo>
                  <a:cubicBezTo>
                    <a:pt x="918" y="765"/>
                    <a:pt x="911" y="763"/>
                    <a:pt x="910" y="769"/>
                  </a:cubicBezTo>
                  <a:cubicBezTo>
                    <a:pt x="909" y="776"/>
                    <a:pt x="907" y="786"/>
                    <a:pt x="912" y="795"/>
                  </a:cubicBezTo>
                  <a:cubicBezTo>
                    <a:pt x="917" y="804"/>
                    <a:pt x="926" y="820"/>
                    <a:pt x="926" y="820"/>
                  </a:cubicBezTo>
                  <a:cubicBezTo>
                    <a:pt x="930" y="836"/>
                    <a:pt x="930" y="836"/>
                    <a:pt x="930" y="836"/>
                  </a:cubicBezTo>
                  <a:cubicBezTo>
                    <a:pt x="930" y="836"/>
                    <a:pt x="925" y="833"/>
                    <a:pt x="923" y="832"/>
                  </a:cubicBezTo>
                  <a:cubicBezTo>
                    <a:pt x="921" y="832"/>
                    <a:pt x="913" y="832"/>
                    <a:pt x="912" y="831"/>
                  </a:cubicBezTo>
                  <a:cubicBezTo>
                    <a:pt x="911" y="829"/>
                    <a:pt x="908" y="826"/>
                    <a:pt x="906" y="824"/>
                  </a:cubicBezTo>
                  <a:cubicBezTo>
                    <a:pt x="904" y="821"/>
                    <a:pt x="894" y="813"/>
                    <a:pt x="892" y="815"/>
                  </a:cubicBezTo>
                  <a:cubicBezTo>
                    <a:pt x="890" y="817"/>
                    <a:pt x="888" y="816"/>
                    <a:pt x="882" y="815"/>
                  </a:cubicBezTo>
                  <a:cubicBezTo>
                    <a:pt x="876" y="814"/>
                    <a:pt x="871" y="811"/>
                    <a:pt x="867" y="811"/>
                  </a:cubicBezTo>
                  <a:cubicBezTo>
                    <a:pt x="864" y="811"/>
                    <a:pt x="860" y="816"/>
                    <a:pt x="860" y="816"/>
                  </a:cubicBezTo>
                  <a:cubicBezTo>
                    <a:pt x="860" y="816"/>
                    <a:pt x="868" y="811"/>
                    <a:pt x="871" y="815"/>
                  </a:cubicBezTo>
                  <a:cubicBezTo>
                    <a:pt x="874" y="819"/>
                    <a:pt x="878" y="821"/>
                    <a:pt x="881" y="819"/>
                  </a:cubicBezTo>
                  <a:cubicBezTo>
                    <a:pt x="885" y="818"/>
                    <a:pt x="888" y="819"/>
                    <a:pt x="892" y="821"/>
                  </a:cubicBezTo>
                  <a:cubicBezTo>
                    <a:pt x="896" y="823"/>
                    <a:pt x="899" y="821"/>
                    <a:pt x="901" y="826"/>
                  </a:cubicBezTo>
                  <a:cubicBezTo>
                    <a:pt x="903" y="830"/>
                    <a:pt x="906" y="835"/>
                    <a:pt x="909" y="838"/>
                  </a:cubicBezTo>
                  <a:cubicBezTo>
                    <a:pt x="912" y="840"/>
                    <a:pt x="915" y="841"/>
                    <a:pt x="918" y="845"/>
                  </a:cubicBezTo>
                  <a:cubicBezTo>
                    <a:pt x="921" y="849"/>
                    <a:pt x="921" y="851"/>
                    <a:pt x="925" y="853"/>
                  </a:cubicBezTo>
                  <a:cubicBezTo>
                    <a:pt x="928" y="854"/>
                    <a:pt x="929" y="857"/>
                    <a:pt x="930" y="859"/>
                  </a:cubicBezTo>
                  <a:cubicBezTo>
                    <a:pt x="931" y="861"/>
                    <a:pt x="937" y="879"/>
                    <a:pt x="939" y="886"/>
                  </a:cubicBezTo>
                  <a:cubicBezTo>
                    <a:pt x="941" y="892"/>
                    <a:pt x="940" y="904"/>
                    <a:pt x="938" y="909"/>
                  </a:cubicBezTo>
                  <a:cubicBezTo>
                    <a:pt x="937" y="913"/>
                    <a:pt x="924" y="917"/>
                    <a:pt x="922" y="920"/>
                  </a:cubicBezTo>
                  <a:cubicBezTo>
                    <a:pt x="919" y="923"/>
                    <a:pt x="907" y="936"/>
                    <a:pt x="907" y="936"/>
                  </a:cubicBezTo>
                  <a:cubicBezTo>
                    <a:pt x="907" y="936"/>
                    <a:pt x="916" y="936"/>
                    <a:pt x="918" y="941"/>
                  </a:cubicBezTo>
                  <a:cubicBezTo>
                    <a:pt x="920" y="946"/>
                    <a:pt x="921" y="952"/>
                    <a:pt x="927" y="952"/>
                  </a:cubicBezTo>
                  <a:cubicBezTo>
                    <a:pt x="933" y="953"/>
                    <a:pt x="936" y="957"/>
                    <a:pt x="936" y="957"/>
                  </a:cubicBezTo>
                  <a:cubicBezTo>
                    <a:pt x="936" y="957"/>
                    <a:pt x="943" y="947"/>
                    <a:pt x="944" y="942"/>
                  </a:cubicBezTo>
                  <a:cubicBezTo>
                    <a:pt x="945" y="937"/>
                    <a:pt x="951" y="929"/>
                    <a:pt x="959" y="931"/>
                  </a:cubicBezTo>
                  <a:cubicBezTo>
                    <a:pt x="966" y="932"/>
                    <a:pt x="965" y="931"/>
                    <a:pt x="970" y="932"/>
                  </a:cubicBezTo>
                  <a:cubicBezTo>
                    <a:pt x="974" y="933"/>
                    <a:pt x="987" y="936"/>
                    <a:pt x="989" y="936"/>
                  </a:cubicBezTo>
                  <a:cubicBezTo>
                    <a:pt x="991" y="936"/>
                    <a:pt x="994" y="935"/>
                    <a:pt x="1003" y="937"/>
                  </a:cubicBezTo>
                  <a:cubicBezTo>
                    <a:pt x="1012" y="940"/>
                    <a:pt x="1017" y="943"/>
                    <a:pt x="1022" y="947"/>
                  </a:cubicBezTo>
                  <a:cubicBezTo>
                    <a:pt x="1027" y="952"/>
                    <a:pt x="1044" y="966"/>
                    <a:pt x="1046" y="970"/>
                  </a:cubicBezTo>
                  <a:cubicBezTo>
                    <a:pt x="1047" y="973"/>
                    <a:pt x="1053" y="997"/>
                    <a:pt x="1050" y="1002"/>
                  </a:cubicBezTo>
                  <a:cubicBezTo>
                    <a:pt x="1047" y="1007"/>
                    <a:pt x="1048" y="1009"/>
                    <a:pt x="1047" y="1011"/>
                  </a:cubicBezTo>
                  <a:cubicBezTo>
                    <a:pt x="1046" y="1014"/>
                    <a:pt x="1045" y="1021"/>
                    <a:pt x="1041" y="1028"/>
                  </a:cubicBezTo>
                  <a:cubicBezTo>
                    <a:pt x="1037" y="1035"/>
                    <a:pt x="1034" y="1044"/>
                    <a:pt x="1033" y="1048"/>
                  </a:cubicBezTo>
                  <a:cubicBezTo>
                    <a:pt x="1032" y="1052"/>
                    <a:pt x="1029" y="1064"/>
                    <a:pt x="1029" y="1064"/>
                  </a:cubicBezTo>
                  <a:cubicBezTo>
                    <a:pt x="1029" y="1064"/>
                    <a:pt x="1022" y="1063"/>
                    <a:pt x="1019" y="1067"/>
                  </a:cubicBezTo>
                  <a:cubicBezTo>
                    <a:pt x="1016" y="1071"/>
                    <a:pt x="1006" y="1081"/>
                    <a:pt x="1006" y="1081"/>
                  </a:cubicBezTo>
                  <a:cubicBezTo>
                    <a:pt x="999" y="1074"/>
                    <a:pt x="999" y="1074"/>
                    <a:pt x="999" y="1074"/>
                  </a:cubicBezTo>
                  <a:cubicBezTo>
                    <a:pt x="999" y="1074"/>
                    <a:pt x="999" y="1080"/>
                    <a:pt x="997" y="1079"/>
                  </a:cubicBezTo>
                  <a:cubicBezTo>
                    <a:pt x="995" y="1078"/>
                    <a:pt x="990" y="1080"/>
                    <a:pt x="990" y="1080"/>
                  </a:cubicBezTo>
                  <a:cubicBezTo>
                    <a:pt x="990" y="1080"/>
                    <a:pt x="998" y="1080"/>
                    <a:pt x="998" y="1082"/>
                  </a:cubicBezTo>
                  <a:cubicBezTo>
                    <a:pt x="997" y="1084"/>
                    <a:pt x="989" y="1088"/>
                    <a:pt x="994" y="1089"/>
                  </a:cubicBezTo>
                  <a:cubicBezTo>
                    <a:pt x="998" y="1090"/>
                    <a:pt x="999" y="1092"/>
                    <a:pt x="998" y="1095"/>
                  </a:cubicBezTo>
                  <a:cubicBezTo>
                    <a:pt x="997" y="1098"/>
                    <a:pt x="988" y="1102"/>
                    <a:pt x="985" y="1102"/>
                  </a:cubicBezTo>
                  <a:cubicBezTo>
                    <a:pt x="982" y="1102"/>
                    <a:pt x="978" y="1102"/>
                    <a:pt x="977" y="1100"/>
                  </a:cubicBezTo>
                  <a:cubicBezTo>
                    <a:pt x="976" y="1098"/>
                    <a:pt x="971" y="1095"/>
                    <a:pt x="971" y="1095"/>
                  </a:cubicBezTo>
                  <a:cubicBezTo>
                    <a:pt x="971" y="1095"/>
                    <a:pt x="971" y="1100"/>
                    <a:pt x="968" y="1100"/>
                  </a:cubicBezTo>
                  <a:cubicBezTo>
                    <a:pt x="965" y="1100"/>
                    <a:pt x="963" y="1100"/>
                    <a:pt x="963" y="1101"/>
                  </a:cubicBezTo>
                  <a:cubicBezTo>
                    <a:pt x="963" y="1103"/>
                    <a:pt x="959" y="1105"/>
                    <a:pt x="958" y="1105"/>
                  </a:cubicBezTo>
                  <a:cubicBezTo>
                    <a:pt x="956" y="1105"/>
                    <a:pt x="949" y="1105"/>
                    <a:pt x="949" y="1105"/>
                  </a:cubicBezTo>
                  <a:cubicBezTo>
                    <a:pt x="949" y="1105"/>
                    <a:pt x="953" y="1110"/>
                    <a:pt x="959" y="1107"/>
                  </a:cubicBezTo>
                  <a:cubicBezTo>
                    <a:pt x="966" y="1104"/>
                    <a:pt x="968" y="1106"/>
                    <a:pt x="967" y="1108"/>
                  </a:cubicBezTo>
                  <a:cubicBezTo>
                    <a:pt x="967" y="1110"/>
                    <a:pt x="966" y="1121"/>
                    <a:pt x="965" y="1123"/>
                  </a:cubicBezTo>
                  <a:cubicBezTo>
                    <a:pt x="964" y="1125"/>
                    <a:pt x="958" y="1132"/>
                    <a:pt x="954" y="1133"/>
                  </a:cubicBezTo>
                  <a:cubicBezTo>
                    <a:pt x="951" y="1134"/>
                    <a:pt x="949" y="1137"/>
                    <a:pt x="945" y="1134"/>
                  </a:cubicBezTo>
                  <a:cubicBezTo>
                    <a:pt x="940" y="1131"/>
                    <a:pt x="929" y="1134"/>
                    <a:pt x="928" y="1134"/>
                  </a:cubicBezTo>
                  <a:cubicBezTo>
                    <a:pt x="927" y="1134"/>
                    <a:pt x="921" y="1140"/>
                    <a:pt x="921" y="1140"/>
                  </a:cubicBezTo>
                  <a:cubicBezTo>
                    <a:pt x="921" y="1140"/>
                    <a:pt x="927" y="1137"/>
                    <a:pt x="932" y="1139"/>
                  </a:cubicBezTo>
                  <a:cubicBezTo>
                    <a:pt x="938" y="1141"/>
                    <a:pt x="945" y="1145"/>
                    <a:pt x="945" y="1145"/>
                  </a:cubicBezTo>
                  <a:cubicBezTo>
                    <a:pt x="945" y="1145"/>
                    <a:pt x="931" y="1147"/>
                    <a:pt x="931" y="1149"/>
                  </a:cubicBezTo>
                  <a:cubicBezTo>
                    <a:pt x="931" y="1151"/>
                    <a:pt x="941" y="1148"/>
                    <a:pt x="943" y="1154"/>
                  </a:cubicBezTo>
                  <a:cubicBezTo>
                    <a:pt x="946" y="1159"/>
                    <a:pt x="948" y="1163"/>
                    <a:pt x="955" y="1162"/>
                  </a:cubicBezTo>
                  <a:cubicBezTo>
                    <a:pt x="961" y="1162"/>
                    <a:pt x="962" y="1164"/>
                    <a:pt x="970" y="1162"/>
                  </a:cubicBezTo>
                  <a:cubicBezTo>
                    <a:pt x="978" y="1160"/>
                    <a:pt x="981" y="1161"/>
                    <a:pt x="986" y="1161"/>
                  </a:cubicBezTo>
                  <a:cubicBezTo>
                    <a:pt x="991" y="1161"/>
                    <a:pt x="993" y="1163"/>
                    <a:pt x="998" y="1161"/>
                  </a:cubicBezTo>
                  <a:cubicBezTo>
                    <a:pt x="1003" y="1160"/>
                    <a:pt x="1005" y="1164"/>
                    <a:pt x="1005" y="1164"/>
                  </a:cubicBezTo>
                  <a:cubicBezTo>
                    <a:pt x="1005" y="1164"/>
                    <a:pt x="999" y="1170"/>
                    <a:pt x="999" y="1172"/>
                  </a:cubicBezTo>
                  <a:cubicBezTo>
                    <a:pt x="999" y="1174"/>
                    <a:pt x="998" y="1184"/>
                    <a:pt x="999" y="1186"/>
                  </a:cubicBezTo>
                  <a:cubicBezTo>
                    <a:pt x="999" y="1187"/>
                    <a:pt x="998" y="1195"/>
                    <a:pt x="994" y="1197"/>
                  </a:cubicBezTo>
                  <a:cubicBezTo>
                    <a:pt x="990" y="1199"/>
                    <a:pt x="979" y="1199"/>
                    <a:pt x="978" y="1200"/>
                  </a:cubicBezTo>
                  <a:cubicBezTo>
                    <a:pt x="977" y="1201"/>
                    <a:pt x="965" y="1204"/>
                    <a:pt x="962" y="1206"/>
                  </a:cubicBezTo>
                  <a:cubicBezTo>
                    <a:pt x="960" y="1209"/>
                    <a:pt x="958" y="1221"/>
                    <a:pt x="958" y="1221"/>
                  </a:cubicBezTo>
                  <a:cubicBezTo>
                    <a:pt x="958" y="1221"/>
                    <a:pt x="952" y="1221"/>
                    <a:pt x="948" y="1220"/>
                  </a:cubicBezTo>
                  <a:cubicBezTo>
                    <a:pt x="943" y="1218"/>
                    <a:pt x="937" y="1216"/>
                    <a:pt x="933" y="1221"/>
                  </a:cubicBezTo>
                  <a:cubicBezTo>
                    <a:pt x="929" y="1226"/>
                    <a:pt x="924" y="1225"/>
                    <a:pt x="920" y="1227"/>
                  </a:cubicBezTo>
                  <a:cubicBezTo>
                    <a:pt x="916" y="1228"/>
                    <a:pt x="909" y="1225"/>
                    <a:pt x="903" y="1230"/>
                  </a:cubicBezTo>
                  <a:cubicBezTo>
                    <a:pt x="898" y="1234"/>
                    <a:pt x="893" y="1242"/>
                    <a:pt x="893" y="1242"/>
                  </a:cubicBezTo>
                  <a:cubicBezTo>
                    <a:pt x="893" y="1242"/>
                    <a:pt x="885" y="1240"/>
                    <a:pt x="874" y="1233"/>
                  </a:cubicBezTo>
                  <a:cubicBezTo>
                    <a:pt x="863" y="1227"/>
                    <a:pt x="859" y="1226"/>
                    <a:pt x="853" y="1225"/>
                  </a:cubicBezTo>
                  <a:cubicBezTo>
                    <a:pt x="848" y="1224"/>
                    <a:pt x="839" y="1222"/>
                    <a:pt x="832" y="1221"/>
                  </a:cubicBezTo>
                  <a:cubicBezTo>
                    <a:pt x="826" y="1221"/>
                    <a:pt x="801" y="1223"/>
                    <a:pt x="801" y="1223"/>
                  </a:cubicBezTo>
                  <a:cubicBezTo>
                    <a:pt x="798" y="1229"/>
                    <a:pt x="798" y="1229"/>
                    <a:pt x="798" y="1229"/>
                  </a:cubicBezTo>
                  <a:cubicBezTo>
                    <a:pt x="798" y="1229"/>
                    <a:pt x="795" y="1228"/>
                    <a:pt x="792" y="1224"/>
                  </a:cubicBezTo>
                  <a:cubicBezTo>
                    <a:pt x="790" y="1220"/>
                    <a:pt x="788" y="1215"/>
                    <a:pt x="788" y="1215"/>
                  </a:cubicBezTo>
                  <a:cubicBezTo>
                    <a:pt x="788" y="1215"/>
                    <a:pt x="786" y="1221"/>
                    <a:pt x="784" y="1220"/>
                  </a:cubicBezTo>
                  <a:cubicBezTo>
                    <a:pt x="783" y="1219"/>
                    <a:pt x="784" y="1214"/>
                    <a:pt x="783" y="1213"/>
                  </a:cubicBezTo>
                  <a:cubicBezTo>
                    <a:pt x="781" y="1212"/>
                    <a:pt x="778" y="1208"/>
                    <a:pt x="778" y="1212"/>
                  </a:cubicBezTo>
                  <a:cubicBezTo>
                    <a:pt x="777" y="1216"/>
                    <a:pt x="776" y="1219"/>
                    <a:pt x="775" y="1217"/>
                  </a:cubicBezTo>
                  <a:cubicBezTo>
                    <a:pt x="773" y="1215"/>
                    <a:pt x="774" y="1209"/>
                    <a:pt x="772" y="1209"/>
                  </a:cubicBezTo>
                  <a:cubicBezTo>
                    <a:pt x="770" y="1208"/>
                    <a:pt x="766" y="1208"/>
                    <a:pt x="767" y="1209"/>
                  </a:cubicBezTo>
                  <a:cubicBezTo>
                    <a:pt x="768" y="1211"/>
                    <a:pt x="770" y="1216"/>
                    <a:pt x="768" y="1217"/>
                  </a:cubicBezTo>
                  <a:cubicBezTo>
                    <a:pt x="765" y="1217"/>
                    <a:pt x="763" y="1212"/>
                    <a:pt x="758" y="1208"/>
                  </a:cubicBezTo>
                  <a:cubicBezTo>
                    <a:pt x="754" y="1204"/>
                    <a:pt x="744" y="1196"/>
                    <a:pt x="744" y="1196"/>
                  </a:cubicBezTo>
                  <a:cubicBezTo>
                    <a:pt x="744" y="1196"/>
                    <a:pt x="750" y="1204"/>
                    <a:pt x="751" y="1208"/>
                  </a:cubicBezTo>
                  <a:cubicBezTo>
                    <a:pt x="752" y="1213"/>
                    <a:pt x="751" y="1214"/>
                    <a:pt x="747" y="1215"/>
                  </a:cubicBezTo>
                  <a:cubicBezTo>
                    <a:pt x="744" y="1215"/>
                    <a:pt x="739" y="1214"/>
                    <a:pt x="735" y="1218"/>
                  </a:cubicBezTo>
                  <a:cubicBezTo>
                    <a:pt x="732" y="1221"/>
                    <a:pt x="730" y="1224"/>
                    <a:pt x="729" y="1223"/>
                  </a:cubicBezTo>
                  <a:cubicBezTo>
                    <a:pt x="728" y="1223"/>
                    <a:pt x="719" y="1218"/>
                    <a:pt x="715" y="1218"/>
                  </a:cubicBezTo>
                  <a:cubicBezTo>
                    <a:pt x="712" y="1218"/>
                    <a:pt x="706" y="1219"/>
                    <a:pt x="703" y="1219"/>
                  </a:cubicBezTo>
                  <a:cubicBezTo>
                    <a:pt x="701" y="1219"/>
                    <a:pt x="697" y="1219"/>
                    <a:pt x="692" y="1216"/>
                  </a:cubicBezTo>
                  <a:cubicBezTo>
                    <a:pt x="688" y="1213"/>
                    <a:pt x="686" y="1218"/>
                    <a:pt x="688" y="1219"/>
                  </a:cubicBezTo>
                  <a:cubicBezTo>
                    <a:pt x="689" y="1220"/>
                    <a:pt x="692" y="1223"/>
                    <a:pt x="692" y="1226"/>
                  </a:cubicBezTo>
                  <a:cubicBezTo>
                    <a:pt x="691" y="1230"/>
                    <a:pt x="686" y="1231"/>
                    <a:pt x="683" y="1230"/>
                  </a:cubicBezTo>
                  <a:cubicBezTo>
                    <a:pt x="680" y="1230"/>
                    <a:pt x="668" y="1227"/>
                    <a:pt x="663" y="1227"/>
                  </a:cubicBezTo>
                  <a:cubicBezTo>
                    <a:pt x="659" y="1226"/>
                    <a:pt x="660" y="1222"/>
                    <a:pt x="653" y="1222"/>
                  </a:cubicBezTo>
                  <a:cubicBezTo>
                    <a:pt x="646" y="1222"/>
                    <a:pt x="642" y="1226"/>
                    <a:pt x="642" y="1226"/>
                  </a:cubicBezTo>
                  <a:close/>
                  <a:moveTo>
                    <a:pt x="403" y="619"/>
                  </a:moveTo>
                  <a:cubicBezTo>
                    <a:pt x="403" y="619"/>
                    <a:pt x="408" y="621"/>
                    <a:pt x="408" y="621"/>
                  </a:cubicBezTo>
                  <a:cubicBezTo>
                    <a:pt x="409" y="621"/>
                    <a:pt x="413" y="620"/>
                    <a:pt x="414" y="620"/>
                  </a:cubicBezTo>
                  <a:cubicBezTo>
                    <a:pt x="414" y="621"/>
                    <a:pt x="419" y="625"/>
                    <a:pt x="419" y="625"/>
                  </a:cubicBezTo>
                  <a:cubicBezTo>
                    <a:pt x="420" y="625"/>
                    <a:pt x="423" y="620"/>
                    <a:pt x="424" y="619"/>
                  </a:cubicBezTo>
                  <a:cubicBezTo>
                    <a:pt x="425" y="618"/>
                    <a:pt x="431" y="613"/>
                    <a:pt x="431" y="613"/>
                  </a:cubicBezTo>
                  <a:cubicBezTo>
                    <a:pt x="430" y="608"/>
                    <a:pt x="430" y="608"/>
                    <a:pt x="430" y="608"/>
                  </a:cubicBezTo>
                  <a:cubicBezTo>
                    <a:pt x="430" y="608"/>
                    <a:pt x="435" y="599"/>
                    <a:pt x="435" y="598"/>
                  </a:cubicBezTo>
                  <a:cubicBezTo>
                    <a:pt x="435" y="598"/>
                    <a:pt x="436" y="595"/>
                    <a:pt x="436" y="595"/>
                  </a:cubicBezTo>
                  <a:cubicBezTo>
                    <a:pt x="436" y="595"/>
                    <a:pt x="429" y="595"/>
                    <a:pt x="429" y="595"/>
                  </a:cubicBezTo>
                  <a:cubicBezTo>
                    <a:pt x="428" y="595"/>
                    <a:pt x="424" y="595"/>
                    <a:pt x="424" y="595"/>
                  </a:cubicBezTo>
                  <a:cubicBezTo>
                    <a:pt x="423" y="592"/>
                    <a:pt x="423" y="592"/>
                    <a:pt x="423" y="592"/>
                  </a:cubicBezTo>
                  <a:cubicBezTo>
                    <a:pt x="419" y="587"/>
                    <a:pt x="419" y="587"/>
                    <a:pt x="419" y="587"/>
                  </a:cubicBezTo>
                  <a:cubicBezTo>
                    <a:pt x="416" y="598"/>
                    <a:pt x="416" y="598"/>
                    <a:pt x="416" y="598"/>
                  </a:cubicBezTo>
                  <a:cubicBezTo>
                    <a:pt x="413" y="602"/>
                    <a:pt x="413" y="602"/>
                    <a:pt x="413" y="602"/>
                  </a:cubicBezTo>
                  <a:cubicBezTo>
                    <a:pt x="406" y="609"/>
                    <a:pt x="406" y="609"/>
                    <a:pt x="406" y="609"/>
                  </a:cubicBezTo>
                  <a:cubicBezTo>
                    <a:pt x="403" y="619"/>
                    <a:pt x="403" y="619"/>
                    <a:pt x="403" y="619"/>
                  </a:cubicBezTo>
                  <a:close/>
                  <a:moveTo>
                    <a:pt x="232" y="599"/>
                  </a:moveTo>
                  <a:cubicBezTo>
                    <a:pt x="232" y="599"/>
                    <a:pt x="239" y="603"/>
                    <a:pt x="240" y="604"/>
                  </a:cubicBezTo>
                  <a:cubicBezTo>
                    <a:pt x="241" y="606"/>
                    <a:pt x="239" y="610"/>
                    <a:pt x="239" y="610"/>
                  </a:cubicBezTo>
                  <a:cubicBezTo>
                    <a:pt x="232" y="612"/>
                    <a:pt x="232" y="612"/>
                    <a:pt x="232" y="612"/>
                  </a:cubicBezTo>
                  <a:cubicBezTo>
                    <a:pt x="235" y="620"/>
                    <a:pt x="235" y="620"/>
                    <a:pt x="235" y="620"/>
                  </a:cubicBezTo>
                  <a:cubicBezTo>
                    <a:pt x="233" y="619"/>
                    <a:pt x="233" y="619"/>
                    <a:pt x="233" y="619"/>
                  </a:cubicBezTo>
                  <a:cubicBezTo>
                    <a:pt x="229" y="615"/>
                    <a:pt x="229" y="615"/>
                    <a:pt x="229" y="615"/>
                  </a:cubicBezTo>
                  <a:cubicBezTo>
                    <a:pt x="229" y="615"/>
                    <a:pt x="227" y="610"/>
                    <a:pt x="224" y="609"/>
                  </a:cubicBezTo>
                  <a:cubicBezTo>
                    <a:pt x="221" y="609"/>
                    <a:pt x="213" y="607"/>
                    <a:pt x="210" y="606"/>
                  </a:cubicBezTo>
                  <a:cubicBezTo>
                    <a:pt x="208" y="604"/>
                    <a:pt x="207" y="602"/>
                    <a:pt x="203" y="601"/>
                  </a:cubicBezTo>
                  <a:cubicBezTo>
                    <a:pt x="199" y="599"/>
                    <a:pt x="196" y="602"/>
                    <a:pt x="194" y="604"/>
                  </a:cubicBezTo>
                  <a:cubicBezTo>
                    <a:pt x="192" y="606"/>
                    <a:pt x="187" y="612"/>
                    <a:pt x="187" y="612"/>
                  </a:cubicBezTo>
                  <a:cubicBezTo>
                    <a:pt x="187" y="612"/>
                    <a:pt x="185" y="611"/>
                    <a:pt x="184" y="610"/>
                  </a:cubicBezTo>
                  <a:cubicBezTo>
                    <a:pt x="183" y="608"/>
                    <a:pt x="183" y="605"/>
                    <a:pt x="184" y="600"/>
                  </a:cubicBezTo>
                  <a:cubicBezTo>
                    <a:pt x="184" y="596"/>
                    <a:pt x="177" y="592"/>
                    <a:pt x="176" y="592"/>
                  </a:cubicBezTo>
                  <a:cubicBezTo>
                    <a:pt x="175" y="592"/>
                    <a:pt x="169" y="590"/>
                    <a:pt x="167" y="590"/>
                  </a:cubicBezTo>
                  <a:cubicBezTo>
                    <a:pt x="165" y="590"/>
                    <a:pt x="156" y="587"/>
                    <a:pt x="154" y="587"/>
                  </a:cubicBezTo>
                  <a:cubicBezTo>
                    <a:pt x="153" y="586"/>
                    <a:pt x="145" y="582"/>
                    <a:pt x="145" y="581"/>
                  </a:cubicBezTo>
                  <a:cubicBezTo>
                    <a:pt x="144" y="580"/>
                    <a:pt x="136" y="577"/>
                    <a:pt x="135" y="579"/>
                  </a:cubicBezTo>
                  <a:cubicBezTo>
                    <a:pt x="134" y="581"/>
                    <a:pt x="139" y="586"/>
                    <a:pt x="139" y="586"/>
                  </a:cubicBezTo>
                  <a:cubicBezTo>
                    <a:pt x="139" y="586"/>
                    <a:pt x="136" y="586"/>
                    <a:pt x="134" y="586"/>
                  </a:cubicBezTo>
                  <a:cubicBezTo>
                    <a:pt x="131" y="585"/>
                    <a:pt x="129" y="583"/>
                    <a:pt x="128" y="583"/>
                  </a:cubicBezTo>
                  <a:cubicBezTo>
                    <a:pt x="127" y="582"/>
                    <a:pt x="122" y="578"/>
                    <a:pt x="120" y="578"/>
                  </a:cubicBezTo>
                  <a:cubicBezTo>
                    <a:pt x="118" y="578"/>
                    <a:pt x="112" y="585"/>
                    <a:pt x="112" y="587"/>
                  </a:cubicBezTo>
                  <a:cubicBezTo>
                    <a:pt x="113" y="589"/>
                    <a:pt x="113" y="588"/>
                    <a:pt x="112" y="591"/>
                  </a:cubicBezTo>
                  <a:cubicBezTo>
                    <a:pt x="112" y="593"/>
                    <a:pt x="110" y="595"/>
                    <a:pt x="109" y="597"/>
                  </a:cubicBezTo>
                  <a:cubicBezTo>
                    <a:pt x="108" y="598"/>
                    <a:pt x="107" y="604"/>
                    <a:pt x="107" y="604"/>
                  </a:cubicBezTo>
                  <a:cubicBezTo>
                    <a:pt x="110" y="604"/>
                    <a:pt x="110" y="604"/>
                    <a:pt x="110" y="604"/>
                  </a:cubicBezTo>
                  <a:cubicBezTo>
                    <a:pt x="110" y="604"/>
                    <a:pt x="114" y="595"/>
                    <a:pt x="115" y="595"/>
                  </a:cubicBezTo>
                  <a:cubicBezTo>
                    <a:pt x="116" y="594"/>
                    <a:pt x="120" y="590"/>
                    <a:pt x="120" y="590"/>
                  </a:cubicBezTo>
                  <a:cubicBezTo>
                    <a:pt x="123" y="592"/>
                    <a:pt x="123" y="592"/>
                    <a:pt x="123" y="592"/>
                  </a:cubicBezTo>
                  <a:cubicBezTo>
                    <a:pt x="123" y="592"/>
                    <a:pt x="122" y="597"/>
                    <a:pt x="122" y="597"/>
                  </a:cubicBezTo>
                  <a:cubicBezTo>
                    <a:pt x="122" y="598"/>
                    <a:pt x="122" y="603"/>
                    <a:pt x="122" y="603"/>
                  </a:cubicBezTo>
                  <a:cubicBezTo>
                    <a:pt x="116" y="606"/>
                    <a:pt x="116" y="606"/>
                    <a:pt x="116" y="606"/>
                  </a:cubicBezTo>
                  <a:cubicBezTo>
                    <a:pt x="116" y="606"/>
                    <a:pt x="118" y="610"/>
                    <a:pt x="118" y="611"/>
                  </a:cubicBezTo>
                  <a:cubicBezTo>
                    <a:pt x="119" y="612"/>
                    <a:pt x="128" y="607"/>
                    <a:pt x="128" y="607"/>
                  </a:cubicBezTo>
                  <a:cubicBezTo>
                    <a:pt x="126" y="611"/>
                    <a:pt x="126" y="611"/>
                    <a:pt x="126" y="611"/>
                  </a:cubicBezTo>
                  <a:cubicBezTo>
                    <a:pt x="121" y="616"/>
                    <a:pt x="121" y="616"/>
                    <a:pt x="121" y="616"/>
                  </a:cubicBezTo>
                  <a:cubicBezTo>
                    <a:pt x="123" y="624"/>
                    <a:pt x="123" y="624"/>
                    <a:pt x="123" y="624"/>
                  </a:cubicBezTo>
                  <a:cubicBezTo>
                    <a:pt x="127" y="629"/>
                    <a:pt x="127" y="629"/>
                    <a:pt x="127" y="629"/>
                  </a:cubicBezTo>
                  <a:cubicBezTo>
                    <a:pt x="124" y="628"/>
                    <a:pt x="124" y="628"/>
                    <a:pt x="124" y="628"/>
                  </a:cubicBezTo>
                  <a:cubicBezTo>
                    <a:pt x="124" y="628"/>
                    <a:pt x="120" y="626"/>
                    <a:pt x="118" y="627"/>
                  </a:cubicBezTo>
                  <a:cubicBezTo>
                    <a:pt x="116" y="627"/>
                    <a:pt x="115" y="624"/>
                    <a:pt x="116" y="623"/>
                  </a:cubicBezTo>
                  <a:cubicBezTo>
                    <a:pt x="116" y="622"/>
                    <a:pt x="117" y="618"/>
                    <a:pt x="117" y="618"/>
                  </a:cubicBezTo>
                  <a:cubicBezTo>
                    <a:pt x="117" y="618"/>
                    <a:pt x="112" y="616"/>
                    <a:pt x="111" y="616"/>
                  </a:cubicBezTo>
                  <a:cubicBezTo>
                    <a:pt x="110" y="616"/>
                    <a:pt x="105" y="616"/>
                    <a:pt x="103" y="616"/>
                  </a:cubicBezTo>
                  <a:cubicBezTo>
                    <a:pt x="102" y="616"/>
                    <a:pt x="95" y="614"/>
                    <a:pt x="94" y="616"/>
                  </a:cubicBezTo>
                  <a:cubicBezTo>
                    <a:pt x="94" y="617"/>
                    <a:pt x="94" y="619"/>
                    <a:pt x="94" y="619"/>
                  </a:cubicBezTo>
                  <a:cubicBezTo>
                    <a:pt x="102" y="621"/>
                    <a:pt x="102" y="621"/>
                    <a:pt x="102" y="621"/>
                  </a:cubicBezTo>
                  <a:cubicBezTo>
                    <a:pt x="102" y="621"/>
                    <a:pt x="107" y="623"/>
                    <a:pt x="106" y="625"/>
                  </a:cubicBezTo>
                  <a:cubicBezTo>
                    <a:pt x="105" y="626"/>
                    <a:pt x="108" y="631"/>
                    <a:pt x="108" y="631"/>
                  </a:cubicBezTo>
                  <a:cubicBezTo>
                    <a:pt x="108" y="632"/>
                    <a:pt x="110" y="633"/>
                    <a:pt x="111" y="634"/>
                  </a:cubicBezTo>
                  <a:cubicBezTo>
                    <a:pt x="112" y="635"/>
                    <a:pt x="113" y="638"/>
                    <a:pt x="114" y="639"/>
                  </a:cubicBezTo>
                  <a:cubicBezTo>
                    <a:pt x="114" y="639"/>
                    <a:pt x="122" y="637"/>
                    <a:pt x="124" y="637"/>
                  </a:cubicBezTo>
                  <a:cubicBezTo>
                    <a:pt x="126" y="637"/>
                    <a:pt x="134" y="639"/>
                    <a:pt x="136" y="639"/>
                  </a:cubicBezTo>
                  <a:cubicBezTo>
                    <a:pt x="137" y="640"/>
                    <a:pt x="140" y="642"/>
                    <a:pt x="140" y="643"/>
                  </a:cubicBezTo>
                  <a:cubicBezTo>
                    <a:pt x="140" y="644"/>
                    <a:pt x="140" y="648"/>
                    <a:pt x="138" y="649"/>
                  </a:cubicBezTo>
                  <a:cubicBezTo>
                    <a:pt x="137" y="651"/>
                    <a:pt x="138" y="653"/>
                    <a:pt x="138" y="653"/>
                  </a:cubicBezTo>
                  <a:cubicBezTo>
                    <a:pt x="138" y="653"/>
                    <a:pt x="129" y="653"/>
                    <a:pt x="128" y="653"/>
                  </a:cubicBezTo>
                  <a:cubicBezTo>
                    <a:pt x="126" y="653"/>
                    <a:pt x="113" y="653"/>
                    <a:pt x="113" y="653"/>
                  </a:cubicBezTo>
                  <a:cubicBezTo>
                    <a:pt x="112" y="653"/>
                    <a:pt x="111" y="657"/>
                    <a:pt x="110" y="658"/>
                  </a:cubicBezTo>
                  <a:cubicBezTo>
                    <a:pt x="110" y="658"/>
                    <a:pt x="108" y="665"/>
                    <a:pt x="108" y="665"/>
                  </a:cubicBezTo>
                  <a:cubicBezTo>
                    <a:pt x="111" y="674"/>
                    <a:pt x="111" y="674"/>
                    <a:pt x="111" y="674"/>
                  </a:cubicBezTo>
                  <a:cubicBezTo>
                    <a:pt x="111" y="674"/>
                    <a:pt x="106" y="673"/>
                    <a:pt x="104" y="672"/>
                  </a:cubicBezTo>
                  <a:cubicBezTo>
                    <a:pt x="102" y="671"/>
                    <a:pt x="98" y="671"/>
                    <a:pt x="96" y="671"/>
                  </a:cubicBezTo>
                  <a:cubicBezTo>
                    <a:pt x="94" y="671"/>
                    <a:pt x="92" y="675"/>
                    <a:pt x="92" y="675"/>
                  </a:cubicBezTo>
                  <a:cubicBezTo>
                    <a:pt x="92" y="675"/>
                    <a:pt x="84" y="676"/>
                    <a:pt x="83" y="677"/>
                  </a:cubicBezTo>
                  <a:cubicBezTo>
                    <a:pt x="81" y="677"/>
                    <a:pt x="82" y="680"/>
                    <a:pt x="84" y="682"/>
                  </a:cubicBezTo>
                  <a:cubicBezTo>
                    <a:pt x="86" y="685"/>
                    <a:pt x="88" y="687"/>
                    <a:pt x="86" y="687"/>
                  </a:cubicBezTo>
                  <a:cubicBezTo>
                    <a:pt x="85" y="687"/>
                    <a:pt x="86" y="694"/>
                    <a:pt x="86" y="694"/>
                  </a:cubicBezTo>
                  <a:cubicBezTo>
                    <a:pt x="78" y="692"/>
                    <a:pt x="78" y="692"/>
                    <a:pt x="78" y="692"/>
                  </a:cubicBezTo>
                  <a:cubicBezTo>
                    <a:pt x="77" y="695"/>
                    <a:pt x="77" y="695"/>
                    <a:pt x="77" y="695"/>
                  </a:cubicBezTo>
                  <a:cubicBezTo>
                    <a:pt x="77" y="695"/>
                    <a:pt x="83" y="697"/>
                    <a:pt x="85" y="697"/>
                  </a:cubicBezTo>
                  <a:cubicBezTo>
                    <a:pt x="87" y="698"/>
                    <a:pt x="87" y="699"/>
                    <a:pt x="87" y="699"/>
                  </a:cubicBezTo>
                  <a:cubicBezTo>
                    <a:pt x="87" y="699"/>
                    <a:pt x="89" y="702"/>
                    <a:pt x="92" y="703"/>
                  </a:cubicBezTo>
                  <a:cubicBezTo>
                    <a:pt x="95" y="704"/>
                    <a:pt x="98" y="703"/>
                    <a:pt x="98" y="701"/>
                  </a:cubicBezTo>
                  <a:cubicBezTo>
                    <a:pt x="99" y="698"/>
                    <a:pt x="105" y="702"/>
                    <a:pt x="105" y="702"/>
                  </a:cubicBezTo>
                  <a:cubicBezTo>
                    <a:pt x="105" y="707"/>
                    <a:pt x="105" y="707"/>
                    <a:pt x="105" y="707"/>
                  </a:cubicBezTo>
                  <a:cubicBezTo>
                    <a:pt x="94" y="713"/>
                    <a:pt x="94" y="713"/>
                    <a:pt x="94" y="713"/>
                  </a:cubicBezTo>
                  <a:cubicBezTo>
                    <a:pt x="94" y="713"/>
                    <a:pt x="99" y="715"/>
                    <a:pt x="101" y="717"/>
                  </a:cubicBezTo>
                  <a:cubicBezTo>
                    <a:pt x="103" y="719"/>
                    <a:pt x="104" y="717"/>
                    <a:pt x="106" y="717"/>
                  </a:cubicBezTo>
                  <a:cubicBezTo>
                    <a:pt x="108" y="718"/>
                    <a:pt x="110" y="710"/>
                    <a:pt x="114" y="709"/>
                  </a:cubicBezTo>
                  <a:cubicBezTo>
                    <a:pt x="118" y="708"/>
                    <a:pt x="117" y="712"/>
                    <a:pt x="118" y="714"/>
                  </a:cubicBezTo>
                  <a:cubicBezTo>
                    <a:pt x="119" y="715"/>
                    <a:pt x="122" y="719"/>
                    <a:pt x="121" y="719"/>
                  </a:cubicBezTo>
                  <a:cubicBezTo>
                    <a:pt x="120" y="720"/>
                    <a:pt x="115" y="722"/>
                    <a:pt x="115" y="726"/>
                  </a:cubicBezTo>
                  <a:cubicBezTo>
                    <a:pt x="114" y="730"/>
                    <a:pt x="117" y="728"/>
                    <a:pt x="120" y="727"/>
                  </a:cubicBezTo>
                  <a:cubicBezTo>
                    <a:pt x="123" y="726"/>
                    <a:pt x="122" y="733"/>
                    <a:pt x="122" y="733"/>
                  </a:cubicBezTo>
                  <a:cubicBezTo>
                    <a:pt x="122" y="733"/>
                    <a:pt x="149" y="736"/>
                    <a:pt x="154" y="737"/>
                  </a:cubicBezTo>
                  <a:cubicBezTo>
                    <a:pt x="159" y="738"/>
                    <a:pt x="168" y="740"/>
                    <a:pt x="168" y="740"/>
                  </a:cubicBezTo>
                  <a:cubicBezTo>
                    <a:pt x="167" y="747"/>
                    <a:pt x="167" y="747"/>
                    <a:pt x="167" y="747"/>
                  </a:cubicBezTo>
                  <a:cubicBezTo>
                    <a:pt x="167" y="747"/>
                    <a:pt x="168" y="752"/>
                    <a:pt x="165" y="754"/>
                  </a:cubicBezTo>
                  <a:cubicBezTo>
                    <a:pt x="161" y="757"/>
                    <a:pt x="161" y="754"/>
                    <a:pt x="156" y="754"/>
                  </a:cubicBezTo>
                  <a:cubicBezTo>
                    <a:pt x="151" y="755"/>
                    <a:pt x="152" y="758"/>
                    <a:pt x="150" y="758"/>
                  </a:cubicBezTo>
                  <a:cubicBezTo>
                    <a:pt x="148" y="759"/>
                    <a:pt x="139" y="750"/>
                    <a:pt x="139" y="750"/>
                  </a:cubicBezTo>
                  <a:cubicBezTo>
                    <a:pt x="139" y="750"/>
                    <a:pt x="136" y="751"/>
                    <a:pt x="133" y="757"/>
                  </a:cubicBezTo>
                  <a:cubicBezTo>
                    <a:pt x="130" y="763"/>
                    <a:pt x="126" y="766"/>
                    <a:pt x="125" y="767"/>
                  </a:cubicBezTo>
                  <a:cubicBezTo>
                    <a:pt x="125" y="768"/>
                    <a:pt x="115" y="776"/>
                    <a:pt x="115" y="776"/>
                  </a:cubicBezTo>
                  <a:cubicBezTo>
                    <a:pt x="123" y="779"/>
                    <a:pt x="123" y="779"/>
                    <a:pt x="123" y="779"/>
                  </a:cubicBezTo>
                  <a:cubicBezTo>
                    <a:pt x="123" y="779"/>
                    <a:pt x="122" y="781"/>
                    <a:pt x="118" y="784"/>
                  </a:cubicBezTo>
                  <a:cubicBezTo>
                    <a:pt x="115" y="787"/>
                    <a:pt x="109" y="795"/>
                    <a:pt x="107" y="798"/>
                  </a:cubicBezTo>
                  <a:cubicBezTo>
                    <a:pt x="106" y="802"/>
                    <a:pt x="103" y="801"/>
                    <a:pt x="99" y="800"/>
                  </a:cubicBezTo>
                  <a:cubicBezTo>
                    <a:pt x="95" y="799"/>
                    <a:pt x="91" y="804"/>
                    <a:pt x="84" y="809"/>
                  </a:cubicBezTo>
                  <a:cubicBezTo>
                    <a:pt x="77" y="814"/>
                    <a:pt x="66" y="816"/>
                    <a:pt x="66" y="816"/>
                  </a:cubicBezTo>
                  <a:cubicBezTo>
                    <a:pt x="66" y="816"/>
                    <a:pt x="74" y="819"/>
                    <a:pt x="80" y="818"/>
                  </a:cubicBezTo>
                  <a:cubicBezTo>
                    <a:pt x="86" y="818"/>
                    <a:pt x="87" y="815"/>
                    <a:pt x="88" y="815"/>
                  </a:cubicBezTo>
                  <a:cubicBezTo>
                    <a:pt x="90" y="815"/>
                    <a:pt x="94" y="816"/>
                    <a:pt x="96" y="814"/>
                  </a:cubicBezTo>
                  <a:cubicBezTo>
                    <a:pt x="99" y="812"/>
                    <a:pt x="101" y="813"/>
                    <a:pt x="103" y="818"/>
                  </a:cubicBezTo>
                  <a:cubicBezTo>
                    <a:pt x="106" y="822"/>
                    <a:pt x="111" y="822"/>
                    <a:pt x="116" y="822"/>
                  </a:cubicBezTo>
                  <a:cubicBezTo>
                    <a:pt x="121" y="822"/>
                    <a:pt x="117" y="826"/>
                    <a:pt x="121" y="826"/>
                  </a:cubicBezTo>
                  <a:cubicBezTo>
                    <a:pt x="125" y="826"/>
                    <a:pt x="125" y="824"/>
                    <a:pt x="127" y="824"/>
                  </a:cubicBezTo>
                  <a:cubicBezTo>
                    <a:pt x="130" y="824"/>
                    <a:pt x="131" y="823"/>
                    <a:pt x="137" y="821"/>
                  </a:cubicBezTo>
                  <a:cubicBezTo>
                    <a:pt x="142" y="820"/>
                    <a:pt x="144" y="817"/>
                    <a:pt x="145" y="813"/>
                  </a:cubicBezTo>
                  <a:cubicBezTo>
                    <a:pt x="147" y="808"/>
                    <a:pt x="149" y="811"/>
                    <a:pt x="149" y="811"/>
                  </a:cubicBezTo>
                  <a:cubicBezTo>
                    <a:pt x="149" y="811"/>
                    <a:pt x="148" y="817"/>
                    <a:pt x="149" y="820"/>
                  </a:cubicBezTo>
                  <a:cubicBezTo>
                    <a:pt x="151" y="823"/>
                    <a:pt x="161" y="823"/>
                    <a:pt x="161" y="823"/>
                  </a:cubicBezTo>
                  <a:cubicBezTo>
                    <a:pt x="161" y="823"/>
                    <a:pt x="152" y="826"/>
                    <a:pt x="142" y="827"/>
                  </a:cubicBezTo>
                  <a:cubicBezTo>
                    <a:pt x="132" y="828"/>
                    <a:pt x="131" y="828"/>
                    <a:pt x="125" y="828"/>
                  </a:cubicBezTo>
                  <a:cubicBezTo>
                    <a:pt x="119" y="829"/>
                    <a:pt x="116" y="828"/>
                    <a:pt x="112" y="828"/>
                  </a:cubicBezTo>
                  <a:cubicBezTo>
                    <a:pt x="109" y="827"/>
                    <a:pt x="104" y="826"/>
                    <a:pt x="99" y="825"/>
                  </a:cubicBezTo>
                  <a:cubicBezTo>
                    <a:pt x="94" y="823"/>
                    <a:pt x="91" y="821"/>
                    <a:pt x="90" y="822"/>
                  </a:cubicBezTo>
                  <a:cubicBezTo>
                    <a:pt x="89" y="823"/>
                    <a:pt x="85" y="833"/>
                    <a:pt x="82" y="833"/>
                  </a:cubicBezTo>
                  <a:cubicBezTo>
                    <a:pt x="79" y="832"/>
                    <a:pt x="77" y="835"/>
                    <a:pt x="74" y="837"/>
                  </a:cubicBezTo>
                  <a:cubicBezTo>
                    <a:pt x="72" y="839"/>
                    <a:pt x="64" y="836"/>
                    <a:pt x="61" y="836"/>
                  </a:cubicBezTo>
                  <a:cubicBezTo>
                    <a:pt x="58" y="835"/>
                    <a:pt x="58" y="838"/>
                    <a:pt x="60" y="840"/>
                  </a:cubicBezTo>
                  <a:cubicBezTo>
                    <a:pt x="62" y="842"/>
                    <a:pt x="64" y="845"/>
                    <a:pt x="64" y="850"/>
                  </a:cubicBezTo>
                  <a:cubicBezTo>
                    <a:pt x="64" y="856"/>
                    <a:pt x="59" y="856"/>
                    <a:pt x="59" y="857"/>
                  </a:cubicBezTo>
                  <a:cubicBezTo>
                    <a:pt x="58" y="858"/>
                    <a:pt x="67" y="860"/>
                    <a:pt x="68" y="861"/>
                  </a:cubicBezTo>
                  <a:cubicBezTo>
                    <a:pt x="69" y="861"/>
                    <a:pt x="69" y="864"/>
                    <a:pt x="69" y="864"/>
                  </a:cubicBezTo>
                  <a:cubicBezTo>
                    <a:pt x="69" y="864"/>
                    <a:pt x="58" y="862"/>
                    <a:pt x="56" y="862"/>
                  </a:cubicBezTo>
                  <a:cubicBezTo>
                    <a:pt x="54" y="862"/>
                    <a:pt x="50" y="859"/>
                    <a:pt x="49" y="857"/>
                  </a:cubicBezTo>
                  <a:cubicBezTo>
                    <a:pt x="47" y="856"/>
                    <a:pt x="47" y="849"/>
                    <a:pt x="47" y="849"/>
                  </a:cubicBezTo>
                  <a:cubicBezTo>
                    <a:pt x="47" y="849"/>
                    <a:pt x="43" y="852"/>
                    <a:pt x="40" y="854"/>
                  </a:cubicBezTo>
                  <a:cubicBezTo>
                    <a:pt x="38" y="856"/>
                    <a:pt x="34" y="855"/>
                    <a:pt x="33" y="854"/>
                  </a:cubicBezTo>
                  <a:cubicBezTo>
                    <a:pt x="32" y="853"/>
                    <a:pt x="34" y="848"/>
                    <a:pt x="32" y="848"/>
                  </a:cubicBezTo>
                  <a:cubicBezTo>
                    <a:pt x="31" y="848"/>
                    <a:pt x="26" y="850"/>
                    <a:pt x="23" y="851"/>
                  </a:cubicBezTo>
                  <a:cubicBezTo>
                    <a:pt x="21" y="852"/>
                    <a:pt x="17" y="855"/>
                    <a:pt x="16" y="855"/>
                  </a:cubicBezTo>
                  <a:cubicBezTo>
                    <a:pt x="15" y="856"/>
                    <a:pt x="11" y="857"/>
                    <a:pt x="11" y="857"/>
                  </a:cubicBezTo>
                  <a:cubicBezTo>
                    <a:pt x="11" y="857"/>
                    <a:pt x="9" y="855"/>
                    <a:pt x="7" y="857"/>
                  </a:cubicBezTo>
                  <a:cubicBezTo>
                    <a:pt x="5" y="859"/>
                    <a:pt x="2" y="866"/>
                    <a:pt x="3" y="866"/>
                  </a:cubicBezTo>
                  <a:cubicBezTo>
                    <a:pt x="4" y="867"/>
                    <a:pt x="10" y="867"/>
                    <a:pt x="16" y="867"/>
                  </a:cubicBezTo>
                  <a:cubicBezTo>
                    <a:pt x="23" y="868"/>
                    <a:pt x="22" y="870"/>
                    <a:pt x="23" y="871"/>
                  </a:cubicBezTo>
                  <a:cubicBezTo>
                    <a:pt x="25" y="871"/>
                    <a:pt x="34" y="872"/>
                    <a:pt x="38" y="873"/>
                  </a:cubicBezTo>
                  <a:cubicBezTo>
                    <a:pt x="42" y="875"/>
                    <a:pt x="40" y="875"/>
                    <a:pt x="54" y="874"/>
                  </a:cubicBezTo>
                  <a:cubicBezTo>
                    <a:pt x="68" y="873"/>
                    <a:pt x="62" y="879"/>
                    <a:pt x="62" y="879"/>
                  </a:cubicBezTo>
                  <a:cubicBezTo>
                    <a:pt x="62" y="879"/>
                    <a:pt x="50" y="880"/>
                    <a:pt x="46" y="881"/>
                  </a:cubicBezTo>
                  <a:cubicBezTo>
                    <a:pt x="41" y="883"/>
                    <a:pt x="39" y="886"/>
                    <a:pt x="37" y="886"/>
                  </a:cubicBezTo>
                  <a:cubicBezTo>
                    <a:pt x="35" y="886"/>
                    <a:pt x="26" y="886"/>
                    <a:pt x="25" y="886"/>
                  </a:cubicBezTo>
                  <a:cubicBezTo>
                    <a:pt x="23" y="887"/>
                    <a:pt x="13" y="891"/>
                    <a:pt x="13" y="891"/>
                  </a:cubicBezTo>
                  <a:cubicBezTo>
                    <a:pt x="13" y="891"/>
                    <a:pt x="13" y="897"/>
                    <a:pt x="13" y="897"/>
                  </a:cubicBezTo>
                  <a:cubicBezTo>
                    <a:pt x="12" y="897"/>
                    <a:pt x="9" y="894"/>
                    <a:pt x="9" y="894"/>
                  </a:cubicBezTo>
                  <a:cubicBezTo>
                    <a:pt x="9" y="894"/>
                    <a:pt x="2" y="894"/>
                    <a:pt x="1" y="895"/>
                  </a:cubicBezTo>
                  <a:cubicBezTo>
                    <a:pt x="1" y="895"/>
                    <a:pt x="1" y="898"/>
                    <a:pt x="0" y="899"/>
                  </a:cubicBezTo>
                  <a:cubicBezTo>
                    <a:pt x="0" y="900"/>
                    <a:pt x="2" y="905"/>
                    <a:pt x="2" y="907"/>
                  </a:cubicBezTo>
                  <a:cubicBezTo>
                    <a:pt x="3" y="908"/>
                    <a:pt x="1" y="911"/>
                    <a:pt x="1" y="911"/>
                  </a:cubicBezTo>
                  <a:cubicBezTo>
                    <a:pt x="1" y="911"/>
                    <a:pt x="11" y="908"/>
                    <a:pt x="12" y="908"/>
                  </a:cubicBezTo>
                  <a:cubicBezTo>
                    <a:pt x="13" y="907"/>
                    <a:pt x="16" y="909"/>
                    <a:pt x="17" y="911"/>
                  </a:cubicBezTo>
                  <a:cubicBezTo>
                    <a:pt x="18" y="912"/>
                    <a:pt x="20" y="912"/>
                    <a:pt x="21" y="912"/>
                  </a:cubicBezTo>
                  <a:cubicBezTo>
                    <a:pt x="22" y="912"/>
                    <a:pt x="21" y="914"/>
                    <a:pt x="19" y="914"/>
                  </a:cubicBezTo>
                  <a:cubicBezTo>
                    <a:pt x="17" y="914"/>
                    <a:pt x="12" y="917"/>
                    <a:pt x="12" y="917"/>
                  </a:cubicBezTo>
                  <a:cubicBezTo>
                    <a:pt x="17" y="922"/>
                    <a:pt x="17" y="922"/>
                    <a:pt x="17" y="922"/>
                  </a:cubicBezTo>
                  <a:cubicBezTo>
                    <a:pt x="17" y="922"/>
                    <a:pt x="24" y="921"/>
                    <a:pt x="27" y="920"/>
                  </a:cubicBezTo>
                  <a:cubicBezTo>
                    <a:pt x="30" y="919"/>
                    <a:pt x="37" y="920"/>
                    <a:pt x="40" y="920"/>
                  </a:cubicBezTo>
                  <a:cubicBezTo>
                    <a:pt x="44" y="920"/>
                    <a:pt x="44" y="920"/>
                    <a:pt x="47" y="918"/>
                  </a:cubicBezTo>
                  <a:cubicBezTo>
                    <a:pt x="50" y="916"/>
                    <a:pt x="56" y="917"/>
                    <a:pt x="61" y="917"/>
                  </a:cubicBezTo>
                  <a:cubicBezTo>
                    <a:pt x="65" y="917"/>
                    <a:pt x="67" y="917"/>
                    <a:pt x="67" y="917"/>
                  </a:cubicBezTo>
                  <a:cubicBezTo>
                    <a:pt x="67" y="917"/>
                    <a:pt x="62" y="919"/>
                    <a:pt x="56" y="919"/>
                  </a:cubicBezTo>
                  <a:cubicBezTo>
                    <a:pt x="51" y="919"/>
                    <a:pt x="46" y="926"/>
                    <a:pt x="46" y="926"/>
                  </a:cubicBezTo>
                  <a:cubicBezTo>
                    <a:pt x="45" y="927"/>
                    <a:pt x="40" y="928"/>
                    <a:pt x="35" y="927"/>
                  </a:cubicBezTo>
                  <a:cubicBezTo>
                    <a:pt x="30" y="926"/>
                    <a:pt x="30" y="933"/>
                    <a:pt x="30" y="933"/>
                  </a:cubicBezTo>
                  <a:cubicBezTo>
                    <a:pt x="30" y="933"/>
                    <a:pt x="22" y="936"/>
                    <a:pt x="22" y="938"/>
                  </a:cubicBezTo>
                  <a:cubicBezTo>
                    <a:pt x="21" y="940"/>
                    <a:pt x="6" y="942"/>
                    <a:pt x="6" y="942"/>
                  </a:cubicBezTo>
                  <a:cubicBezTo>
                    <a:pt x="22" y="944"/>
                    <a:pt x="22" y="944"/>
                    <a:pt x="22" y="944"/>
                  </a:cubicBezTo>
                  <a:cubicBezTo>
                    <a:pt x="32" y="942"/>
                    <a:pt x="32" y="942"/>
                    <a:pt x="32" y="942"/>
                  </a:cubicBezTo>
                  <a:cubicBezTo>
                    <a:pt x="32" y="942"/>
                    <a:pt x="42" y="942"/>
                    <a:pt x="42" y="942"/>
                  </a:cubicBezTo>
                  <a:cubicBezTo>
                    <a:pt x="43" y="942"/>
                    <a:pt x="47" y="942"/>
                    <a:pt x="49" y="943"/>
                  </a:cubicBezTo>
                  <a:cubicBezTo>
                    <a:pt x="52" y="943"/>
                    <a:pt x="64" y="942"/>
                    <a:pt x="67" y="939"/>
                  </a:cubicBezTo>
                  <a:cubicBezTo>
                    <a:pt x="71" y="936"/>
                    <a:pt x="72" y="943"/>
                    <a:pt x="72" y="944"/>
                  </a:cubicBezTo>
                  <a:cubicBezTo>
                    <a:pt x="72" y="946"/>
                    <a:pt x="65" y="949"/>
                    <a:pt x="62" y="949"/>
                  </a:cubicBezTo>
                  <a:cubicBezTo>
                    <a:pt x="58" y="948"/>
                    <a:pt x="53" y="951"/>
                    <a:pt x="47" y="953"/>
                  </a:cubicBezTo>
                  <a:cubicBezTo>
                    <a:pt x="42" y="954"/>
                    <a:pt x="35" y="957"/>
                    <a:pt x="35" y="957"/>
                  </a:cubicBezTo>
                  <a:cubicBezTo>
                    <a:pt x="61" y="953"/>
                    <a:pt x="61" y="953"/>
                    <a:pt x="61" y="953"/>
                  </a:cubicBezTo>
                  <a:cubicBezTo>
                    <a:pt x="61" y="953"/>
                    <a:pt x="54" y="958"/>
                    <a:pt x="51" y="959"/>
                  </a:cubicBezTo>
                  <a:cubicBezTo>
                    <a:pt x="48" y="961"/>
                    <a:pt x="40" y="963"/>
                    <a:pt x="37" y="963"/>
                  </a:cubicBezTo>
                  <a:cubicBezTo>
                    <a:pt x="34" y="963"/>
                    <a:pt x="32" y="969"/>
                    <a:pt x="33" y="970"/>
                  </a:cubicBezTo>
                  <a:cubicBezTo>
                    <a:pt x="34" y="970"/>
                    <a:pt x="42" y="969"/>
                    <a:pt x="43" y="968"/>
                  </a:cubicBezTo>
                  <a:cubicBezTo>
                    <a:pt x="44" y="967"/>
                    <a:pt x="50" y="967"/>
                    <a:pt x="51" y="967"/>
                  </a:cubicBezTo>
                  <a:cubicBezTo>
                    <a:pt x="52" y="967"/>
                    <a:pt x="57" y="968"/>
                    <a:pt x="57" y="968"/>
                  </a:cubicBezTo>
                  <a:cubicBezTo>
                    <a:pt x="65" y="965"/>
                    <a:pt x="65" y="965"/>
                    <a:pt x="65" y="965"/>
                  </a:cubicBezTo>
                  <a:cubicBezTo>
                    <a:pt x="65" y="965"/>
                    <a:pt x="70" y="967"/>
                    <a:pt x="71" y="969"/>
                  </a:cubicBezTo>
                  <a:cubicBezTo>
                    <a:pt x="71" y="971"/>
                    <a:pt x="70" y="974"/>
                    <a:pt x="70" y="974"/>
                  </a:cubicBezTo>
                  <a:cubicBezTo>
                    <a:pt x="70" y="974"/>
                    <a:pt x="71" y="978"/>
                    <a:pt x="74" y="976"/>
                  </a:cubicBezTo>
                  <a:cubicBezTo>
                    <a:pt x="76" y="974"/>
                    <a:pt x="81" y="978"/>
                    <a:pt x="81" y="978"/>
                  </a:cubicBezTo>
                  <a:cubicBezTo>
                    <a:pt x="81" y="978"/>
                    <a:pt x="94" y="976"/>
                    <a:pt x="96" y="975"/>
                  </a:cubicBezTo>
                  <a:cubicBezTo>
                    <a:pt x="98" y="974"/>
                    <a:pt x="105" y="975"/>
                    <a:pt x="105" y="975"/>
                  </a:cubicBezTo>
                  <a:cubicBezTo>
                    <a:pt x="111" y="979"/>
                    <a:pt x="111" y="979"/>
                    <a:pt x="111" y="979"/>
                  </a:cubicBezTo>
                  <a:cubicBezTo>
                    <a:pt x="111" y="979"/>
                    <a:pt x="116" y="977"/>
                    <a:pt x="120" y="975"/>
                  </a:cubicBezTo>
                  <a:cubicBezTo>
                    <a:pt x="123" y="973"/>
                    <a:pt x="124" y="975"/>
                    <a:pt x="126" y="977"/>
                  </a:cubicBezTo>
                  <a:cubicBezTo>
                    <a:pt x="129" y="979"/>
                    <a:pt x="133" y="977"/>
                    <a:pt x="133" y="977"/>
                  </a:cubicBezTo>
                  <a:cubicBezTo>
                    <a:pt x="129" y="967"/>
                    <a:pt x="129" y="967"/>
                    <a:pt x="129" y="967"/>
                  </a:cubicBezTo>
                  <a:cubicBezTo>
                    <a:pt x="138" y="968"/>
                    <a:pt x="138" y="968"/>
                    <a:pt x="138" y="968"/>
                  </a:cubicBezTo>
                  <a:cubicBezTo>
                    <a:pt x="147" y="976"/>
                    <a:pt x="147" y="976"/>
                    <a:pt x="147" y="976"/>
                  </a:cubicBezTo>
                  <a:cubicBezTo>
                    <a:pt x="151" y="967"/>
                    <a:pt x="151" y="967"/>
                    <a:pt x="151" y="967"/>
                  </a:cubicBezTo>
                  <a:cubicBezTo>
                    <a:pt x="151" y="967"/>
                    <a:pt x="158" y="968"/>
                    <a:pt x="162" y="966"/>
                  </a:cubicBezTo>
                  <a:cubicBezTo>
                    <a:pt x="165" y="964"/>
                    <a:pt x="174" y="963"/>
                    <a:pt x="174" y="963"/>
                  </a:cubicBezTo>
                  <a:cubicBezTo>
                    <a:pt x="174" y="963"/>
                    <a:pt x="173" y="954"/>
                    <a:pt x="172" y="952"/>
                  </a:cubicBezTo>
                  <a:cubicBezTo>
                    <a:pt x="171" y="949"/>
                    <a:pt x="166" y="942"/>
                    <a:pt x="166" y="942"/>
                  </a:cubicBezTo>
                  <a:cubicBezTo>
                    <a:pt x="173" y="943"/>
                    <a:pt x="173" y="943"/>
                    <a:pt x="173" y="943"/>
                  </a:cubicBezTo>
                  <a:cubicBezTo>
                    <a:pt x="173" y="943"/>
                    <a:pt x="176" y="947"/>
                    <a:pt x="177" y="948"/>
                  </a:cubicBezTo>
                  <a:cubicBezTo>
                    <a:pt x="178" y="949"/>
                    <a:pt x="185" y="950"/>
                    <a:pt x="185" y="950"/>
                  </a:cubicBezTo>
                  <a:cubicBezTo>
                    <a:pt x="180" y="956"/>
                    <a:pt x="180" y="956"/>
                    <a:pt x="180" y="956"/>
                  </a:cubicBezTo>
                  <a:cubicBezTo>
                    <a:pt x="194" y="959"/>
                    <a:pt x="194" y="959"/>
                    <a:pt x="194" y="959"/>
                  </a:cubicBezTo>
                  <a:cubicBezTo>
                    <a:pt x="194" y="959"/>
                    <a:pt x="200" y="956"/>
                    <a:pt x="202" y="954"/>
                  </a:cubicBezTo>
                  <a:cubicBezTo>
                    <a:pt x="204" y="953"/>
                    <a:pt x="211" y="953"/>
                    <a:pt x="211" y="953"/>
                  </a:cubicBezTo>
                  <a:cubicBezTo>
                    <a:pt x="211" y="953"/>
                    <a:pt x="209" y="951"/>
                    <a:pt x="208" y="949"/>
                  </a:cubicBezTo>
                  <a:cubicBezTo>
                    <a:pt x="208" y="947"/>
                    <a:pt x="217" y="946"/>
                    <a:pt x="219" y="946"/>
                  </a:cubicBezTo>
                  <a:cubicBezTo>
                    <a:pt x="220" y="946"/>
                    <a:pt x="221" y="947"/>
                    <a:pt x="226" y="948"/>
                  </a:cubicBezTo>
                  <a:cubicBezTo>
                    <a:pt x="231" y="950"/>
                    <a:pt x="229" y="945"/>
                    <a:pt x="233" y="944"/>
                  </a:cubicBezTo>
                  <a:cubicBezTo>
                    <a:pt x="236" y="943"/>
                    <a:pt x="241" y="942"/>
                    <a:pt x="242" y="940"/>
                  </a:cubicBezTo>
                  <a:cubicBezTo>
                    <a:pt x="243" y="937"/>
                    <a:pt x="248" y="935"/>
                    <a:pt x="246" y="934"/>
                  </a:cubicBezTo>
                  <a:cubicBezTo>
                    <a:pt x="244" y="934"/>
                    <a:pt x="240" y="931"/>
                    <a:pt x="240" y="931"/>
                  </a:cubicBezTo>
                  <a:cubicBezTo>
                    <a:pt x="240" y="931"/>
                    <a:pt x="249" y="931"/>
                    <a:pt x="253" y="929"/>
                  </a:cubicBezTo>
                  <a:cubicBezTo>
                    <a:pt x="258" y="926"/>
                    <a:pt x="270" y="931"/>
                    <a:pt x="275" y="931"/>
                  </a:cubicBezTo>
                  <a:cubicBezTo>
                    <a:pt x="279" y="932"/>
                    <a:pt x="285" y="931"/>
                    <a:pt x="286" y="933"/>
                  </a:cubicBezTo>
                  <a:cubicBezTo>
                    <a:pt x="286" y="934"/>
                    <a:pt x="293" y="937"/>
                    <a:pt x="297" y="933"/>
                  </a:cubicBezTo>
                  <a:cubicBezTo>
                    <a:pt x="301" y="930"/>
                    <a:pt x="298" y="918"/>
                    <a:pt x="298" y="918"/>
                  </a:cubicBezTo>
                  <a:cubicBezTo>
                    <a:pt x="298" y="918"/>
                    <a:pt x="301" y="923"/>
                    <a:pt x="302" y="928"/>
                  </a:cubicBezTo>
                  <a:cubicBezTo>
                    <a:pt x="304" y="933"/>
                    <a:pt x="301" y="938"/>
                    <a:pt x="301" y="938"/>
                  </a:cubicBezTo>
                  <a:cubicBezTo>
                    <a:pt x="301" y="938"/>
                    <a:pt x="315" y="928"/>
                    <a:pt x="318" y="928"/>
                  </a:cubicBezTo>
                  <a:cubicBezTo>
                    <a:pt x="321" y="928"/>
                    <a:pt x="327" y="937"/>
                    <a:pt x="330" y="937"/>
                  </a:cubicBezTo>
                  <a:cubicBezTo>
                    <a:pt x="332" y="938"/>
                    <a:pt x="338" y="937"/>
                    <a:pt x="346" y="940"/>
                  </a:cubicBezTo>
                  <a:cubicBezTo>
                    <a:pt x="354" y="943"/>
                    <a:pt x="358" y="937"/>
                    <a:pt x="353" y="931"/>
                  </a:cubicBezTo>
                  <a:cubicBezTo>
                    <a:pt x="349" y="924"/>
                    <a:pt x="345" y="918"/>
                    <a:pt x="346" y="912"/>
                  </a:cubicBezTo>
                  <a:cubicBezTo>
                    <a:pt x="347" y="907"/>
                    <a:pt x="371" y="898"/>
                    <a:pt x="374" y="895"/>
                  </a:cubicBezTo>
                  <a:cubicBezTo>
                    <a:pt x="378" y="892"/>
                    <a:pt x="377" y="882"/>
                    <a:pt x="379" y="878"/>
                  </a:cubicBezTo>
                  <a:cubicBezTo>
                    <a:pt x="382" y="874"/>
                    <a:pt x="385" y="866"/>
                    <a:pt x="387" y="861"/>
                  </a:cubicBezTo>
                  <a:cubicBezTo>
                    <a:pt x="390" y="856"/>
                    <a:pt x="394" y="854"/>
                    <a:pt x="399" y="849"/>
                  </a:cubicBezTo>
                  <a:cubicBezTo>
                    <a:pt x="403" y="844"/>
                    <a:pt x="401" y="840"/>
                    <a:pt x="402" y="835"/>
                  </a:cubicBezTo>
                  <a:cubicBezTo>
                    <a:pt x="403" y="829"/>
                    <a:pt x="403" y="825"/>
                    <a:pt x="403" y="821"/>
                  </a:cubicBezTo>
                  <a:cubicBezTo>
                    <a:pt x="403" y="816"/>
                    <a:pt x="405" y="811"/>
                    <a:pt x="406" y="801"/>
                  </a:cubicBezTo>
                  <a:cubicBezTo>
                    <a:pt x="407" y="790"/>
                    <a:pt x="394" y="782"/>
                    <a:pt x="394" y="782"/>
                  </a:cubicBezTo>
                  <a:cubicBezTo>
                    <a:pt x="394" y="782"/>
                    <a:pt x="404" y="778"/>
                    <a:pt x="405" y="770"/>
                  </a:cubicBezTo>
                  <a:cubicBezTo>
                    <a:pt x="407" y="763"/>
                    <a:pt x="411" y="764"/>
                    <a:pt x="411" y="755"/>
                  </a:cubicBezTo>
                  <a:cubicBezTo>
                    <a:pt x="412" y="745"/>
                    <a:pt x="410" y="748"/>
                    <a:pt x="405" y="737"/>
                  </a:cubicBezTo>
                  <a:cubicBezTo>
                    <a:pt x="400" y="727"/>
                    <a:pt x="407" y="722"/>
                    <a:pt x="409" y="718"/>
                  </a:cubicBezTo>
                  <a:cubicBezTo>
                    <a:pt x="411" y="714"/>
                    <a:pt x="412" y="710"/>
                    <a:pt x="408" y="707"/>
                  </a:cubicBezTo>
                  <a:cubicBezTo>
                    <a:pt x="405" y="703"/>
                    <a:pt x="399" y="698"/>
                    <a:pt x="399" y="693"/>
                  </a:cubicBezTo>
                  <a:cubicBezTo>
                    <a:pt x="400" y="688"/>
                    <a:pt x="405" y="688"/>
                    <a:pt x="412" y="693"/>
                  </a:cubicBezTo>
                  <a:cubicBezTo>
                    <a:pt x="419" y="699"/>
                    <a:pt x="425" y="700"/>
                    <a:pt x="425" y="691"/>
                  </a:cubicBezTo>
                  <a:cubicBezTo>
                    <a:pt x="425" y="689"/>
                    <a:pt x="421" y="688"/>
                    <a:pt x="420" y="686"/>
                  </a:cubicBezTo>
                  <a:cubicBezTo>
                    <a:pt x="417" y="681"/>
                    <a:pt x="416" y="677"/>
                    <a:pt x="416" y="677"/>
                  </a:cubicBezTo>
                  <a:cubicBezTo>
                    <a:pt x="416" y="677"/>
                    <a:pt x="422" y="678"/>
                    <a:pt x="425" y="683"/>
                  </a:cubicBezTo>
                  <a:cubicBezTo>
                    <a:pt x="428" y="688"/>
                    <a:pt x="432" y="689"/>
                    <a:pt x="435" y="688"/>
                  </a:cubicBezTo>
                  <a:cubicBezTo>
                    <a:pt x="438" y="687"/>
                    <a:pt x="447" y="686"/>
                    <a:pt x="449" y="679"/>
                  </a:cubicBezTo>
                  <a:cubicBezTo>
                    <a:pt x="452" y="673"/>
                    <a:pt x="452" y="665"/>
                    <a:pt x="454" y="664"/>
                  </a:cubicBezTo>
                  <a:cubicBezTo>
                    <a:pt x="456" y="662"/>
                    <a:pt x="472" y="669"/>
                    <a:pt x="477" y="665"/>
                  </a:cubicBezTo>
                  <a:cubicBezTo>
                    <a:pt x="483" y="660"/>
                    <a:pt x="481" y="655"/>
                    <a:pt x="476" y="655"/>
                  </a:cubicBezTo>
                  <a:cubicBezTo>
                    <a:pt x="470" y="655"/>
                    <a:pt x="469" y="651"/>
                    <a:pt x="472" y="647"/>
                  </a:cubicBezTo>
                  <a:cubicBezTo>
                    <a:pt x="476" y="643"/>
                    <a:pt x="476" y="639"/>
                    <a:pt x="475" y="631"/>
                  </a:cubicBezTo>
                  <a:cubicBezTo>
                    <a:pt x="475" y="623"/>
                    <a:pt x="472" y="621"/>
                    <a:pt x="475" y="622"/>
                  </a:cubicBezTo>
                  <a:cubicBezTo>
                    <a:pt x="478" y="622"/>
                    <a:pt x="482" y="626"/>
                    <a:pt x="484" y="632"/>
                  </a:cubicBezTo>
                  <a:cubicBezTo>
                    <a:pt x="487" y="637"/>
                    <a:pt x="484" y="645"/>
                    <a:pt x="484" y="650"/>
                  </a:cubicBezTo>
                  <a:cubicBezTo>
                    <a:pt x="483" y="656"/>
                    <a:pt x="489" y="656"/>
                    <a:pt x="490" y="653"/>
                  </a:cubicBezTo>
                  <a:cubicBezTo>
                    <a:pt x="491" y="651"/>
                    <a:pt x="493" y="642"/>
                    <a:pt x="492" y="636"/>
                  </a:cubicBezTo>
                  <a:cubicBezTo>
                    <a:pt x="490" y="630"/>
                    <a:pt x="489" y="621"/>
                    <a:pt x="490" y="616"/>
                  </a:cubicBezTo>
                  <a:cubicBezTo>
                    <a:pt x="491" y="610"/>
                    <a:pt x="489" y="612"/>
                    <a:pt x="481" y="610"/>
                  </a:cubicBezTo>
                  <a:cubicBezTo>
                    <a:pt x="473" y="608"/>
                    <a:pt x="466" y="611"/>
                    <a:pt x="461" y="615"/>
                  </a:cubicBezTo>
                  <a:cubicBezTo>
                    <a:pt x="455" y="619"/>
                    <a:pt x="460" y="610"/>
                    <a:pt x="462" y="604"/>
                  </a:cubicBezTo>
                  <a:cubicBezTo>
                    <a:pt x="463" y="598"/>
                    <a:pt x="475" y="600"/>
                    <a:pt x="482" y="597"/>
                  </a:cubicBezTo>
                  <a:cubicBezTo>
                    <a:pt x="488" y="594"/>
                    <a:pt x="477" y="583"/>
                    <a:pt x="474" y="578"/>
                  </a:cubicBezTo>
                  <a:cubicBezTo>
                    <a:pt x="472" y="573"/>
                    <a:pt x="467" y="558"/>
                    <a:pt x="467" y="556"/>
                  </a:cubicBezTo>
                  <a:cubicBezTo>
                    <a:pt x="468" y="554"/>
                    <a:pt x="464" y="552"/>
                    <a:pt x="464" y="548"/>
                  </a:cubicBezTo>
                  <a:cubicBezTo>
                    <a:pt x="464" y="544"/>
                    <a:pt x="466" y="537"/>
                    <a:pt x="466" y="533"/>
                  </a:cubicBezTo>
                  <a:cubicBezTo>
                    <a:pt x="467" y="530"/>
                    <a:pt x="460" y="526"/>
                    <a:pt x="456" y="525"/>
                  </a:cubicBezTo>
                  <a:cubicBezTo>
                    <a:pt x="452" y="525"/>
                    <a:pt x="449" y="523"/>
                    <a:pt x="449" y="521"/>
                  </a:cubicBezTo>
                  <a:cubicBezTo>
                    <a:pt x="448" y="520"/>
                    <a:pt x="441" y="519"/>
                    <a:pt x="437" y="518"/>
                  </a:cubicBezTo>
                  <a:cubicBezTo>
                    <a:pt x="433" y="517"/>
                    <a:pt x="427" y="515"/>
                    <a:pt x="421" y="517"/>
                  </a:cubicBezTo>
                  <a:cubicBezTo>
                    <a:pt x="415" y="520"/>
                    <a:pt x="415" y="522"/>
                    <a:pt x="403" y="520"/>
                  </a:cubicBezTo>
                  <a:cubicBezTo>
                    <a:pt x="392" y="519"/>
                    <a:pt x="394" y="515"/>
                    <a:pt x="392" y="524"/>
                  </a:cubicBezTo>
                  <a:cubicBezTo>
                    <a:pt x="392" y="526"/>
                    <a:pt x="391" y="528"/>
                    <a:pt x="387" y="532"/>
                  </a:cubicBezTo>
                  <a:cubicBezTo>
                    <a:pt x="383" y="536"/>
                    <a:pt x="370" y="532"/>
                    <a:pt x="370" y="532"/>
                  </a:cubicBezTo>
                  <a:cubicBezTo>
                    <a:pt x="366" y="525"/>
                    <a:pt x="366" y="525"/>
                    <a:pt x="366" y="525"/>
                  </a:cubicBezTo>
                  <a:cubicBezTo>
                    <a:pt x="375" y="517"/>
                    <a:pt x="375" y="517"/>
                    <a:pt x="375" y="517"/>
                  </a:cubicBezTo>
                  <a:cubicBezTo>
                    <a:pt x="400" y="512"/>
                    <a:pt x="400" y="512"/>
                    <a:pt x="400" y="512"/>
                  </a:cubicBezTo>
                  <a:cubicBezTo>
                    <a:pt x="385" y="500"/>
                    <a:pt x="385" y="500"/>
                    <a:pt x="385" y="500"/>
                  </a:cubicBezTo>
                  <a:cubicBezTo>
                    <a:pt x="385" y="500"/>
                    <a:pt x="381" y="495"/>
                    <a:pt x="381" y="493"/>
                  </a:cubicBezTo>
                  <a:cubicBezTo>
                    <a:pt x="381" y="492"/>
                    <a:pt x="375" y="488"/>
                    <a:pt x="375" y="488"/>
                  </a:cubicBezTo>
                  <a:cubicBezTo>
                    <a:pt x="365" y="481"/>
                    <a:pt x="365" y="481"/>
                    <a:pt x="365" y="481"/>
                  </a:cubicBezTo>
                  <a:cubicBezTo>
                    <a:pt x="370" y="488"/>
                    <a:pt x="370" y="488"/>
                    <a:pt x="370" y="488"/>
                  </a:cubicBezTo>
                  <a:cubicBezTo>
                    <a:pt x="373" y="497"/>
                    <a:pt x="373" y="497"/>
                    <a:pt x="373" y="497"/>
                  </a:cubicBezTo>
                  <a:cubicBezTo>
                    <a:pt x="367" y="495"/>
                    <a:pt x="367" y="495"/>
                    <a:pt x="367" y="495"/>
                  </a:cubicBezTo>
                  <a:cubicBezTo>
                    <a:pt x="367" y="495"/>
                    <a:pt x="360" y="494"/>
                    <a:pt x="359" y="493"/>
                  </a:cubicBezTo>
                  <a:cubicBezTo>
                    <a:pt x="358" y="493"/>
                    <a:pt x="351" y="494"/>
                    <a:pt x="351" y="494"/>
                  </a:cubicBezTo>
                  <a:cubicBezTo>
                    <a:pt x="350" y="507"/>
                    <a:pt x="350" y="507"/>
                    <a:pt x="350" y="507"/>
                  </a:cubicBezTo>
                  <a:cubicBezTo>
                    <a:pt x="350" y="507"/>
                    <a:pt x="352" y="514"/>
                    <a:pt x="351" y="516"/>
                  </a:cubicBezTo>
                  <a:cubicBezTo>
                    <a:pt x="351" y="518"/>
                    <a:pt x="350" y="524"/>
                    <a:pt x="350" y="524"/>
                  </a:cubicBezTo>
                  <a:cubicBezTo>
                    <a:pt x="350" y="524"/>
                    <a:pt x="347" y="520"/>
                    <a:pt x="345" y="522"/>
                  </a:cubicBezTo>
                  <a:cubicBezTo>
                    <a:pt x="344" y="524"/>
                    <a:pt x="344" y="527"/>
                    <a:pt x="344" y="527"/>
                  </a:cubicBezTo>
                  <a:cubicBezTo>
                    <a:pt x="333" y="535"/>
                    <a:pt x="333" y="535"/>
                    <a:pt x="333" y="535"/>
                  </a:cubicBezTo>
                  <a:cubicBezTo>
                    <a:pt x="333" y="535"/>
                    <a:pt x="336" y="531"/>
                    <a:pt x="339" y="529"/>
                  </a:cubicBezTo>
                  <a:cubicBezTo>
                    <a:pt x="341" y="527"/>
                    <a:pt x="338" y="522"/>
                    <a:pt x="338" y="522"/>
                  </a:cubicBezTo>
                  <a:cubicBezTo>
                    <a:pt x="338" y="522"/>
                    <a:pt x="344" y="516"/>
                    <a:pt x="347" y="514"/>
                  </a:cubicBezTo>
                  <a:cubicBezTo>
                    <a:pt x="350" y="513"/>
                    <a:pt x="347" y="508"/>
                    <a:pt x="344" y="506"/>
                  </a:cubicBezTo>
                  <a:cubicBezTo>
                    <a:pt x="341" y="504"/>
                    <a:pt x="343" y="496"/>
                    <a:pt x="343" y="496"/>
                  </a:cubicBezTo>
                  <a:cubicBezTo>
                    <a:pt x="343" y="496"/>
                    <a:pt x="342" y="490"/>
                    <a:pt x="339" y="492"/>
                  </a:cubicBezTo>
                  <a:cubicBezTo>
                    <a:pt x="336" y="495"/>
                    <a:pt x="331" y="495"/>
                    <a:pt x="330" y="495"/>
                  </a:cubicBezTo>
                  <a:cubicBezTo>
                    <a:pt x="329" y="494"/>
                    <a:pt x="324" y="498"/>
                    <a:pt x="323" y="500"/>
                  </a:cubicBezTo>
                  <a:cubicBezTo>
                    <a:pt x="323" y="502"/>
                    <a:pt x="320" y="505"/>
                    <a:pt x="320" y="505"/>
                  </a:cubicBezTo>
                  <a:cubicBezTo>
                    <a:pt x="320" y="505"/>
                    <a:pt x="317" y="497"/>
                    <a:pt x="316" y="496"/>
                  </a:cubicBezTo>
                  <a:cubicBezTo>
                    <a:pt x="316" y="495"/>
                    <a:pt x="311" y="493"/>
                    <a:pt x="311" y="493"/>
                  </a:cubicBezTo>
                  <a:cubicBezTo>
                    <a:pt x="303" y="499"/>
                    <a:pt x="303" y="499"/>
                    <a:pt x="303" y="499"/>
                  </a:cubicBezTo>
                  <a:cubicBezTo>
                    <a:pt x="288" y="496"/>
                    <a:pt x="288" y="496"/>
                    <a:pt x="288" y="496"/>
                  </a:cubicBezTo>
                  <a:cubicBezTo>
                    <a:pt x="288" y="496"/>
                    <a:pt x="286" y="502"/>
                    <a:pt x="285" y="505"/>
                  </a:cubicBezTo>
                  <a:cubicBezTo>
                    <a:pt x="285" y="508"/>
                    <a:pt x="276" y="507"/>
                    <a:pt x="274" y="509"/>
                  </a:cubicBezTo>
                  <a:cubicBezTo>
                    <a:pt x="271" y="511"/>
                    <a:pt x="271" y="515"/>
                    <a:pt x="270" y="518"/>
                  </a:cubicBezTo>
                  <a:cubicBezTo>
                    <a:pt x="269" y="521"/>
                    <a:pt x="268" y="525"/>
                    <a:pt x="269" y="526"/>
                  </a:cubicBezTo>
                  <a:cubicBezTo>
                    <a:pt x="269" y="527"/>
                    <a:pt x="273" y="535"/>
                    <a:pt x="273" y="535"/>
                  </a:cubicBezTo>
                  <a:cubicBezTo>
                    <a:pt x="273" y="535"/>
                    <a:pt x="268" y="536"/>
                    <a:pt x="260" y="536"/>
                  </a:cubicBezTo>
                  <a:cubicBezTo>
                    <a:pt x="251" y="537"/>
                    <a:pt x="262" y="544"/>
                    <a:pt x="260" y="544"/>
                  </a:cubicBezTo>
                  <a:cubicBezTo>
                    <a:pt x="258" y="544"/>
                    <a:pt x="248" y="543"/>
                    <a:pt x="242" y="542"/>
                  </a:cubicBezTo>
                  <a:cubicBezTo>
                    <a:pt x="237" y="542"/>
                    <a:pt x="233" y="550"/>
                    <a:pt x="233" y="553"/>
                  </a:cubicBezTo>
                  <a:cubicBezTo>
                    <a:pt x="232" y="556"/>
                    <a:pt x="236" y="555"/>
                    <a:pt x="237" y="557"/>
                  </a:cubicBezTo>
                  <a:cubicBezTo>
                    <a:pt x="238" y="559"/>
                    <a:pt x="243" y="564"/>
                    <a:pt x="246" y="564"/>
                  </a:cubicBezTo>
                  <a:cubicBezTo>
                    <a:pt x="249" y="564"/>
                    <a:pt x="258" y="567"/>
                    <a:pt x="260" y="567"/>
                  </a:cubicBezTo>
                  <a:cubicBezTo>
                    <a:pt x="261" y="568"/>
                    <a:pt x="253" y="574"/>
                    <a:pt x="253" y="574"/>
                  </a:cubicBezTo>
                  <a:cubicBezTo>
                    <a:pt x="253" y="574"/>
                    <a:pt x="257" y="573"/>
                    <a:pt x="261" y="571"/>
                  </a:cubicBezTo>
                  <a:cubicBezTo>
                    <a:pt x="265" y="568"/>
                    <a:pt x="268" y="570"/>
                    <a:pt x="271" y="570"/>
                  </a:cubicBezTo>
                  <a:cubicBezTo>
                    <a:pt x="274" y="570"/>
                    <a:pt x="282" y="570"/>
                    <a:pt x="280" y="573"/>
                  </a:cubicBezTo>
                  <a:cubicBezTo>
                    <a:pt x="278" y="575"/>
                    <a:pt x="272" y="582"/>
                    <a:pt x="272" y="584"/>
                  </a:cubicBezTo>
                  <a:cubicBezTo>
                    <a:pt x="272" y="585"/>
                    <a:pt x="265" y="590"/>
                    <a:pt x="257" y="588"/>
                  </a:cubicBezTo>
                  <a:cubicBezTo>
                    <a:pt x="249" y="586"/>
                    <a:pt x="251" y="587"/>
                    <a:pt x="248" y="591"/>
                  </a:cubicBezTo>
                  <a:cubicBezTo>
                    <a:pt x="245" y="595"/>
                    <a:pt x="232" y="599"/>
                    <a:pt x="232" y="599"/>
                  </a:cubicBezTo>
                  <a:close/>
                  <a:moveTo>
                    <a:pt x="847" y="3"/>
                  </a:moveTo>
                  <a:cubicBezTo>
                    <a:pt x="846" y="3"/>
                    <a:pt x="843" y="5"/>
                    <a:pt x="844" y="7"/>
                  </a:cubicBezTo>
                  <a:cubicBezTo>
                    <a:pt x="844" y="9"/>
                    <a:pt x="848" y="8"/>
                    <a:pt x="848" y="7"/>
                  </a:cubicBezTo>
                  <a:cubicBezTo>
                    <a:pt x="849" y="6"/>
                    <a:pt x="847" y="3"/>
                    <a:pt x="847" y="3"/>
                  </a:cubicBezTo>
                  <a:close/>
                  <a:moveTo>
                    <a:pt x="811" y="0"/>
                  </a:moveTo>
                  <a:cubicBezTo>
                    <a:pt x="809" y="3"/>
                    <a:pt x="809" y="3"/>
                    <a:pt x="810" y="5"/>
                  </a:cubicBezTo>
                  <a:cubicBezTo>
                    <a:pt x="811" y="6"/>
                    <a:pt x="812" y="4"/>
                    <a:pt x="812" y="3"/>
                  </a:cubicBezTo>
                  <a:cubicBezTo>
                    <a:pt x="813" y="1"/>
                    <a:pt x="811" y="0"/>
                    <a:pt x="811" y="0"/>
                  </a:cubicBezTo>
                  <a:close/>
                  <a:moveTo>
                    <a:pt x="801" y="12"/>
                  </a:moveTo>
                  <a:cubicBezTo>
                    <a:pt x="801" y="12"/>
                    <a:pt x="801" y="8"/>
                    <a:pt x="801" y="6"/>
                  </a:cubicBezTo>
                  <a:cubicBezTo>
                    <a:pt x="800" y="4"/>
                    <a:pt x="801" y="4"/>
                    <a:pt x="802" y="4"/>
                  </a:cubicBezTo>
                  <a:cubicBezTo>
                    <a:pt x="803" y="4"/>
                    <a:pt x="805" y="7"/>
                    <a:pt x="807" y="8"/>
                  </a:cubicBezTo>
                  <a:cubicBezTo>
                    <a:pt x="809" y="9"/>
                    <a:pt x="809" y="11"/>
                    <a:pt x="810" y="12"/>
                  </a:cubicBezTo>
                  <a:cubicBezTo>
                    <a:pt x="811" y="13"/>
                    <a:pt x="810" y="16"/>
                    <a:pt x="809" y="16"/>
                  </a:cubicBezTo>
                  <a:cubicBezTo>
                    <a:pt x="808" y="16"/>
                    <a:pt x="807" y="14"/>
                    <a:pt x="806" y="12"/>
                  </a:cubicBezTo>
                  <a:cubicBezTo>
                    <a:pt x="804" y="10"/>
                    <a:pt x="801" y="12"/>
                    <a:pt x="801" y="12"/>
                  </a:cubicBezTo>
                  <a:close/>
                  <a:moveTo>
                    <a:pt x="827" y="23"/>
                  </a:moveTo>
                  <a:cubicBezTo>
                    <a:pt x="827" y="23"/>
                    <a:pt x="828" y="24"/>
                    <a:pt x="833" y="22"/>
                  </a:cubicBezTo>
                  <a:cubicBezTo>
                    <a:pt x="837" y="21"/>
                    <a:pt x="838" y="20"/>
                    <a:pt x="840" y="19"/>
                  </a:cubicBezTo>
                  <a:cubicBezTo>
                    <a:pt x="842" y="17"/>
                    <a:pt x="845" y="15"/>
                    <a:pt x="845" y="15"/>
                  </a:cubicBezTo>
                  <a:cubicBezTo>
                    <a:pt x="845" y="15"/>
                    <a:pt x="839" y="16"/>
                    <a:pt x="837" y="17"/>
                  </a:cubicBezTo>
                  <a:cubicBezTo>
                    <a:pt x="835" y="17"/>
                    <a:pt x="834" y="17"/>
                    <a:pt x="833" y="17"/>
                  </a:cubicBezTo>
                  <a:cubicBezTo>
                    <a:pt x="832" y="17"/>
                    <a:pt x="830" y="18"/>
                    <a:pt x="829" y="18"/>
                  </a:cubicBezTo>
                  <a:cubicBezTo>
                    <a:pt x="829" y="19"/>
                    <a:pt x="827" y="23"/>
                    <a:pt x="827" y="23"/>
                  </a:cubicBezTo>
                  <a:close/>
                  <a:moveTo>
                    <a:pt x="813" y="30"/>
                  </a:moveTo>
                  <a:cubicBezTo>
                    <a:pt x="814" y="34"/>
                    <a:pt x="818" y="35"/>
                    <a:pt x="818" y="29"/>
                  </a:cubicBezTo>
                  <a:cubicBezTo>
                    <a:pt x="818" y="28"/>
                    <a:pt x="817" y="27"/>
                    <a:pt x="815" y="27"/>
                  </a:cubicBezTo>
                  <a:cubicBezTo>
                    <a:pt x="813" y="27"/>
                    <a:pt x="813" y="29"/>
                    <a:pt x="813" y="30"/>
                  </a:cubicBezTo>
                  <a:close/>
                  <a:moveTo>
                    <a:pt x="815" y="21"/>
                  </a:moveTo>
                  <a:cubicBezTo>
                    <a:pt x="814" y="22"/>
                    <a:pt x="813" y="23"/>
                    <a:pt x="816" y="24"/>
                  </a:cubicBezTo>
                  <a:cubicBezTo>
                    <a:pt x="817" y="25"/>
                    <a:pt x="818" y="24"/>
                    <a:pt x="819" y="23"/>
                  </a:cubicBezTo>
                  <a:cubicBezTo>
                    <a:pt x="820" y="20"/>
                    <a:pt x="817" y="20"/>
                    <a:pt x="815" y="21"/>
                  </a:cubicBezTo>
                  <a:close/>
                  <a:moveTo>
                    <a:pt x="824" y="34"/>
                  </a:moveTo>
                  <a:cubicBezTo>
                    <a:pt x="824" y="34"/>
                    <a:pt x="823" y="42"/>
                    <a:pt x="828" y="43"/>
                  </a:cubicBezTo>
                  <a:cubicBezTo>
                    <a:pt x="833" y="45"/>
                    <a:pt x="832" y="42"/>
                    <a:pt x="831" y="40"/>
                  </a:cubicBezTo>
                  <a:cubicBezTo>
                    <a:pt x="831" y="39"/>
                    <a:pt x="824" y="34"/>
                    <a:pt x="824" y="34"/>
                  </a:cubicBezTo>
                  <a:close/>
                  <a:moveTo>
                    <a:pt x="796" y="71"/>
                  </a:moveTo>
                  <a:cubicBezTo>
                    <a:pt x="793" y="71"/>
                    <a:pt x="790" y="73"/>
                    <a:pt x="790" y="77"/>
                  </a:cubicBezTo>
                  <a:cubicBezTo>
                    <a:pt x="791" y="81"/>
                    <a:pt x="793" y="88"/>
                    <a:pt x="793" y="88"/>
                  </a:cubicBezTo>
                  <a:cubicBezTo>
                    <a:pt x="793" y="88"/>
                    <a:pt x="799" y="75"/>
                    <a:pt x="800" y="74"/>
                  </a:cubicBezTo>
                  <a:cubicBezTo>
                    <a:pt x="801" y="74"/>
                    <a:pt x="801" y="70"/>
                    <a:pt x="801" y="70"/>
                  </a:cubicBezTo>
                  <a:cubicBezTo>
                    <a:pt x="796" y="71"/>
                    <a:pt x="796" y="71"/>
                    <a:pt x="796" y="71"/>
                  </a:cubicBezTo>
                  <a:close/>
                  <a:moveTo>
                    <a:pt x="762" y="61"/>
                  </a:moveTo>
                  <a:cubicBezTo>
                    <a:pt x="762" y="61"/>
                    <a:pt x="770" y="65"/>
                    <a:pt x="769" y="71"/>
                  </a:cubicBezTo>
                  <a:cubicBezTo>
                    <a:pt x="768" y="77"/>
                    <a:pt x="775" y="79"/>
                    <a:pt x="777" y="73"/>
                  </a:cubicBezTo>
                  <a:cubicBezTo>
                    <a:pt x="778" y="67"/>
                    <a:pt x="776" y="58"/>
                    <a:pt x="772" y="57"/>
                  </a:cubicBezTo>
                  <a:cubicBezTo>
                    <a:pt x="768" y="55"/>
                    <a:pt x="764" y="56"/>
                    <a:pt x="764" y="56"/>
                  </a:cubicBezTo>
                  <a:cubicBezTo>
                    <a:pt x="762" y="61"/>
                    <a:pt x="762" y="61"/>
                    <a:pt x="762" y="61"/>
                  </a:cubicBezTo>
                  <a:close/>
                  <a:moveTo>
                    <a:pt x="489" y="144"/>
                  </a:moveTo>
                  <a:cubicBezTo>
                    <a:pt x="489" y="144"/>
                    <a:pt x="485" y="147"/>
                    <a:pt x="485" y="146"/>
                  </a:cubicBezTo>
                  <a:cubicBezTo>
                    <a:pt x="484" y="145"/>
                    <a:pt x="480" y="145"/>
                    <a:pt x="480" y="145"/>
                  </a:cubicBezTo>
                  <a:cubicBezTo>
                    <a:pt x="480" y="145"/>
                    <a:pt x="479" y="150"/>
                    <a:pt x="479" y="150"/>
                  </a:cubicBezTo>
                  <a:cubicBezTo>
                    <a:pt x="478" y="150"/>
                    <a:pt x="471" y="154"/>
                    <a:pt x="471" y="154"/>
                  </a:cubicBezTo>
                  <a:cubicBezTo>
                    <a:pt x="465" y="154"/>
                    <a:pt x="465" y="154"/>
                    <a:pt x="465" y="154"/>
                  </a:cubicBezTo>
                  <a:cubicBezTo>
                    <a:pt x="473" y="170"/>
                    <a:pt x="473" y="170"/>
                    <a:pt x="473" y="170"/>
                  </a:cubicBezTo>
                  <a:cubicBezTo>
                    <a:pt x="473" y="170"/>
                    <a:pt x="484" y="162"/>
                    <a:pt x="484" y="161"/>
                  </a:cubicBezTo>
                  <a:cubicBezTo>
                    <a:pt x="485" y="161"/>
                    <a:pt x="492" y="160"/>
                    <a:pt x="492" y="159"/>
                  </a:cubicBezTo>
                  <a:cubicBezTo>
                    <a:pt x="492" y="159"/>
                    <a:pt x="492" y="151"/>
                    <a:pt x="493" y="151"/>
                  </a:cubicBezTo>
                  <a:cubicBezTo>
                    <a:pt x="493" y="151"/>
                    <a:pt x="500" y="155"/>
                    <a:pt x="500" y="155"/>
                  </a:cubicBezTo>
                  <a:cubicBezTo>
                    <a:pt x="500" y="155"/>
                    <a:pt x="502" y="149"/>
                    <a:pt x="501" y="148"/>
                  </a:cubicBezTo>
                  <a:cubicBezTo>
                    <a:pt x="501" y="147"/>
                    <a:pt x="497" y="139"/>
                    <a:pt x="497" y="139"/>
                  </a:cubicBezTo>
                  <a:cubicBezTo>
                    <a:pt x="505" y="147"/>
                    <a:pt x="505" y="147"/>
                    <a:pt x="505" y="147"/>
                  </a:cubicBezTo>
                  <a:cubicBezTo>
                    <a:pt x="505" y="147"/>
                    <a:pt x="510" y="150"/>
                    <a:pt x="511" y="149"/>
                  </a:cubicBezTo>
                  <a:cubicBezTo>
                    <a:pt x="513" y="149"/>
                    <a:pt x="519" y="145"/>
                    <a:pt x="519" y="145"/>
                  </a:cubicBezTo>
                  <a:cubicBezTo>
                    <a:pt x="516" y="140"/>
                    <a:pt x="516" y="140"/>
                    <a:pt x="516" y="140"/>
                  </a:cubicBezTo>
                  <a:cubicBezTo>
                    <a:pt x="516" y="140"/>
                    <a:pt x="526" y="140"/>
                    <a:pt x="526" y="140"/>
                  </a:cubicBezTo>
                  <a:cubicBezTo>
                    <a:pt x="527" y="139"/>
                    <a:pt x="526" y="135"/>
                    <a:pt x="527" y="132"/>
                  </a:cubicBezTo>
                  <a:cubicBezTo>
                    <a:pt x="528" y="129"/>
                    <a:pt x="529" y="127"/>
                    <a:pt x="526" y="127"/>
                  </a:cubicBezTo>
                  <a:cubicBezTo>
                    <a:pt x="523" y="127"/>
                    <a:pt x="520" y="126"/>
                    <a:pt x="521" y="125"/>
                  </a:cubicBezTo>
                  <a:cubicBezTo>
                    <a:pt x="522" y="125"/>
                    <a:pt x="531" y="121"/>
                    <a:pt x="531" y="121"/>
                  </a:cubicBezTo>
                  <a:cubicBezTo>
                    <a:pt x="531" y="121"/>
                    <a:pt x="531" y="114"/>
                    <a:pt x="532" y="115"/>
                  </a:cubicBezTo>
                  <a:cubicBezTo>
                    <a:pt x="532" y="115"/>
                    <a:pt x="537" y="119"/>
                    <a:pt x="540" y="117"/>
                  </a:cubicBezTo>
                  <a:cubicBezTo>
                    <a:pt x="544" y="115"/>
                    <a:pt x="549" y="112"/>
                    <a:pt x="547" y="112"/>
                  </a:cubicBezTo>
                  <a:cubicBezTo>
                    <a:pt x="546" y="111"/>
                    <a:pt x="540" y="113"/>
                    <a:pt x="538" y="112"/>
                  </a:cubicBezTo>
                  <a:cubicBezTo>
                    <a:pt x="535" y="111"/>
                    <a:pt x="536" y="108"/>
                    <a:pt x="537" y="108"/>
                  </a:cubicBezTo>
                  <a:cubicBezTo>
                    <a:pt x="538" y="107"/>
                    <a:pt x="545" y="105"/>
                    <a:pt x="547" y="103"/>
                  </a:cubicBezTo>
                  <a:cubicBezTo>
                    <a:pt x="548" y="101"/>
                    <a:pt x="548" y="99"/>
                    <a:pt x="549" y="98"/>
                  </a:cubicBezTo>
                  <a:cubicBezTo>
                    <a:pt x="550" y="97"/>
                    <a:pt x="549" y="93"/>
                    <a:pt x="549" y="92"/>
                  </a:cubicBezTo>
                  <a:cubicBezTo>
                    <a:pt x="550" y="91"/>
                    <a:pt x="554" y="87"/>
                    <a:pt x="554" y="87"/>
                  </a:cubicBezTo>
                  <a:cubicBezTo>
                    <a:pt x="554" y="86"/>
                    <a:pt x="552" y="79"/>
                    <a:pt x="552" y="79"/>
                  </a:cubicBezTo>
                  <a:cubicBezTo>
                    <a:pt x="551" y="75"/>
                    <a:pt x="551" y="75"/>
                    <a:pt x="551" y="75"/>
                  </a:cubicBezTo>
                  <a:cubicBezTo>
                    <a:pt x="550" y="71"/>
                    <a:pt x="550" y="71"/>
                    <a:pt x="550" y="71"/>
                  </a:cubicBezTo>
                  <a:cubicBezTo>
                    <a:pt x="550" y="71"/>
                    <a:pt x="527" y="82"/>
                    <a:pt x="525" y="85"/>
                  </a:cubicBezTo>
                  <a:cubicBezTo>
                    <a:pt x="522" y="88"/>
                    <a:pt x="519" y="91"/>
                    <a:pt x="515" y="90"/>
                  </a:cubicBezTo>
                  <a:cubicBezTo>
                    <a:pt x="510" y="89"/>
                    <a:pt x="504" y="93"/>
                    <a:pt x="502" y="96"/>
                  </a:cubicBezTo>
                  <a:cubicBezTo>
                    <a:pt x="500" y="99"/>
                    <a:pt x="506" y="101"/>
                    <a:pt x="505" y="107"/>
                  </a:cubicBezTo>
                  <a:cubicBezTo>
                    <a:pt x="504" y="113"/>
                    <a:pt x="502" y="109"/>
                    <a:pt x="502" y="108"/>
                  </a:cubicBezTo>
                  <a:cubicBezTo>
                    <a:pt x="501" y="107"/>
                    <a:pt x="497" y="100"/>
                    <a:pt x="497" y="100"/>
                  </a:cubicBezTo>
                  <a:cubicBezTo>
                    <a:pt x="497" y="100"/>
                    <a:pt x="496" y="108"/>
                    <a:pt x="496" y="111"/>
                  </a:cubicBezTo>
                  <a:cubicBezTo>
                    <a:pt x="495" y="114"/>
                    <a:pt x="491" y="108"/>
                    <a:pt x="491" y="108"/>
                  </a:cubicBezTo>
                  <a:cubicBezTo>
                    <a:pt x="491" y="108"/>
                    <a:pt x="491" y="98"/>
                    <a:pt x="489" y="98"/>
                  </a:cubicBezTo>
                  <a:cubicBezTo>
                    <a:pt x="488" y="98"/>
                    <a:pt x="483" y="96"/>
                    <a:pt x="482" y="99"/>
                  </a:cubicBezTo>
                  <a:cubicBezTo>
                    <a:pt x="482" y="101"/>
                    <a:pt x="483" y="105"/>
                    <a:pt x="481" y="106"/>
                  </a:cubicBezTo>
                  <a:cubicBezTo>
                    <a:pt x="479" y="107"/>
                    <a:pt x="476" y="110"/>
                    <a:pt x="476" y="113"/>
                  </a:cubicBezTo>
                  <a:cubicBezTo>
                    <a:pt x="476" y="116"/>
                    <a:pt x="477" y="119"/>
                    <a:pt x="478" y="120"/>
                  </a:cubicBezTo>
                  <a:cubicBezTo>
                    <a:pt x="480" y="121"/>
                    <a:pt x="484" y="124"/>
                    <a:pt x="485" y="124"/>
                  </a:cubicBezTo>
                  <a:cubicBezTo>
                    <a:pt x="485" y="125"/>
                    <a:pt x="485" y="127"/>
                    <a:pt x="485" y="127"/>
                  </a:cubicBezTo>
                  <a:cubicBezTo>
                    <a:pt x="485" y="127"/>
                    <a:pt x="476" y="128"/>
                    <a:pt x="475" y="131"/>
                  </a:cubicBezTo>
                  <a:cubicBezTo>
                    <a:pt x="473" y="134"/>
                    <a:pt x="475" y="136"/>
                    <a:pt x="476" y="136"/>
                  </a:cubicBezTo>
                  <a:cubicBezTo>
                    <a:pt x="478" y="137"/>
                    <a:pt x="485" y="141"/>
                    <a:pt x="486" y="141"/>
                  </a:cubicBezTo>
                  <a:cubicBezTo>
                    <a:pt x="486" y="141"/>
                    <a:pt x="489" y="144"/>
                    <a:pt x="489" y="144"/>
                  </a:cubicBezTo>
                  <a:close/>
                  <a:moveTo>
                    <a:pt x="433" y="197"/>
                  </a:moveTo>
                  <a:cubicBezTo>
                    <a:pt x="433" y="204"/>
                    <a:pt x="433" y="204"/>
                    <a:pt x="433" y="204"/>
                  </a:cubicBezTo>
                  <a:cubicBezTo>
                    <a:pt x="433" y="204"/>
                    <a:pt x="437" y="205"/>
                    <a:pt x="437" y="206"/>
                  </a:cubicBezTo>
                  <a:cubicBezTo>
                    <a:pt x="437" y="207"/>
                    <a:pt x="439" y="209"/>
                    <a:pt x="440" y="209"/>
                  </a:cubicBezTo>
                  <a:cubicBezTo>
                    <a:pt x="441" y="209"/>
                    <a:pt x="446" y="208"/>
                    <a:pt x="445" y="207"/>
                  </a:cubicBezTo>
                  <a:cubicBezTo>
                    <a:pt x="445" y="206"/>
                    <a:pt x="444" y="202"/>
                    <a:pt x="443" y="200"/>
                  </a:cubicBezTo>
                  <a:cubicBezTo>
                    <a:pt x="442" y="199"/>
                    <a:pt x="438" y="196"/>
                    <a:pt x="438" y="196"/>
                  </a:cubicBezTo>
                  <a:cubicBezTo>
                    <a:pt x="433" y="197"/>
                    <a:pt x="433" y="197"/>
                    <a:pt x="433" y="197"/>
                  </a:cubicBezTo>
                  <a:close/>
                  <a:moveTo>
                    <a:pt x="433" y="207"/>
                  </a:moveTo>
                  <a:cubicBezTo>
                    <a:pt x="433" y="207"/>
                    <a:pt x="440" y="217"/>
                    <a:pt x="440" y="217"/>
                  </a:cubicBezTo>
                  <a:cubicBezTo>
                    <a:pt x="442" y="217"/>
                    <a:pt x="442" y="217"/>
                    <a:pt x="442" y="217"/>
                  </a:cubicBezTo>
                  <a:cubicBezTo>
                    <a:pt x="438" y="213"/>
                    <a:pt x="438" y="213"/>
                    <a:pt x="438" y="213"/>
                  </a:cubicBezTo>
                  <a:cubicBezTo>
                    <a:pt x="433" y="207"/>
                    <a:pt x="433" y="207"/>
                    <a:pt x="433" y="207"/>
                  </a:cubicBezTo>
                  <a:close/>
                  <a:moveTo>
                    <a:pt x="424" y="228"/>
                  </a:moveTo>
                  <a:cubicBezTo>
                    <a:pt x="424" y="228"/>
                    <a:pt x="424" y="233"/>
                    <a:pt x="424" y="234"/>
                  </a:cubicBezTo>
                  <a:cubicBezTo>
                    <a:pt x="423" y="234"/>
                    <a:pt x="423" y="243"/>
                    <a:pt x="422" y="243"/>
                  </a:cubicBezTo>
                  <a:cubicBezTo>
                    <a:pt x="422" y="244"/>
                    <a:pt x="428" y="249"/>
                    <a:pt x="428" y="249"/>
                  </a:cubicBezTo>
                  <a:cubicBezTo>
                    <a:pt x="430" y="247"/>
                    <a:pt x="430" y="247"/>
                    <a:pt x="430" y="247"/>
                  </a:cubicBezTo>
                  <a:cubicBezTo>
                    <a:pt x="433" y="249"/>
                    <a:pt x="433" y="249"/>
                    <a:pt x="433" y="249"/>
                  </a:cubicBezTo>
                  <a:cubicBezTo>
                    <a:pt x="433" y="249"/>
                    <a:pt x="436" y="249"/>
                    <a:pt x="435" y="248"/>
                  </a:cubicBezTo>
                  <a:cubicBezTo>
                    <a:pt x="435" y="247"/>
                    <a:pt x="431" y="242"/>
                    <a:pt x="431" y="242"/>
                  </a:cubicBezTo>
                  <a:cubicBezTo>
                    <a:pt x="431" y="242"/>
                    <a:pt x="434" y="242"/>
                    <a:pt x="434" y="242"/>
                  </a:cubicBezTo>
                  <a:cubicBezTo>
                    <a:pt x="434" y="241"/>
                    <a:pt x="434" y="235"/>
                    <a:pt x="434" y="235"/>
                  </a:cubicBezTo>
                  <a:cubicBezTo>
                    <a:pt x="432" y="230"/>
                    <a:pt x="432" y="230"/>
                    <a:pt x="432" y="230"/>
                  </a:cubicBezTo>
                  <a:cubicBezTo>
                    <a:pt x="436" y="232"/>
                    <a:pt x="436" y="232"/>
                    <a:pt x="436" y="232"/>
                  </a:cubicBezTo>
                  <a:cubicBezTo>
                    <a:pt x="438" y="229"/>
                    <a:pt x="438" y="229"/>
                    <a:pt x="438" y="229"/>
                  </a:cubicBezTo>
                  <a:cubicBezTo>
                    <a:pt x="442" y="224"/>
                    <a:pt x="442" y="224"/>
                    <a:pt x="442" y="224"/>
                  </a:cubicBezTo>
                  <a:cubicBezTo>
                    <a:pt x="441" y="220"/>
                    <a:pt x="441" y="220"/>
                    <a:pt x="441" y="220"/>
                  </a:cubicBezTo>
                  <a:cubicBezTo>
                    <a:pt x="441" y="220"/>
                    <a:pt x="436" y="217"/>
                    <a:pt x="435" y="216"/>
                  </a:cubicBezTo>
                  <a:cubicBezTo>
                    <a:pt x="435" y="215"/>
                    <a:pt x="432" y="212"/>
                    <a:pt x="432" y="211"/>
                  </a:cubicBezTo>
                  <a:cubicBezTo>
                    <a:pt x="431" y="210"/>
                    <a:pt x="430" y="218"/>
                    <a:pt x="430" y="218"/>
                  </a:cubicBezTo>
                  <a:cubicBezTo>
                    <a:pt x="427" y="222"/>
                    <a:pt x="427" y="222"/>
                    <a:pt x="427" y="222"/>
                  </a:cubicBezTo>
                  <a:cubicBezTo>
                    <a:pt x="427" y="222"/>
                    <a:pt x="424" y="228"/>
                    <a:pt x="424" y="228"/>
                  </a:cubicBezTo>
                  <a:close/>
                  <a:moveTo>
                    <a:pt x="415" y="255"/>
                  </a:moveTo>
                  <a:cubicBezTo>
                    <a:pt x="414" y="256"/>
                    <a:pt x="410" y="259"/>
                    <a:pt x="407" y="262"/>
                  </a:cubicBezTo>
                  <a:cubicBezTo>
                    <a:pt x="405" y="266"/>
                    <a:pt x="403" y="268"/>
                    <a:pt x="403" y="270"/>
                  </a:cubicBezTo>
                  <a:cubicBezTo>
                    <a:pt x="404" y="273"/>
                    <a:pt x="406" y="275"/>
                    <a:pt x="406" y="275"/>
                  </a:cubicBezTo>
                  <a:cubicBezTo>
                    <a:pt x="406" y="275"/>
                    <a:pt x="406" y="270"/>
                    <a:pt x="408" y="269"/>
                  </a:cubicBezTo>
                  <a:cubicBezTo>
                    <a:pt x="410" y="268"/>
                    <a:pt x="412" y="268"/>
                    <a:pt x="415" y="265"/>
                  </a:cubicBezTo>
                  <a:cubicBezTo>
                    <a:pt x="418" y="262"/>
                    <a:pt x="418" y="261"/>
                    <a:pt x="418" y="260"/>
                  </a:cubicBezTo>
                  <a:cubicBezTo>
                    <a:pt x="419" y="259"/>
                    <a:pt x="419" y="255"/>
                    <a:pt x="420" y="255"/>
                  </a:cubicBezTo>
                  <a:cubicBezTo>
                    <a:pt x="421" y="255"/>
                    <a:pt x="417" y="253"/>
                    <a:pt x="417" y="253"/>
                  </a:cubicBezTo>
                  <a:cubicBezTo>
                    <a:pt x="415" y="255"/>
                    <a:pt x="415" y="255"/>
                    <a:pt x="415" y="255"/>
                  </a:cubicBezTo>
                  <a:close/>
                  <a:moveTo>
                    <a:pt x="534" y="222"/>
                  </a:moveTo>
                  <a:cubicBezTo>
                    <a:pt x="534" y="222"/>
                    <a:pt x="531" y="225"/>
                    <a:pt x="531" y="227"/>
                  </a:cubicBezTo>
                  <a:cubicBezTo>
                    <a:pt x="530" y="228"/>
                    <a:pt x="530" y="229"/>
                    <a:pt x="530" y="232"/>
                  </a:cubicBezTo>
                  <a:cubicBezTo>
                    <a:pt x="530" y="235"/>
                    <a:pt x="529" y="238"/>
                    <a:pt x="530" y="238"/>
                  </a:cubicBezTo>
                  <a:cubicBezTo>
                    <a:pt x="531" y="238"/>
                    <a:pt x="534" y="238"/>
                    <a:pt x="534" y="235"/>
                  </a:cubicBezTo>
                  <a:cubicBezTo>
                    <a:pt x="533" y="232"/>
                    <a:pt x="533" y="230"/>
                    <a:pt x="534" y="227"/>
                  </a:cubicBezTo>
                  <a:cubicBezTo>
                    <a:pt x="535" y="224"/>
                    <a:pt x="536" y="218"/>
                    <a:pt x="536" y="218"/>
                  </a:cubicBezTo>
                  <a:cubicBezTo>
                    <a:pt x="534" y="222"/>
                    <a:pt x="534" y="222"/>
                    <a:pt x="534" y="222"/>
                  </a:cubicBezTo>
                  <a:close/>
                  <a:moveTo>
                    <a:pt x="543" y="252"/>
                  </a:moveTo>
                  <a:cubicBezTo>
                    <a:pt x="543" y="252"/>
                    <a:pt x="538" y="253"/>
                    <a:pt x="538" y="252"/>
                  </a:cubicBezTo>
                  <a:cubicBezTo>
                    <a:pt x="538" y="250"/>
                    <a:pt x="539" y="247"/>
                    <a:pt x="539" y="246"/>
                  </a:cubicBezTo>
                  <a:cubicBezTo>
                    <a:pt x="539" y="244"/>
                    <a:pt x="533" y="240"/>
                    <a:pt x="533" y="240"/>
                  </a:cubicBezTo>
                  <a:cubicBezTo>
                    <a:pt x="529" y="242"/>
                    <a:pt x="529" y="242"/>
                    <a:pt x="529" y="242"/>
                  </a:cubicBezTo>
                  <a:cubicBezTo>
                    <a:pt x="529" y="242"/>
                    <a:pt x="523" y="240"/>
                    <a:pt x="523" y="239"/>
                  </a:cubicBezTo>
                  <a:cubicBezTo>
                    <a:pt x="523" y="238"/>
                    <a:pt x="524" y="236"/>
                    <a:pt x="524" y="234"/>
                  </a:cubicBezTo>
                  <a:cubicBezTo>
                    <a:pt x="524" y="233"/>
                    <a:pt x="523" y="228"/>
                    <a:pt x="523" y="228"/>
                  </a:cubicBezTo>
                  <a:cubicBezTo>
                    <a:pt x="523" y="228"/>
                    <a:pt x="525" y="222"/>
                    <a:pt x="526" y="220"/>
                  </a:cubicBezTo>
                  <a:cubicBezTo>
                    <a:pt x="526" y="218"/>
                    <a:pt x="528" y="208"/>
                    <a:pt x="528" y="208"/>
                  </a:cubicBezTo>
                  <a:cubicBezTo>
                    <a:pt x="528" y="197"/>
                    <a:pt x="528" y="197"/>
                    <a:pt x="528" y="197"/>
                  </a:cubicBezTo>
                  <a:cubicBezTo>
                    <a:pt x="520" y="182"/>
                    <a:pt x="520" y="182"/>
                    <a:pt x="520" y="182"/>
                  </a:cubicBezTo>
                  <a:cubicBezTo>
                    <a:pt x="511" y="188"/>
                    <a:pt x="511" y="188"/>
                    <a:pt x="511" y="188"/>
                  </a:cubicBezTo>
                  <a:cubicBezTo>
                    <a:pt x="512" y="196"/>
                    <a:pt x="512" y="196"/>
                    <a:pt x="512" y="196"/>
                  </a:cubicBezTo>
                  <a:cubicBezTo>
                    <a:pt x="511" y="202"/>
                    <a:pt x="511" y="202"/>
                    <a:pt x="511" y="202"/>
                  </a:cubicBezTo>
                  <a:cubicBezTo>
                    <a:pt x="511" y="208"/>
                    <a:pt x="511" y="208"/>
                    <a:pt x="511" y="208"/>
                  </a:cubicBezTo>
                  <a:cubicBezTo>
                    <a:pt x="504" y="208"/>
                    <a:pt x="504" y="208"/>
                    <a:pt x="504" y="208"/>
                  </a:cubicBezTo>
                  <a:cubicBezTo>
                    <a:pt x="499" y="200"/>
                    <a:pt x="499" y="200"/>
                    <a:pt x="499" y="200"/>
                  </a:cubicBezTo>
                  <a:cubicBezTo>
                    <a:pt x="495" y="190"/>
                    <a:pt x="495" y="190"/>
                    <a:pt x="495" y="190"/>
                  </a:cubicBezTo>
                  <a:cubicBezTo>
                    <a:pt x="493" y="193"/>
                    <a:pt x="493" y="193"/>
                    <a:pt x="493" y="193"/>
                  </a:cubicBezTo>
                  <a:cubicBezTo>
                    <a:pt x="494" y="200"/>
                    <a:pt x="494" y="200"/>
                    <a:pt x="494" y="200"/>
                  </a:cubicBezTo>
                  <a:cubicBezTo>
                    <a:pt x="493" y="206"/>
                    <a:pt x="493" y="206"/>
                    <a:pt x="493" y="206"/>
                  </a:cubicBezTo>
                  <a:cubicBezTo>
                    <a:pt x="493" y="206"/>
                    <a:pt x="490" y="213"/>
                    <a:pt x="490" y="214"/>
                  </a:cubicBezTo>
                  <a:cubicBezTo>
                    <a:pt x="490" y="215"/>
                    <a:pt x="484" y="201"/>
                    <a:pt x="484" y="201"/>
                  </a:cubicBezTo>
                  <a:cubicBezTo>
                    <a:pt x="483" y="207"/>
                    <a:pt x="483" y="207"/>
                    <a:pt x="483" y="207"/>
                  </a:cubicBezTo>
                  <a:cubicBezTo>
                    <a:pt x="478" y="210"/>
                    <a:pt x="478" y="210"/>
                    <a:pt x="478" y="210"/>
                  </a:cubicBezTo>
                  <a:cubicBezTo>
                    <a:pt x="478" y="210"/>
                    <a:pt x="479" y="213"/>
                    <a:pt x="480" y="214"/>
                  </a:cubicBezTo>
                  <a:cubicBezTo>
                    <a:pt x="481" y="214"/>
                    <a:pt x="482" y="221"/>
                    <a:pt x="482" y="221"/>
                  </a:cubicBezTo>
                  <a:cubicBezTo>
                    <a:pt x="490" y="227"/>
                    <a:pt x="490" y="227"/>
                    <a:pt x="490" y="227"/>
                  </a:cubicBezTo>
                  <a:cubicBezTo>
                    <a:pt x="493" y="222"/>
                    <a:pt x="493" y="222"/>
                    <a:pt x="493" y="222"/>
                  </a:cubicBezTo>
                  <a:cubicBezTo>
                    <a:pt x="498" y="224"/>
                    <a:pt x="498" y="224"/>
                    <a:pt x="498" y="224"/>
                  </a:cubicBezTo>
                  <a:cubicBezTo>
                    <a:pt x="502" y="230"/>
                    <a:pt x="502" y="230"/>
                    <a:pt x="502" y="230"/>
                  </a:cubicBezTo>
                  <a:cubicBezTo>
                    <a:pt x="496" y="234"/>
                    <a:pt x="496" y="234"/>
                    <a:pt x="496" y="234"/>
                  </a:cubicBezTo>
                  <a:cubicBezTo>
                    <a:pt x="496" y="234"/>
                    <a:pt x="498" y="242"/>
                    <a:pt x="500" y="244"/>
                  </a:cubicBezTo>
                  <a:cubicBezTo>
                    <a:pt x="501" y="246"/>
                    <a:pt x="502" y="246"/>
                    <a:pt x="502" y="246"/>
                  </a:cubicBezTo>
                  <a:cubicBezTo>
                    <a:pt x="500" y="249"/>
                    <a:pt x="500" y="249"/>
                    <a:pt x="500" y="249"/>
                  </a:cubicBezTo>
                  <a:cubicBezTo>
                    <a:pt x="500" y="249"/>
                    <a:pt x="501" y="250"/>
                    <a:pt x="505" y="252"/>
                  </a:cubicBezTo>
                  <a:cubicBezTo>
                    <a:pt x="509" y="255"/>
                    <a:pt x="506" y="255"/>
                    <a:pt x="508" y="255"/>
                  </a:cubicBezTo>
                  <a:cubicBezTo>
                    <a:pt x="510" y="256"/>
                    <a:pt x="512" y="258"/>
                    <a:pt x="512" y="258"/>
                  </a:cubicBezTo>
                  <a:cubicBezTo>
                    <a:pt x="518" y="256"/>
                    <a:pt x="518" y="256"/>
                    <a:pt x="518" y="256"/>
                  </a:cubicBezTo>
                  <a:cubicBezTo>
                    <a:pt x="521" y="264"/>
                    <a:pt x="521" y="264"/>
                    <a:pt x="521" y="264"/>
                  </a:cubicBezTo>
                  <a:cubicBezTo>
                    <a:pt x="527" y="256"/>
                    <a:pt x="527" y="256"/>
                    <a:pt x="527" y="256"/>
                  </a:cubicBezTo>
                  <a:cubicBezTo>
                    <a:pt x="527" y="256"/>
                    <a:pt x="529" y="258"/>
                    <a:pt x="530" y="260"/>
                  </a:cubicBezTo>
                  <a:cubicBezTo>
                    <a:pt x="531" y="263"/>
                    <a:pt x="538" y="262"/>
                    <a:pt x="538" y="262"/>
                  </a:cubicBezTo>
                  <a:cubicBezTo>
                    <a:pt x="538" y="262"/>
                    <a:pt x="535" y="264"/>
                    <a:pt x="529" y="266"/>
                  </a:cubicBezTo>
                  <a:cubicBezTo>
                    <a:pt x="523" y="269"/>
                    <a:pt x="523" y="272"/>
                    <a:pt x="524" y="277"/>
                  </a:cubicBezTo>
                  <a:cubicBezTo>
                    <a:pt x="524" y="283"/>
                    <a:pt x="527" y="280"/>
                    <a:pt x="533" y="276"/>
                  </a:cubicBezTo>
                  <a:cubicBezTo>
                    <a:pt x="538" y="271"/>
                    <a:pt x="541" y="272"/>
                    <a:pt x="543" y="269"/>
                  </a:cubicBezTo>
                  <a:cubicBezTo>
                    <a:pt x="544" y="266"/>
                    <a:pt x="548" y="264"/>
                    <a:pt x="552" y="262"/>
                  </a:cubicBezTo>
                  <a:cubicBezTo>
                    <a:pt x="557" y="260"/>
                    <a:pt x="555" y="256"/>
                    <a:pt x="552" y="252"/>
                  </a:cubicBezTo>
                  <a:cubicBezTo>
                    <a:pt x="550" y="249"/>
                    <a:pt x="543" y="252"/>
                    <a:pt x="543" y="252"/>
                  </a:cubicBezTo>
                  <a:close/>
                  <a:moveTo>
                    <a:pt x="498" y="271"/>
                  </a:moveTo>
                  <a:cubicBezTo>
                    <a:pt x="498" y="272"/>
                    <a:pt x="494" y="274"/>
                    <a:pt x="493" y="276"/>
                  </a:cubicBezTo>
                  <a:cubicBezTo>
                    <a:pt x="492" y="279"/>
                    <a:pt x="491" y="287"/>
                    <a:pt x="495" y="287"/>
                  </a:cubicBezTo>
                  <a:cubicBezTo>
                    <a:pt x="500" y="288"/>
                    <a:pt x="503" y="286"/>
                    <a:pt x="504" y="282"/>
                  </a:cubicBezTo>
                  <a:cubicBezTo>
                    <a:pt x="505" y="278"/>
                    <a:pt x="506" y="277"/>
                    <a:pt x="504" y="275"/>
                  </a:cubicBezTo>
                  <a:cubicBezTo>
                    <a:pt x="502" y="272"/>
                    <a:pt x="498" y="271"/>
                    <a:pt x="498" y="271"/>
                  </a:cubicBezTo>
                  <a:close/>
                  <a:moveTo>
                    <a:pt x="509" y="292"/>
                  </a:moveTo>
                  <a:cubicBezTo>
                    <a:pt x="508" y="292"/>
                    <a:pt x="504" y="295"/>
                    <a:pt x="504" y="297"/>
                  </a:cubicBezTo>
                  <a:cubicBezTo>
                    <a:pt x="504" y="299"/>
                    <a:pt x="507" y="303"/>
                    <a:pt x="509" y="300"/>
                  </a:cubicBezTo>
                  <a:cubicBezTo>
                    <a:pt x="512" y="297"/>
                    <a:pt x="514" y="295"/>
                    <a:pt x="513" y="292"/>
                  </a:cubicBezTo>
                  <a:cubicBezTo>
                    <a:pt x="512" y="290"/>
                    <a:pt x="509" y="292"/>
                    <a:pt x="509" y="292"/>
                  </a:cubicBezTo>
                  <a:close/>
                  <a:moveTo>
                    <a:pt x="473" y="320"/>
                  </a:moveTo>
                  <a:cubicBezTo>
                    <a:pt x="461" y="327"/>
                    <a:pt x="461" y="327"/>
                    <a:pt x="461" y="327"/>
                  </a:cubicBezTo>
                  <a:cubicBezTo>
                    <a:pt x="461" y="327"/>
                    <a:pt x="457" y="329"/>
                    <a:pt x="459" y="331"/>
                  </a:cubicBezTo>
                  <a:cubicBezTo>
                    <a:pt x="461" y="334"/>
                    <a:pt x="472" y="329"/>
                    <a:pt x="476" y="326"/>
                  </a:cubicBezTo>
                  <a:cubicBezTo>
                    <a:pt x="479" y="322"/>
                    <a:pt x="481" y="320"/>
                    <a:pt x="480" y="320"/>
                  </a:cubicBezTo>
                  <a:cubicBezTo>
                    <a:pt x="478" y="319"/>
                    <a:pt x="473" y="320"/>
                    <a:pt x="473" y="320"/>
                  </a:cubicBezTo>
                  <a:close/>
                  <a:moveTo>
                    <a:pt x="450" y="334"/>
                  </a:moveTo>
                  <a:cubicBezTo>
                    <a:pt x="449" y="334"/>
                    <a:pt x="445" y="337"/>
                    <a:pt x="442" y="337"/>
                  </a:cubicBezTo>
                  <a:cubicBezTo>
                    <a:pt x="438" y="336"/>
                    <a:pt x="429" y="333"/>
                    <a:pt x="431" y="339"/>
                  </a:cubicBezTo>
                  <a:cubicBezTo>
                    <a:pt x="433" y="344"/>
                    <a:pt x="436" y="349"/>
                    <a:pt x="441" y="345"/>
                  </a:cubicBezTo>
                  <a:cubicBezTo>
                    <a:pt x="446" y="341"/>
                    <a:pt x="450" y="341"/>
                    <a:pt x="453" y="338"/>
                  </a:cubicBezTo>
                  <a:cubicBezTo>
                    <a:pt x="456" y="334"/>
                    <a:pt x="450" y="334"/>
                    <a:pt x="450" y="334"/>
                  </a:cubicBezTo>
                  <a:close/>
                  <a:moveTo>
                    <a:pt x="515" y="378"/>
                  </a:moveTo>
                  <a:cubicBezTo>
                    <a:pt x="514" y="382"/>
                    <a:pt x="514" y="382"/>
                    <a:pt x="514" y="382"/>
                  </a:cubicBezTo>
                  <a:cubicBezTo>
                    <a:pt x="527" y="377"/>
                    <a:pt x="527" y="377"/>
                    <a:pt x="527" y="377"/>
                  </a:cubicBezTo>
                  <a:cubicBezTo>
                    <a:pt x="524" y="373"/>
                    <a:pt x="524" y="373"/>
                    <a:pt x="524" y="373"/>
                  </a:cubicBezTo>
                  <a:cubicBezTo>
                    <a:pt x="530" y="373"/>
                    <a:pt x="530" y="373"/>
                    <a:pt x="530" y="373"/>
                  </a:cubicBezTo>
                  <a:cubicBezTo>
                    <a:pt x="530" y="373"/>
                    <a:pt x="533" y="368"/>
                    <a:pt x="532" y="366"/>
                  </a:cubicBezTo>
                  <a:cubicBezTo>
                    <a:pt x="532" y="365"/>
                    <a:pt x="527" y="359"/>
                    <a:pt x="526" y="358"/>
                  </a:cubicBezTo>
                  <a:cubicBezTo>
                    <a:pt x="524" y="356"/>
                    <a:pt x="517" y="353"/>
                    <a:pt x="515" y="351"/>
                  </a:cubicBezTo>
                  <a:cubicBezTo>
                    <a:pt x="513" y="350"/>
                    <a:pt x="514" y="348"/>
                    <a:pt x="512" y="343"/>
                  </a:cubicBezTo>
                  <a:cubicBezTo>
                    <a:pt x="509" y="338"/>
                    <a:pt x="507" y="332"/>
                    <a:pt x="505" y="332"/>
                  </a:cubicBezTo>
                  <a:cubicBezTo>
                    <a:pt x="503" y="331"/>
                    <a:pt x="491" y="333"/>
                    <a:pt x="489" y="334"/>
                  </a:cubicBezTo>
                  <a:cubicBezTo>
                    <a:pt x="486" y="334"/>
                    <a:pt x="492" y="338"/>
                    <a:pt x="488" y="339"/>
                  </a:cubicBezTo>
                  <a:cubicBezTo>
                    <a:pt x="485" y="341"/>
                    <a:pt x="489" y="342"/>
                    <a:pt x="493" y="345"/>
                  </a:cubicBezTo>
                  <a:cubicBezTo>
                    <a:pt x="496" y="349"/>
                    <a:pt x="497" y="352"/>
                    <a:pt x="498" y="354"/>
                  </a:cubicBezTo>
                  <a:cubicBezTo>
                    <a:pt x="499" y="355"/>
                    <a:pt x="507" y="354"/>
                    <a:pt x="507" y="354"/>
                  </a:cubicBezTo>
                  <a:cubicBezTo>
                    <a:pt x="507" y="354"/>
                    <a:pt x="501" y="357"/>
                    <a:pt x="499" y="359"/>
                  </a:cubicBezTo>
                  <a:cubicBezTo>
                    <a:pt x="497" y="360"/>
                    <a:pt x="487" y="365"/>
                    <a:pt x="490" y="368"/>
                  </a:cubicBezTo>
                  <a:cubicBezTo>
                    <a:pt x="493" y="370"/>
                    <a:pt x="503" y="371"/>
                    <a:pt x="503" y="371"/>
                  </a:cubicBezTo>
                  <a:cubicBezTo>
                    <a:pt x="503" y="371"/>
                    <a:pt x="488" y="375"/>
                    <a:pt x="485" y="375"/>
                  </a:cubicBezTo>
                  <a:cubicBezTo>
                    <a:pt x="481" y="374"/>
                    <a:pt x="478" y="368"/>
                    <a:pt x="476" y="371"/>
                  </a:cubicBezTo>
                  <a:cubicBezTo>
                    <a:pt x="474" y="373"/>
                    <a:pt x="473" y="379"/>
                    <a:pt x="478" y="381"/>
                  </a:cubicBezTo>
                  <a:cubicBezTo>
                    <a:pt x="482" y="382"/>
                    <a:pt x="484" y="380"/>
                    <a:pt x="488" y="380"/>
                  </a:cubicBezTo>
                  <a:cubicBezTo>
                    <a:pt x="493" y="381"/>
                    <a:pt x="498" y="385"/>
                    <a:pt x="502" y="383"/>
                  </a:cubicBezTo>
                  <a:cubicBezTo>
                    <a:pt x="506" y="380"/>
                    <a:pt x="515" y="378"/>
                    <a:pt x="515" y="378"/>
                  </a:cubicBezTo>
                  <a:close/>
                  <a:moveTo>
                    <a:pt x="481" y="406"/>
                  </a:moveTo>
                  <a:cubicBezTo>
                    <a:pt x="480" y="406"/>
                    <a:pt x="476" y="412"/>
                    <a:pt x="475" y="416"/>
                  </a:cubicBezTo>
                  <a:cubicBezTo>
                    <a:pt x="474" y="420"/>
                    <a:pt x="482" y="413"/>
                    <a:pt x="482" y="413"/>
                  </a:cubicBezTo>
                  <a:cubicBezTo>
                    <a:pt x="482" y="413"/>
                    <a:pt x="486" y="408"/>
                    <a:pt x="487" y="406"/>
                  </a:cubicBezTo>
                  <a:cubicBezTo>
                    <a:pt x="487" y="404"/>
                    <a:pt x="481" y="406"/>
                    <a:pt x="481" y="406"/>
                  </a:cubicBezTo>
                  <a:close/>
                  <a:moveTo>
                    <a:pt x="464" y="433"/>
                  </a:moveTo>
                  <a:cubicBezTo>
                    <a:pt x="464" y="433"/>
                    <a:pt x="456" y="439"/>
                    <a:pt x="454" y="438"/>
                  </a:cubicBezTo>
                  <a:cubicBezTo>
                    <a:pt x="453" y="437"/>
                    <a:pt x="451" y="448"/>
                    <a:pt x="450" y="448"/>
                  </a:cubicBezTo>
                  <a:cubicBezTo>
                    <a:pt x="449" y="449"/>
                    <a:pt x="446" y="460"/>
                    <a:pt x="446" y="460"/>
                  </a:cubicBezTo>
                  <a:cubicBezTo>
                    <a:pt x="446" y="460"/>
                    <a:pt x="456" y="456"/>
                    <a:pt x="458" y="452"/>
                  </a:cubicBezTo>
                  <a:cubicBezTo>
                    <a:pt x="459" y="448"/>
                    <a:pt x="462" y="447"/>
                    <a:pt x="462" y="447"/>
                  </a:cubicBezTo>
                  <a:cubicBezTo>
                    <a:pt x="468" y="451"/>
                    <a:pt x="468" y="451"/>
                    <a:pt x="468" y="451"/>
                  </a:cubicBezTo>
                  <a:cubicBezTo>
                    <a:pt x="468" y="451"/>
                    <a:pt x="462" y="452"/>
                    <a:pt x="463" y="456"/>
                  </a:cubicBezTo>
                  <a:cubicBezTo>
                    <a:pt x="463" y="459"/>
                    <a:pt x="464" y="460"/>
                    <a:pt x="463" y="464"/>
                  </a:cubicBezTo>
                  <a:cubicBezTo>
                    <a:pt x="462" y="467"/>
                    <a:pt x="456" y="465"/>
                    <a:pt x="457" y="473"/>
                  </a:cubicBezTo>
                  <a:cubicBezTo>
                    <a:pt x="458" y="480"/>
                    <a:pt x="464" y="470"/>
                    <a:pt x="466" y="470"/>
                  </a:cubicBezTo>
                  <a:cubicBezTo>
                    <a:pt x="469" y="471"/>
                    <a:pt x="478" y="472"/>
                    <a:pt x="481" y="467"/>
                  </a:cubicBezTo>
                  <a:cubicBezTo>
                    <a:pt x="484" y="462"/>
                    <a:pt x="484" y="461"/>
                    <a:pt x="483" y="457"/>
                  </a:cubicBezTo>
                  <a:cubicBezTo>
                    <a:pt x="482" y="453"/>
                    <a:pt x="480" y="448"/>
                    <a:pt x="480" y="446"/>
                  </a:cubicBezTo>
                  <a:cubicBezTo>
                    <a:pt x="481" y="445"/>
                    <a:pt x="484" y="429"/>
                    <a:pt x="484" y="429"/>
                  </a:cubicBezTo>
                  <a:cubicBezTo>
                    <a:pt x="468" y="435"/>
                    <a:pt x="468" y="435"/>
                    <a:pt x="468" y="435"/>
                  </a:cubicBezTo>
                  <a:cubicBezTo>
                    <a:pt x="465" y="439"/>
                    <a:pt x="465" y="439"/>
                    <a:pt x="465" y="439"/>
                  </a:cubicBezTo>
                  <a:cubicBezTo>
                    <a:pt x="464" y="433"/>
                    <a:pt x="464" y="433"/>
                    <a:pt x="464" y="433"/>
                  </a:cubicBezTo>
                  <a:close/>
                  <a:moveTo>
                    <a:pt x="494" y="428"/>
                  </a:moveTo>
                  <a:cubicBezTo>
                    <a:pt x="494" y="428"/>
                    <a:pt x="492" y="430"/>
                    <a:pt x="491" y="430"/>
                  </a:cubicBezTo>
                  <a:cubicBezTo>
                    <a:pt x="490" y="431"/>
                    <a:pt x="489" y="433"/>
                    <a:pt x="488" y="436"/>
                  </a:cubicBezTo>
                  <a:cubicBezTo>
                    <a:pt x="487" y="439"/>
                    <a:pt x="485" y="447"/>
                    <a:pt x="486" y="449"/>
                  </a:cubicBezTo>
                  <a:cubicBezTo>
                    <a:pt x="487" y="452"/>
                    <a:pt x="492" y="451"/>
                    <a:pt x="492" y="451"/>
                  </a:cubicBezTo>
                  <a:cubicBezTo>
                    <a:pt x="492" y="451"/>
                    <a:pt x="495" y="445"/>
                    <a:pt x="497" y="443"/>
                  </a:cubicBezTo>
                  <a:cubicBezTo>
                    <a:pt x="500" y="441"/>
                    <a:pt x="499" y="439"/>
                    <a:pt x="501" y="436"/>
                  </a:cubicBezTo>
                  <a:cubicBezTo>
                    <a:pt x="503" y="432"/>
                    <a:pt x="507" y="428"/>
                    <a:pt x="509" y="427"/>
                  </a:cubicBezTo>
                  <a:cubicBezTo>
                    <a:pt x="510" y="426"/>
                    <a:pt x="515" y="419"/>
                    <a:pt x="518" y="415"/>
                  </a:cubicBezTo>
                  <a:cubicBezTo>
                    <a:pt x="522" y="412"/>
                    <a:pt x="521" y="411"/>
                    <a:pt x="522" y="409"/>
                  </a:cubicBezTo>
                  <a:cubicBezTo>
                    <a:pt x="522" y="407"/>
                    <a:pt x="525" y="397"/>
                    <a:pt x="525" y="397"/>
                  </a:cubicBezTo>
                  <a:cubicBezTo>
                    <a:pt x="522" y="402"/>
                    <a:pt x="522" y="402"/>
                    <a:pt x="522" y="402"/>
                  </a:cubicBezTo>
                  <a:cubicBezTo>
                    <a:pt x="518" y="407"/>
                    <a:pt x="518" y="407"/>
                    <a:pt x="518" y="407"/>
                  </a:cubicBezTo>
                  <a:cubicBezTo>
                    <a:pt x="502" y="414"/>
                    <a:pt x="502" y="414"/>
                    <a:pt x="502" y="414"/>
                  </a:cubicBezTo>
                  <a:cubicBezTo>
                    <a:pt x="495" y="423"/>
                    <a:pt x="495" y="423"/>
                    <a:pt x="495" y="423"/>
                  </a:cubicBezTo>
                  <a:cubicBezTo>
                    <a:pt x="494" y="428"/>
                    <a:pt x="494" y="428"/>
                    <a:pt x="494" y="428"/>
                  </a:cubicBezTo>
                  <a:close/>
                  <a:moveTo>
                    <a:pt x="555" y="452"/>
                  </a:moveTo>
                  <a:cubicBezTo>
                    <a:pt x="555" y="453"/>
                    <a:pt x="554" y="460"/>
                    <a:pt x="555" y="463"/>
                  </a:cubicBezTo>
                  <a:cubicBezTo>
                    <a:pt x="556" y="465"/>
                    <a:pt x="558" y="471"/>
                    <a:pt x="559" y="473"/>
                  </a:cubicBezTo>
                  <a:cubicBezTo>
                    <a:pt x="559" y="475"/>
                    <a:pt x="561" y="475"/>
                    <a:pt x="561" y="475"/>
                  </a:cubicBezTo>
                  <a:cubicBezTo>
                    <a:pt x="561" y="475"/>
                    <a:pt x="563" y="475"/>
                    <a:pt x="564" y="472"/>
                  </a:cubicBezTo>
                  <a:cubicBezTo>
                    <a:pt x="564" y="468"/>
                    <a:pt x="563" y="462"/>
                    <a:pt x="561" y="459"/>
                  </a:cubicBezTo>
                  <a:cubicBezTo>
                    <a:pt x="559" y="455"/>
                    <a:pt x="556" y="450"/>
                    <a:pt x="556" y="450"/>
                  </a:cubicBezTo>
                  <a:cubicBezTo>
                    <a:pt x="555" y="452"/>
                    <a:pt x="555" y="452"/>
                    <a:pt x="555" y="452"/>
                  </a:cubicBezTo>
                  <a:close/>
                  <a:moveTo>
                    <a:pt x="539" y="475"/>
                  </a:moveTo>
                  <a:cubicBezTo>
                    <a:pt x="537" y="477"/>
                    <a:pt x="531" y="481"/>
                    <a:pt x="531" y="486"/>
                  </a:cubicBezTo>
                  <a:cubicBezTo>
                    <a:pt x="531" y="492"/>
                    <a:pt x="531" y="496"/>
                    <a:pt x="531" y="498"/>
                  </a:cubicBezTo>
                  <a:cubicBezTo>
                    <a:pt x="530" y="501"/>
                    <a:pt x="529" y="509"/>
                    <a:pt x="532" y="512"/>
                  </a:cubicBezTo>
                  <a:cubicBezTo>
                    <a:pt x="534" y="514"/>
                    <a:pt x="546" y="518"/>
                    <a:pt x="548" y="514"/>
                  </a:cubicBezTo>
                  <a:cubicBezTo>
                    <a:pt x="550" y="510"/>
                    <a:pt x="549" y="505"/>
                    <a:pt x="549" y="505"/>
                  </a:cubicBezTo>
                  <a:cubicBezTo>
                    <a:pt x="552" y="498"/>
                    <a:pt x="552" y="498"/>
                    <a:pt x="552" y="498"/>
                  </a:cubicBezTo>
                  <a:cubicBezTo>
                    <a:pt x="552" y="498"/>
                    <a:pt x="549" y="494"/>
                    <a:pt x="549" y="494"/>
                  </a:cubicBezTo>
                  <a:cubicBezTo>
                    <a:pt x="549" y="493"/>
                    <a:pt x="551" y="492"/>
                    <a:pt x="550" y="485"/>
                  </a:cubicBezTo>
                  <a:cubicBezTo>
                    <a:pt x="549" y="478"/>
                    <a:pt x="548" y="476"/>
                    <a:pt x="545" y="475"/>
                  </a:cubicBezTo>
                  <a:cubicBezTo>
                    <a:pt x="543" y="475"/>
                    <a:pt x="539" y="475"/>
                    <a:pt x="539" y="475"/>
                  </a:cubicBezTo>
                  <a:close/>
                  <a:moveTo>
                    <a:pt x="534" y="711"/>
                  </a:moveTo>
                  <a:cubicBezTo>
                    <a:pt x="534" y="711"/>
                    <a:pt x="546" y="711"/>
                    <a:pt x="552" y="710"/>
                  </a:cubicBezTo>
                  <a:cubicBezTo>
                    <a:pt x="558" y="708"/>
                    <a:pt x="560" y="705"/>
                    <a:pt x="566" y="702"/>
                  </a:cubicBezTo>
                  <a:cubicBezTo>
                    <a:pt x="572" y="699"/>
                    <a:pt x="572" y="697"/>
                    <a:pt x="575" y="692"/>
                  </a:cubicBezTo>
                  <a:cubicBezTo>
                    <a:pt x="577" y="686"/>
                    <a:pt x="579" y="684"/>
                    <a:pt x="577" y="681"/>
                  </a:cubicBezTo>
                  <a:cubicBezTo>
                    <a:pt x="575" y="678"/>
                    <a:pt x="579" y="667"/>
                    <a:pt x="579" y="667"/>
                  </a:cubicBezTo>
                  <a:cubicBezTo>
                    <a:pt x="579" y="667"/>
                    <a:pt x="568" y="666"/>
                    <a:pt x="564" y="672"/>
                  </a:cubicBezTo>
                  <a:cubicBezTo>
                    <a:pt x="559" y="677"/>
                    <a:pt x="557" y="682"/>
                    <a:pt x="552" y="687"/>
                  </a:cubicBezTo>
                  <a:cubicBezTo>
                    <a:pt x="546" y="691"/>
                    <a:pt x="545" y="690"/>
                    <a:pt x="543" y="700"/>
                  </a:cubicBezTo>
                  <a:cubicBezTo>
                    <a:pt x="541" y="709"/>
                    <a:pt x="534" y="711"/>
                    <a:pt x="534" y="711"/>
                  </a:cubicBezTo>
                  <a:close/>
                  <a:moveTo>
                    <a:pt x="546" y="844"/>
                  </a:moveTo>
                  <a:cubicBezTo>
                    <a:pt x="548" y="844"/>
                    <a:pt x="551" y="841"/>
                    <a:pt x="556" y="838"/>
                  </a:cubicBezTo>
                  <a:cubicBezTo>
                    <a:pt x="561" y="834"/>
                    <a:pt x="565" y="832"/>
                    <a:pt x="569" y="831"/>
                  </a:cubicBezTo>
                  <a:cubicBezTo>
                    <a:pt x="573" y="830"/>
                    <a:pt x="576" y="824"/>
                    <a:pt x="572" y="824"/>
                  </a:cubicBezTo>
                  <a:cubicBezTo>
                    <a:pt x="569" y="824"/>
                    <a:pt x="566" y="830"/>
                    <a:pt x="564" y="824"/>
                  </a:cubicBezTo>
                  <a:cubicBezTo>
                    <a:pt x="561" y="819"/>
                    <a:pt x="561" y="809"/>
                    <a:pt x="557" y="807"/>
                  </a:cubicBezTo>
                  <a:cubicBezTo>
                    <a:pt x="554" y="805"/>
                    <a:pt x="549" y="800"/>
                    <a:pt x="542" y="805"/>
                  </a:cubicBezTo>
                  <a:cubicBezTo>
                    <a:pt x="534" y="810"/>
                    <a:pt x="535" y="818"/>
                    <a:pt x="531" y="817"/>
                  </a:cubicBezTo>
                  <a:cubicBezTo>
                    <a:pt x="528" y="817"/>
                    <a:pt x="524" y="813"/>
                    <a:pt x="524" y="816"/>
                  </a:cubicBezTo>
                  <a:cubicBezTo>
                    <a:pt x="524" y="819"/>
                    <a:pt x="528" y="826"/>
                    <a:pt x="531" y="825"/>
                  </a:cubicBezTo>
                  <a:cubicBezTo>
                    <a:pt x="533" y="825"/>
                    <a:pt x="534" y="825"/>
                    <a:pt x="536" y="830"/>
                  </a:cubicBezTo>
                  <a:cubicBezTo>
                    <a:pt x="537" y="835"/>
                    <a:pt x="543" y="843"/>
                    <a:pt x="546" y="844"/>
                  </a:cubicBezTo>
                  <a:close/>
                  <a:moveTo>
                    <a:pt x="949" y="1148"/>
                  </a:moveTo>
                  <a:cubicBezTo>
                    <a:pt x="948" y="1148"/>
                    <a:pt x="945" y="1152"/>
                    <a:pt x="947" y="1155"/>
                  </a:cubicBezTo>
                  <a:cubicBezTo>
                    <a:pt x="950" y="1157"/>
                    <a:pt x="953" y="1161"/>
                    <a:pt x="956" y="1159"/>
                  </a:cubicBezTo>
                  <a:cubicBezTo>
                    <a:pt x="959" y="1157"/>
                    <a:pt x="963" y="1157"/>
                    <a:pt x="960" y="1154"/>
                  </a:cubicBezTo>
                  <a:cubicBezTo>
                    <a:pt x="957" y="1151"/>
                    <a:pt x="949" y="1148"/>
                    <a:pt x="949" y="1148"/>
                  </a:cubicBezTo>
                  <a:close/>
                  <a:moveTo>
                    <a:pt x="730" y="1230"/>
                  </a:moveTo>
                  <a:cubicBezTo>
                    <a:pt x="730" y="1230"/>
                    <a:pt x="735" y="1231"/>
                    <a:pt x="740" y="1234"/>
                  </a:cubicBezTo>
                  <a:cubicBezTo>
                    <a:pt x="745" y="1237"/>
                    <a:pt x="750" y="1244"/>
                    <a:pt x="754" y="1245"/>
                  </a:cubicBezTo>
                  <a:cubicBezTo>
                    <a:pt x="758" y="1246"/>
                    <a:pt x="760" y="1244"/>
                    <a:pt x="763" y="1242"/>
                  </a:cubicBezTo>
                  <a:cubicBezTo>
                    <a:pt x="766" y="1239"/>
                    <a:pt x="767" y="1238"/>
                    <a:pt x="769" y="1233"/>
                  </a:cubicBezTo>
                  <a:cubicBezTo>
                    <a:pt x="770" y="1227"/>
                    <a:pt x="764" y="1228"/>
                    <a:pt x="759" y="1224"/>
                  </a:cubicBezTo>
                  <a:cubicBezTo>
                    <a:pt x="754" y="1219"/>
                    <a:pt x="754" y="1218"/>
                    <a:pt x="751" y="1221"/>
                  </a:cubicBezTo>
                  <a:cubicBezTo>
                    <a:pt x="747" y="1223"/>
                    <a:pt x="745" y="1227"/>
                    <a:pt x="740" y="1226"/>
                  </a:cubicBezTo>
                  <a:cubicBezTo>
                    <a:pt x="734" y="1226"/>
                    <a:pt x="730" y="1230"/>
                    <a:pt x="730" y="12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10">
              <a:extLst>
                <a:ext uri="{FF2B5EF4-FFF2-40B4-BE49-F238E27FC236}">
                  <a16:creationId xmlns:a16="http://schemas.microsoft.com/office/drawing/2014/main" id="{A1D56A10-4A44-49D6-2637-0A490627323A}"/>
                </a:ext>
              </a:extLst>
            </p:cNvPr>
            <p:cNvSpPr>
              <a:spLocks noEditPoints="1"/>
            </p:cNvSpPr>
            <p:nvPr/>
          </p:nvSpPr>
          <p:spPr bwMode="auto">
            <a:xfrm>
              <a:off x="4533" y="219"/>
              <a:ext cx="253" cy="256"/>
            </a:xfrm>
            <a:custGeom>
              <a:avLst/>
              <a:gdLst>
                <a:gd name="T0" fmla="*/ 11 w 87"/>
                <a:gd name="T1" fmla="*/ 33 h 88"/>
                <a:gd name="T2" fmla="*/ 29 w 87"/>
                <a:gd name="T3" fmla="*/ 29 h 88"/>
                <a:gd name="T4" fmla="*/ 42 w 87"/>
                <a:gd name="T5" fmla="*/ 31 h 88"/>
                <a:gd name="T6" fmla="*/ 35 w 87"/>
                <a:gd name="T7" fmla="*/ 40 h 88"/>
                <a:gd name="T8" fmla="*/ 38 w 87"/>
                <a:gd name="T9" fmla="*/ 48 h 88"/>
                <a:gd name="T10" fmla="*/ 52 w 87"/>
                <a:gd name="T11" fmla="*/ 54 h 88"/>
                <a:gd name="T12" fmla="*/ 35 w 87"/>
                <a:gd name="T13" fmla="*/ 64 h 88"/>
                <a:gd name="T14" fmla="*/ 20 w 87"/>
                <a:gd name="T15" fmla="*/ 59 h 88"/>
                <a:gd name="T16" fmla="*/ 13 w 87"/>
                <a:gd name="T17" fmla="*/ 49 h 88"/>
                <a:gd name="T18" fmla="*/ 9 w 87"/>
                <a:gd name="T19" fmla="*/ 46 h 88"/>
                <a:gd name="T20" fmla="*/ 82 w 87"/>
                <a:gd name="T21" fmla="*/ 7 h 88"/>
                <a:gd name="T22" fmla="*/ 85 w 87"/>
                <a:gd name="T23" fmla="*/ 3 h 88"/>
                <a:gd name="T24" fmla="*/ 48 w 87"/>
                <a:gd name="T25" fmla="*/ 5 h 88"/>
                <a:gd name="T26" fmla="*/ 49 w 87"/>
                <a:gd name="T27" fmla="*/ 0 h 88"/>
                <a:gd name="T28" fmla="*/ 39 w 87"/>
                <a:gd name="T29" fmla="*/ 6 h 88"/>
                <a:gd name="T30" fmla="*/ 45 w 87"/>
                <a:gd name="T31" fmla="*/ 8 h 88"/>
                <a:gd name="T32" fmla="*/ 47 w 87"/>
                <a:gd name="T33" fmla="*/ 16 h 88"/>
                <a:gd name="T34" fmla="*/ 39 w 87"/>
                <a:gd name="T35" fmla="*/ 12 h 88"/>
                <a:gd name="T36" fmla="*/ 71 w 87"/>
                <a:gd name="T37" fmla="*/ 22 h 88"/>
                <a:gd name="T38" fmla="*/ 83 w 87"/>
                <a:gd name="T39" fmla="*/ 15 h 88"/>
                <a:gd name="T40" fmla="*/ 71 w 87"/>
                <a:gd name="T41" fmla="*/ 17 h 88"/>
                <a:gd name="T42" fmla="*/ 65 w 87"/>
                <a:gd name="T43" fmla="*/ 23 h 88"/>
                <a:gd name="T44" fmla="*/ 56 w 87"/>
                <a:gd name="T45" fmla="*/ 29 h 88"/>
                <a:gd name="T46" fmla="*/ 51 w 87"/>
                <a:gd name="T47" fmla="*/ 30 h 88"/>
                <a:gd name="T48" fmla="*/ 54 w 87"/>
                <a:gd name="T49" fmla="*/ 24 h 88"/>
                <a:gd name="T50" fmla="*/ 53 w 87"/>
                <a:gd name="T51" fmla="*/ 21 h 88"/>
                <a:gd name="T52" fmla="*/ 66 w 87"/>
                <a:gd name="T53" fmla="*/ 43 h 88"/>
                <a:gd name="T54" fmla="*/ 62 w 87"/>
                <a:gd name="T55" fmla="*/ 34 h 88"/>
                <a:gd name="T56" fmla="*/ 28 w 87"/>
                <a:gd name="T57" fmla="*/ 77 h 88"/>
                <a:gd name="T58" fmla="*/ 38 w 87"/>
                <a:gd name="T59" fmla="*/ 74 h 88"/>
                <a:gd name="T60" fmla="*/ 34 w 87"/>
                <a:gd name="T61" fmla="*/ 71 h 88"/>
                <a:gd name="T62" fmla="*/ 7 w 87"/>
                <a:gd name="T63" fmla="*/ 71 h 88"/>
                <a:gd name="T64" fmla="*/ 10 w 87"/>
                <a:gd name="T65" fmla="*/ 57 h 88"/>
                <a:gd name="T66" fmla="*/ 0 w 87"/>
                <a:gd name="T67" fmla="*/ 6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88">
                  <a:moveTo>
                    <a:pt x="9" y="46"/>
                  </a:moveTo>
                  <a:cubicBezTo>
                    <a:pt x="9" y="46"/>
                    <a:pt x="9" y="38"/>
                    <a:pt x="11" y="33"/>
                  </a:cubicBezTo>
                  <a:cubicBezTo>
                    <a:pt x="12" y="27"/>
                    <a:pt x="18" y="24"/>
                    <a:pt x="21" y="26"/>
                  </a:cubicBezTo>
                  <a:cubicBezTo>
                    <a:pt x="23" y="28"/>
                    <a:pt x="28" y="32"/>
                    <a:pt x="29" y="29"/>
                  </a:cubicBezTo>
                  <a:cubicBezTo>
                    <a:pt x="30" y="27"/>
                    <a:pt x="26" y="20"/>
                    <a:pt x="33" y="22"/>
                  </a:cubicBezTo>
                  <a:cubicBezTo>
                    <a:pt x="39" y="23"/>
                    <a:pt x="45" y="28"/>
                    <a:pt x="42" y="31"/>
                  </a:cubicBezTo>
                  <a:cubicBezTo>
                    <a:pt x="38" y="34"/>
                    <a:pt x="32" y="32"/>
                    <a:pt x="32" y="35"/>
                  </a:cubicBezTo>
                  <a:cubicBezTo>
                    <a:pt x="32" y="37"/>
                    <a:pt x="38" y="37"/>
                    <a:pt x="35" y="40"/>
                  </a:cubicBezTo>
                  <a:cubicBezTo>
                    <a:pt x="32" y="43"/>
                    <a:pt x="25" y="42"/>
                    <a:pt x="27" y="46"/>
                  </a:cubicBezTo>
                  <a:cubicBezTo>
                    <a:pt x="28" y="50"/>
                    <a:pt x="32" y="46"/>
                    <a:pt x="38" y="48"/>
                  </a:cubicBezTo>
                  <a:cubicBezTo>
                    <a:pt x="44" y="49"/>
                    <a:pt x="42" y="49"/>
                    <a:pt x="45" y="46"/>
                  </a:cubicBezTo>
                  <a:cubicBezTo>
                    <a:pt x="49" y="43"/>
                    <a:pt x="53" y="51"/>
                    <a:pt x="52" y="54"/>
                  </a:cubicBezTo>
                  <a:cubicBezTo>
                    <a:pt x="51" y="56"/>
                    <a:pt x="55" y="60"/>
                    <a:pt x="52" y="62"/>
                  </a:cubicBezTo>
                  <a:cubicBezTo>
                    <a:pt x="49" y="65"/>
                    <a:pt x="36" y="67"/>
                    <a:pt x="35" y="64"/>
                  </a:cubicBezTo>
                  <a:cubicBezTo>
                    <a:pt x="34" y="60"/>
                    <a:pt x="34" y="59"/>
                    <a:pt x="32" y="58"/>
                  </a:cubicBezTo>
                  <a:cubicBezTo>
                    <a:pt x="29" y="58"/>
                    <a:pt x="24" y="63"/>
                    <a:pt x="20" y="59"/>
                  </a:cubicBezTo>
                  <a:cubicBezTo>
                    <a:pt x="17" y="55"/>
                    <a:pt x="19" y="48"/>
                    <a:pt x="19" y="47"/>
                  </a:cubicBezTo>
                  <a:cubicBezTo>
                    <a:pt x="18" y="45"/>
                    <a:pt x="17" y="45"/>
                    <a:pt x="13" y="49"/>
                  </a:cubicBezTo>
                  <a:cubicBezTo>
                    <a:pt x="9" y="53"/>
                    <a:pt x="9" y="47"/>
                    <a:pt x="9" y="47"/>
                  </a:cubicBezTo>
                  <a:cubicBezTo>
                    <a:pt x="9" y="46"/>
                    <a:pt x="9" y="46"/>
                    <a:pt x="9" y="46"/>
                  </a:cubicBezTo>
                  <a:close/>
                  <a:moveTo>
                    <a:pt x="85" y="3"/>
                  </a:moveTo>
                  <a:cubicBezTo>
                    <a:pt x="84" y="3"/>
                    <a:pt x="81" y="5"/>
                    <a:pt x="82" y="7"/>
                  </a:cubicBezTo>
                  <a:cubicBezTo>
                    <a:pt x="82" y="9"/>
                    <a:pt x="86" y="8"/>
                    <a:pt x="86" y="7"/>
                  </a:cubicBezTo>
                  <a:cubicBezTo>
                    <a:pt x="87" y="6"/>
                    <a:pt x="85" y="3"/>
                    <a:pt x="85" y="3"/>
                  </a:cubicBezTo>
                  <a:close/>
                  <a:moveTo>
                    <a:pt x="49" y="0"/>
                  </a:moveTo>
                  <a:cubicBezTo>
                    <a:pt x="47" y="3"/>
                    <a:pt x="47" y="3"/>
                    <a:pt x="48" y="5"/>
                  </a:cubicBezTo>
                  <a:cubicBezTo>
                    <a:pt x="49" y="6"/>
                    <a:pt x="50" y="4"/>
                    <a:pt x="50" y="3"/>
                  </a:cubicBezTo>
                  <a:cubicBezTo>
                    <a:pt x="51" y="1"/>
                    <a:pt x="49" y="0"/>
                    <a:pt x="49" y="0"/>
                  </a:cubicBezTo>
                  <a:close/>
                  <a:moveTo>
                    <a:pt x="39" y="12"/>
                  </a:moveTo>
                  <a:cubicBezTo>
                    <a:pt x="39" y="12"/>
                    <a:pt x="39" y="8"/>
                    <a:pt x="39" y="6"/>
                  </a:cubicBezTo>
                  <a:cubicBezTo>
                    <a:pt x="38" y="4"/>
                    <a:pt x="39" y="4"/>
                    <a:pt x="40" y="4"/>
                  </a:cubicBezTo>
                  <a:cubicBezTo>
                    <a:pt x="41" y="4"/>
                    <a:pt x="43" y="7"/>
                    <a:pt x="45" y="8"/>
                  </a:cubicBezTo>
                  <a:cubicBezTo>
                    <a:pt x="47" y="9"/>
                    <a:pt x="47" y="11"/>
                    <a:pt x="48" y="12"/>
                  </a:cubicBezTo>
                  <a:cubicBezTo>
                    <a:pt x="49" y="13"/>
                    <a:pt x="48" y="16"/>
                    <a:pt x="47" y="16"/>
                  </a:cubicBezTo>
                  <a:cubicBezTo>
                    <a:pt x="46" y="16"/>
                    <a:pt x="45" y="14"/>
                    <a:pt x="44" y="12"/>
                  </a:cubicBezTo>
                  <a:cubicBezTo>
                    <a:pt x="42" y="10"/>
                    <a:pt x="39" y="12"/>
                    <a:pt x="39" y="12"/>
                  </a:cubicBezTo>
                  <a:close/>
                  <a:moveTo>
                    <a:pt x="65" y="23"/>
                  </a:moveTo>
                  <a:cubicBezTo>
                    <a:pt x="65" y="23"/>
                    <a:pt x="66" y="24"/>
                    <a:pt x="71" y="22"/>
                  </a:cubicBezTo>
                  <a:cubicBezTo>
                    <a:pt x="75" y="21"/>
                    <a:pt x="76" y="20"/>
                    <a:pt x="78" y="19"/>
                  </a:cubicBezTo>
                  <a:cubicBezTo>
                    <a:pt x="80" y="17"/>
                    <a:pt x="83" y="15"/>
                    <a:pt x="83" y="15"/>
                  </a:cubicBezTo>
                  <a:cubicBezTo>
                    <a:pt x="83" y="15"/>
                    <a:pt x="77" y="16"/>
                    <a:pt x="75" y="17"/>
                  </a:cubicBezTo>
                  <a:cubicBezTo>
                    <a:pt x="73" y="17"/>
                    <a:pt x="72" y="17"/>
                    <a:pt x="71" y="17"/>
                  </a:cubicBezTo>
                  <a:cubicBezTo>
                    <a:pt x="70" y="17"/>
                    <a:pt x="68" y="18"/>
                    <a:pt x="67" y="18"/>
                  </a:cubicBezTo>
                  <a:cubicBezTo>
                    <a:pt x="67" y="19"/>
                    <a:pt x="65" y="23"/>
                    <a:pt x="65" y="23"/>
                  </a:cubicBezTo>
                  <a:close/>
                  <a:moveTo>
                    <a:pt x="51" y="30"/>
                  </a:moveTo>
                  <a:cubicBezTo>
                    <a:pt x="52" y="34"/>
                    <a:pt x="56" y="35"/>
                    <a:pt x="56" y="29"/>
                  </a:cubicBezTo>
                  <a:cubicBezTo>
                    <a:pt x="56" y="28"/>
                    <a:pt x="55" y="27"/>
                    <a:pt x="53" y="27"/>
                  </a:cubicBezTo>
                  <a:cubicBezTo>
                    <a:pt x="51" y="27"/>
                    <a:pt x="51" y="29"/>
                    <a:pt x="51" y="30"/>
                  </a:cubicBezTo>
                  <a:close/>
                  <a:moveTo>
                    <a:pt x="53" y="21"/>
                  </a:moveTo>
                  <a:cubicBezTo>
                    <a:pt x="52" y="22"/>
                    <a:pt x="51" y="23"/>
                    <a:pt x="54" y="24"/>
                  </a:cubicBezTo>
                  <a:cubicBezTo>
                    <a:pt x="55" y="25"/>
                    <a:pt x="56" y="24"/>
                    <a:pt x="57" y="23"/>
                  </a:cubicBezTo>
                  <a:cubicBezTo>
                    <a:pt x="58" y="20"/>
                    <a:pt x="55" y="20"/>
                    <a:pt x="53" y="21"/>
                  </a:cubicBezTo>
                  <a:close/>
                  <a:moveTo>
                    <a:pt x="62" y="34"/>
                  </a:moveTo>
                  <a:cubicBezTo>
                    <a:pt x="62" y="34"/>
                    <a:pt x="61" y="42"/>
                    <a:pt x="66" y="43"/>
                  </a:cubicBezTo>
                  <a:cubicBezTo>
                    <a:pt x="71" y="45"/>
                    <a:pt x="70" y="42"/>
                    <a:pt x="69" y="40"/>
                  </a:cubicBezTo>
                  <a:cubicBezTo>
                    <a:pt x="69" y="39"/>
                    <a:pt x="62" y="34"/>
                    <a:pt x="62" y="34"/>
                  </a:cubicBezTo>
                  <a:close/>
                  <a:moveTo>
                    <a:pt x="34" y="71"/>
                  </a:moveTo>
                  <a:cubicBezTo>
                    <a:pt x="31" y="71"/>
                    <a:pt x="28" y="73"/>
                    <a:pt x="28" y="77"/>
                  </a:cubicBezTo>
                  <a:cubicBezTo>
                    <a:pt x="29" y="81"/>
                    <a:pt x="31" y="88"/>
                    <a:pt x="31" y="88"/>
                  </a:cubicBezTo>
                  <a:cubicBezTo>
                    <a:pt x="31" y="88"/>
                    <a:pt x="37" y="75"/>
                    <a:pt x="38" y="74"/>
                  </a:cubicBezTo>
                  <a:cubicBezTo>
                    <a:pt x="39" y="74"/>
                    <a:pt x="39" y="70"/>
                    <a:pt x="39" y="70"/>
                  </a:cubicBezTo>
                  <a:cubicBezTo>
                    <a:pt x="34" y="71"/>
                    <a:pt x="34" y="71"/>
                    <a:pt x="34" y="71"/>
                  </a:cubicBezTo>
                  <a:close/>
                  <a:moveTo>
                    <a:pt x="0" y="61"/>
                  </a:moveTo>
                  <a:cubicBezTo>
                    <a:pt x="0" y="61"/>
                    <a:pt x="8" y="65"/>
                    <a:pt x="7" y="71"/>
                  </a:cubicBezTo>
                  <a:cubicBezTo>
                    <a:pt x="6" y="77"/>
                    <a:pt x="13" y="79"/>
                    <a:pt x="15" y="73"/>
                  </a:cubicBezTo>
                  <a:cubicBezTo>
                    <a:pt x="16" y="67"/>
                    <a:pt x="14" y="58"/>
                    <a:pt x="10" y="57"/>
                  </a:cubicBezTo>
                  <a:cubicBezTo>
                    <a:pt x="6" y="55"/>
                    <a:pt x="2" y="56"/>
                    <a:pt x="2" y="56"/>
                  </a:cubicBezTo>
                  <a:lnTo>
                    <a:pt x="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
              <a:extLst>
                <a:ext uri="{FF2B5EF4-FFF2-40B4-BE49-F238E27FC236}">
                  <a16:creationId xmlns:a16="http://schemas.microsoft.com/office/drawing/2014/main" id="{1D6D56C6-ECCA-3C29-5200-03AA324899C0}"/>
                </a:ext>
              </a:extLst>
            </p:cNvPr>
            <p:cNvSpPr>
              <a:spLocks noEditPoints="1"/>
            </p:cNvSpPr>
            <p:nvPr/>
          </p:nvSpPr>
          <p:spPr bwMode="auto">
            <a:xfrm>
              <a:off x="4556" y="280"/>
              <a:ext cx="134" cy="134"/>
            </a:xfrm>
            <a:custGeom>
              <a:avLst/>
              <a:gdLst>
                <a:gd name="T0" fmla="*/ 21 w 46"/>
                <a:gd name="T1" fmla="*/ 6 h 46"/>
                <a:gd name="T2" fmla="*/ 20 w 46"/>
                <a:gd name="T3" fmla="*/ 9 h 46"/>
                <a:gd name="T4" fmla="*/ 13 w 46"/>
                <a:gd name="T5" fmla="*/ 4 h 46"/>
                <a:gd name="T6" fmla="*/ 2 w 46"/>
                <a:gd name="T7" fmla="*/ 12 h 46"/>
                <a:gd name="T8" fmla="*/ 0 w 46"/>
                <a:gd name="T9" fmla="*/ 26 h 46"/>
                <a:gd name="T10" fmla="*/ 5 w 46"/>
                <a:gd name="T11" fmla="*/ 28 h 46"/>
                <a:gd name="T12" fmla="*/ 10 w 46"/>
                <a:gd name="T13" fmla="*/ 26 h 46"/>
                <a:gd name="T14" fmla="*/ 12 w 46"/>
                <a:gd name="T15" fmla="*/ 38 h 46"/>
                <a:gd name="T16" fmla="*/ 24 w 46"/>
                <a:gd name="T17" fmla="*/ 38 h 46"/>
                <a:gd name="T18" fmla="*/ 27 w 46"/>
                <a:gd name="T19" fmla="*/ 43 h 46"/>
                <a:gd name="T20" fmla="*/ 44 w 46"/>
                <a:gd name="T21" fmla="*/ 41 h 46"/>
                <a:gd name="T22" fmla="*/ 44 w 46"/>
                <a:gd name="T23" fmla="*/ 33 h 46"/>
                <a:gd name="T24" fmla="*/ 37 w 46"/>
                <a:gd name="T25" fmla="*/ 25 h 46"/>
                <a:gd name="T26" fmla="*/ 32 w 46"/>
                <a:gd name="T27" fmla="*/ 27 h 46"/>
                <a:gd name="T28" fmla="*/ 24 w 46"/>
                <a:gd name="T29" fmla="*/ 27 h 46"/>
                <a:gd name="T30" fmla="*/ 19 w 46"/>
                <a:gd name="T31" fmla="*/ 23 h 46"/>
                <a:gd name="T32" fmla="*/ 27 w 46"/>
                <a:gd name="T33" fmla="*/ 20 h 46"/>
                <a:gd name="T34" fmla="*/ 27 w 46"/>
                <a:gd name="T35" fmla="*/ 16 h 46"/>
                <a:gd name="T36" fmla="*/ 28 w 46"/>
                <a:gd name="T37" fmla="*/ 12 h 46"/>
                <a:gd name="T38" fmla="*/ 35 w 46"/>
                <a:gd name="T39" fmla="*/ 7 h 46"/>
                <a:gd name="T40" fmla="*/ 21 w 46"/>
                <a:gd name="T41" fmla="*/ 1 h 46"/>
                <a:gd name="T42" fmla="*/ 21 w 46"/>
                <a:gd name="T43" fmla="*/ 9 h 46"/>
                <a:gd name="T44" fmla="*/ 22 w 46"/>
                <a:gd name="T45" fmla="*/ 1 h 46"/>
                <a:gd name="T46" fmla="*/ 34 w 46"/>
                <a:gd name="T47" fmla="*/ 7 h 46"/>
                <a:gd name="T48" fmla="*/ 28 w 46"/>
                <a:gd name="T49" fmla="*/ 12 h 46"/>
                <a:gd name="T50" fmla="*/ 26 w 46"/>
                <a:gd name="T51" fmla="*/ 16 h 46"/>
                <a:gd name="T52" fmla="*/ 27 w 46"/>
                <a:gd name="T53" fmla="*/ 19 h 46"/>
                <a:gd name="T54" fmla="*/ 18 w 46"/>
                <a:gd name="T55" fmla="*/ 23 h 46"/>
                <a:gd name="T56" fmla="*/ 24 w 46"/>
                <a:gd name="T57" fmla="*/ 27 h 46"/>
                <a:gd name="T58" fmla="*/ 32 w 46"/>
                <a:gd name="T59" fmla="*/ 28 h 46"/>
                <a:gd name="T60" fmla="*/ 37 w 46"/>
                <a:gd name="T61" fmla="*/ 25 h 46"/>
                <a:gd name="T62" fmla="*/ 44 w 46"/>
                <a:gd name="T63" fmla="*/ 33 h 46"/>
                <a:gd name="T64" fmla="*/ 44 w 46"/>
                <a:gd name="T65" fmla="*/ 41 h 46"/>
                <a:gd name="T66" fmla="*/ 28 w 46"/>
                <a:gd name="T67" fmla="*/ 43 h 46"/>
                <a:gd name="T68" fmla="*/ 24 w 46"/>
                <a:gd name="T69" fmla="*/ 37 h 46"/>
                <a:gd name="T70" fmla="*/ 12 w 46"/>
                <a:gd name="T71" fmla="*/ 38 h 46"/>
                <a:gd name="T72" fmla="*/ 11 w 46"/>
                <a:gd name="T73" fmla="*/ 26 h 46"/>
                <a:gd name="T74" fmla="*/ 5 w 46"/>
                <a:gd name="T75" fmla="*/ 28 h 46"/>
                <a:gd name="T76" fmla="*/ 1 w 46"/>
                <a:gd name="T77" fmla="*/ 26 h 46"/>
                <a:gd name="T78" fmla="*/ 1 w 46"/>
                <a:gd name="T79" fmla="*/ 25 h 46"/>
                <a:gd name="T80" fmla="*/ 9 w 46"/>
                <a:gd name="T81" fmla="*/ 5 h 46"/>
                <a:gd name="T82" fmla="*/ 13 w 46"/>
                <a:gd name="T83"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6" h="46">
                  <a:moveTo>
                    <a:pt x="21" y="1"/>
                  </a:moveTo>
                  <a:cubicBezTo>
                    <a:pt x="20" y="2"/>
                    <a:pt x="20" y="4"/>
                    <a:pt x="21" y="6"/>
                  </a:cubicBezTo>
                  <a:cubicBezTo>
                    <a:pt x="21" y="7"/>
                    <a:pt x="21" y="8"/>
                    <a:pt x="21" y="8"/>
                  </a:cubicBezTo>
                  <a:cubicBezTo>
                    <a:pt x="21" y="9"/>
                    <a:pt x="20" y="9"/>
                    <a:pt x="20" y="9"/>
                  </a:cubicBezTo>
                  <a:cubicBezTo>
                    <a:pt x="19" y="9"/>
                    <a:pt x="16" y="7"/>
                    <a:pt x="14" y="5"/>
                  </a:cubicBezTo>
                  <a:cubicBezTo>
                    <a:pt x="13" y="4"/>
                    <a:pt x="13" y="4"/>
                    <a:pt x="13" y="4"/>
                  </a:cubicBezTo>
                  <a:cubicBezTo>
                    <a:pt x="12" y="4"/>
                    <a:pt x="10" y="4"/>
                    <a:pt x="9" y="4"/>
                  </a:cubicBezTo>
                  <a:cubicBezTo>
                    <a:pt x="6" y="5"/>
                    <a:pt x="4" y="8"/>
                    <a:pt x="2" y="12"/>
                  </a:cubicBezTo>
                  <a:cubicBezTo>
                    <a:pt x="1" y="17"/>
                    <a:pt x="0" y="25"/>
                    <a:pt x="0" y="25"/>
                  </a:cubicBezTo>
                  <a:cubicBezTo>
                    <a:pt x="0" y="25"/>
                    <a:pt x="0" y="26"/>
                    <a:pt x="0" y="26"/>
                  </a:cubicBezTo>
                  <a:cubicBezTo>
                    <a:pt x="0" y="26"/>
                    <a:pt x="1" y="29"/>
                    <a:pt x="2" y="30"/>
                  </a:cubicBezTo>
                  <a:cubicBezTo>
                    <a:pt x="3" y="30"/>
                    <a:pt x="4" y="29"/>
                    <a:pt x="5" y="28"/>
                  </a:cubicBezTo>
                  <a:cubicBezTo>
                    <a:pt x="8" y="25"/>
                    <a:pt x="9" y="25"/>
                    <a:pt x="10" y="25"/>
                  </a:cubicBezTo>
                  <a:cubicBezTo>
                    <a:pt x="10" y="25"/>
                    <a:pt x="10" y="25"/>
                    <a:pt x="10" y="26"/>
                  </a:cubicBezTo>
                  <a:cubicBezTo>
                    <a:pt x="10" y="26"/>
                    <a:pt x="10" y="27"/>
                    <a:pt x="10" y="28"/>
                  </a:cubicBezTo>
                  <a:cubicBezTo>
                    <a:pt x="10" y="31"/>
                    <a:pt x="9" y="35"/>
                    <a:pt x="12" y="38"/>
                  </a:cubicBezTo>
                  <a:cubicBezTo>
                    <a:pt x="14" y="41"/>
                    <a:pt x="18" y="40"/>
                    <a:pt x="20" y="39"/>
                  </a:cubicBezTo>
                  <a:cubicBezTo>
                    <a:pt x="21" y="38"/>
                    <a:pt x="23" y="37"/>
                    <a:pt x="24" y="38"/>
                  </a:cubicBezTo>
                  <a:cubicBezTo>
                    <a:pt x="26" y="38"/>
                    <a:pt x="26" y="39"/>
                    <a:pt x="27" y="42"/>
                  </a:cubicBezTo>
                  <a:cubicBezTo>
                    <a:pt x="27" y="43"/>
                    <a:pt x="27" y="43"/>
                    <a:pt x="27" y="43"/>
                  </a:cubicBezTo>
                  <a:cubicBezTo>
                    <a:pt x="27" y="44"/>
                    <a:pt x="28" y="44"/>
                    <a:pt x="29" y="44"/>
                  </a:cubicBezTo>
                  <a:cubicBezTo>
                    <a:pt x="32" y="46"/>
                    <a:pt x="41" y="43"/>
                    <a:pt x="44" y="41"/>
                  </a:cubicBezTo>
                  <a:cubicBezTo>
                    <a:pt x="46" y="40"/>
                    <a:pt x="46" y="38"/>
                    <a:pt x="45" y="36"/>
                  </a:cubicBezTo>
                  <a:cubicBezTo>
                    <a:pt x="45" y="35"/>
                    <a:pt x="44" y="34"/>
                    <a:pt x="44" y="33"/>
                  </a:cubicBezTo>
                  <a:cubicBezTo>
                    <a:pt x="45" y="31"/>
                    <a:pt x="43" y="26"/>
                    <a:pt x="40" y="24"/>
                  </a:cubicBezTo>
                  <a:cubicBezTo>
                    <a:pt x="39" y="24"/>
                    <a:pt x="38" y="24"/>
                    <a:pt x="37" y="25"/>
                  </a:cubicBezTo>
                  <a:cubicBezTo>
                    <a:pt x="35" y="27"/>
                    <a:pt x="35" y="27"/>
                    <a:pt x="35" y="27"/>
                  </a:cubicBezTo>
                  <a:cubicBezTo>
                    <a:pt x="34" y="28"/>
                    <a:pt x="34" y="28"/>
                    <a:pt x="32" y="27"/>
                  </a:cubicBezTo>
                  <a:cubicBezTo>
                    <a:pt x="30" y="27"/>
                    <a:pt x="30" y="27"/>
                    <a:pt x="30" y="27"/>
                  </a:cubicBezTo>
                  <a:cubicBezTo>
                    <a:pt x="28" y="26"/>
                    <a:pt x="25" y="26"/>
                    <a:pt x="24" y="27"/>
                  </a:cubicBezTo>
                  <a:cubicBezTo>
                    <a:pt x="21" y="27"/>
                    <a:pt x="20" y="27"/>
                    <a:pt x="19" y="25"/>
                  </a:cubicBezTo>
                  <a:cubicBezTo>
                    <a:pt x="19" y="24"/>
                    <a:pt x="19" y="24"/>
                    <a:pt x="19" y="23"/>
                  </a:cubicBezTo>
                  <a:cubicBezTo>
                    <a:pt x="19" y="22"/>
                    <a:pt x="21" y="22"/>
                    <a:pt x="22" y="22"/>
                  </a:cubicBezTo>
                  <a:cubicBezTo>
                    <a:pt x="24" y="21"/>
                    <a:pt x="26" y="21"/>
                    <a:pt x="27" y="20"/>
                  </a:cubicBezTo>
                  <a:cubicBezTo>
                    <a:pt x="28" y="19"/>
                    <a:pt x="28" y="18"/>
                    <a:pt x="28" y="18"/>
                  </a:cubicBezTo>
                  <a:cubicBezTo>
                    <a:pt x="28" y="17"/>
                    <a:pt x="27" y="16"/>
                    <a:pt x="27" y="16"/>
                  </a:cubicBezTo>
                  <a:cubicBezTo>
                    <a:pt x="26" y="15"/>
                    <a:pt x="25" y="15"/>
                    <a:pt x="25" y="14"/>
                  </a:cubicBezTo>
                  <a:cubicBezTo>
                    <a:pt x="25" y="13"/>
                    <a:pt x="26" y="13"/>
                    <a:pt x="28" y="12"/>
                  </a:cubicBezTo>
                  <a:cubicBezTo>
                    <a:pt x="30" y="12"/>
                    <a:pt x="32" y="12"/>
                    <a:pt x="34" y="10"/>
                  </a:cubicBezTo>
                  <a:cubicBezTo>
                    <a:pt x="35" y="9"/>
                    <a:pt x="35" y="8"/>
                    <a:pt x="35" y="7"/>
                  </a:cubicBezTo>
                  <a:cubicBezTo>
                    <a:pt x="34" y="4"/>
                    <a:pt x="29" y="1"/>
                    <a:pt x="25" y="0"/>
                  </a:cubicBezTo>
                  <a:cubicBezTo>
                    <a:pt x="23" y="0"/>
                    <a:pt x="22" y="0"/>
                    <a:pt x="21" y="1"/>
                  </a:cubicBezTo>
                  <a:close/>
                  <a:moveTo>
                    <a:pt x="21" y="9"/>
                  </a:moveTo>
                  <a:cubicBezTo>
                    <a:pt x="21" y="9"/>
                    <a:pt x="21" y="9"/>
                    <a:pt x="21" y="9"/>
                  </a:cubicBezTo>
                  <a:cubicBezTo>
                    <a:pt x="21" y="8"/>
                    <a:pt x="21" y="7"/>
                    <a:pt x="21" y="6"/>
                  </a:cubicBezTo>
                  <a:cubicBezTo>
                    <a:pt x="21" y="4"/>
                    <a:pt x="21" y="2"/>
                    <a:pt x="22" y="1"/>
                  </a:cubicBezTo>
                  <a:cubicBezTo>
                    <a:pt x="22" y="1"/>
                    <a:pt x="23" y="1"/>
                    <a:pt x="25" y="1"/>
                  </a:cubicBezTo>
                  <a:cubicBezTo>
                    <a:pt x="30" y="2"/>
                    <a:pt x="34" y="5"/>
                    <a:pt x="34" y="7"/>
                  </a:cubicBezTo>
                  <a:cubicBezTo>
                    <a:pt x="35" y="8"/>
                    <a:pt x="34" y="9"/>
                    <a:pt x="34" y="10"/>
                  </a:cubicBezTo>
                  <a:cubicBezTo>
                    <a:pt x="32" y="11"/>
                    <a:pt x="30" y="12"/>
                    <a:pt x="28" y="12"/>
                  </a:cubicBezTo>
                  <a:cubicBezTo>
                    <a:pt x="26" y="12"/>
                    <a:pt x="24" y="12"/>
                    <a:pt x="24" y="14"/>
                  </a:cubicBezTo>
                  <a:cubicBezTo>
                    <a:pt x="24" y="15"/>
                    <a:pt x="25" y="16"/>
                    <a:pt x="26" y="16"/>
                  </a:cubicBezTo>
                  <a:cubicBezTo>
                    <a:pt x="27" y="17"/>
                    <a:pt x="28" y="17"/>
                    <a:pt x="28" y="18"/>
                  </a:cubicBezTo>
                  <a:cubicBezTo>
                    <a:pt x="28" y="18"/>
                    <a:pt x="28" y="19"/>
                    <a:pt x="27" y="19"/>
                  </a:cubicBezTo>
                  <a:cubicBezTo>
                    <a:pt x="26" y="20"/>
                    <a:pt x="24" y="21"/>
                    <a:pt x="22" y="21"/>
                  </a:cubicBezTo>
                  <a:cubicBezTo>
                    <a:pt x="20" y="22"/>
                    <a:pt x="19" y="22"/>
                    <a:pt x="18" y="23"/>
                  </a:cubicBezTo>
                  <a:cubicBezTo>
                    <a:pt x="18" y="24"/>
                    <a:pt x="18" y="24"/>
                    <a:pt x="18" y="25"/>
                  </a:cubicBezTo>
                  <a:cubicBezTo>
                    <a:pt x="19" y="28"/>
                    <a:pt x="21" y="28"/>
                    <a:pt x="24" y="27"/>
                  </a:cubicBezTo>
                  <a:cubicBezTo>
                    <a:pt x="26" y="27"/>
                    <a:pt x="28" y="27"/>
                    <a:pt x="30" y="27"/>
                  </a:cubicBezTo>
                  <a:cubicBezTo>
                    <a:pt x="30" y="27"/>
                    <a:pt x="32" y="28"/>
                    <a:pt x="32" y="28"/>
                  </a:cubicBezTo>
                  <a:cubicBezTo>
                    <a:pt x="34" y="28"/>
                    <a:pt x="35" y="28"/>
                    <a:pt x="36" y="27"/>
                  </a:cubicBezTo>
                  <a:cubicBezTo>
                    <a:pt x="37" y="25"/>
                    <a:pt x="37" y="25"/>
                    <a:pt x="37" y="25"/>
                  </a:cubicBezTo>
                  <a:cubicBezTo>
                    <a:pt x="38" y="24"/>
                    <a:pt x="39" y="24"/>
                    <a:pt x="40" y="25"/>
                  </a:cubicBezTo>
                  <a:cubicBezTo>
                    <a:pt x="42" y="26"/>
                    <a:pt x="44" y="31"/>
                    <a:pt x="44" y="33"/>
                  </a:cubicBezTo>
                  <a:cubicBezTo>
                    <a:pt x="43" y="34"/>
                    <a:pt x="44" y="35"/>
                    <a:pt x="44" y="36"/>
                  </a:cubicBezTo>
                  <a:cubicBezTo>
                    <a:pt x="45" y="38"/>
                    <a:pt x="46" y="39"/>
                    <a:pt x="44" y="41"/>
                  </a:cubicBezTo>
                  <a:cubicBezTo>
                    <a:pt x="41" y="43"/>
                    <a:pt x="32" y="45"/>
                    <a:pt x="29" y="44"/>
                  </a:cubicBezTo>
                  <a:cubicBezTo>
                    <a:pt x="28" y="44"/>
                    <a:pt x="28" y="43"/>
                    <a:pt x="28" y="43"/>
                  </a:cubicBezTo>
                  <a:cubicBezTo>
                    <a:pt x="27" y="42"/>
                    <a:pt x="27" y="42"/>
                    <a:pt x="27" y="42"/>
                  </a:cubicBezTo>
                  <a:cubicBezTo>
                    <a:pt x="27" y="39"/>
                    <a:pt x="26" y="37"/>
                    <a:pt x="24" y="37"/>
                  </a:cubicBezTo>
                  <a:cubicBezTo>
                    <a:pt x="23" y="37"/>
                    <a:pt x="21" y="37"/>
                    <a:pt x="20" y="38"/>
                  </a:cubicBezTo>
                  <a:cubicBezTo>
                    <a:pt x="17" y="39"/>
                    <a:pt x="15" y="40"/>
                    <a:pt x="12" y="38"/>
                  </a:cubicBezTo>
                  <a:cubicBezTo>
                    <a:pt x="10" y="35"/>
                    <a:pt x="10" y="31"/>
                    <a:pt x="11" y="28"/>
                  </a:cubicBezTo>
                  <a:cubicBezTo>
                    <a:pt x="11" y="27"/>
                    <a:pt x="11" y="26"/>
                    <a:pt x="11" y="26"/>
                  </a:cubicBezTo>
                  <a:cubicBezTo>
                    <a:pt x="11" y="25"/>
                    <a:pt x="11" y="25"/>
                    <a:pt x="10" y="25"/>
                  </a:cubicBezTo>
                  <a:cubicBezTo>
                    <a:pt x="9" y="24"/>
                    <a:pt x="8" y="25"/>
                    <a:pt x="5" y="28"/>
                  </a:cubicBezTo>
                  <a:cubicBezTo>
                    <a:pt x="4" y="28"/>
                    <a:pt x="3" y="29"/>
                    <a:pt x="2" y="29"/>
                  </a:cubicBezTo>
                  <a:cubicBezTo>
                    <a:pt x="1" y="29"/>
                    <a:pt x="1" y="27"/>
                    <a:pt x="1" y="26"/>
                  </a:cubicBezTo>
                  <a:cubicBezTo>
                    <a:pt x="1" y="26"/>
                    <a:pt x="1" y="26"/>
                    <a:pt x="1" y="26"/>
                  </a:cubicBezTo>
                  <a:cubicBezTo>
                    <a:pt x="1" y="26"/>
                    <a:pt x="1" y="25"/>
                    <a:pt x="1" y="25"/>
                  </a:cubicBezTo>
                  <a:cubicBezTo>
                    <a:pt x="1" y="25"/>
                    <a:pt x="1" y="17"/>
                    <a:pt x="3" y="12"/>
                  </a:cubicBezTo>
                  <a:cubicBezTo>
                    <a:pt x="4" y="8"/>
                    <a:pt x="6" y="6"/>
                    <a:pt x="9" y="5"/>
                  </a:cubicBezTo>
                  <a:cubicBezTo>
                    <a:pt x="10" y="4"/>
                    <a:pt x="11" y="4"/>
                    <a:pt x="12" y="5"/>
                  </a:cubicBezTo>
                  <a:cubicBezTo>
                    <a:pt x="13" y="6"/>
                    <a:pt x="13" y="6"/>
                    <a:pt x="13" y="6"/>
                  </a:cubicBezTo>
                  <a:cubicBezTo>
                    <a:pt x="17" y="8"/>
                    <a:pt x="19" y="10"/>
                    <a:pt x="2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2">
              <a:extLst>
                <a:ext uri="{FF2B5EF4-FFF2-40B4-BE49-F238E27FC236}">
                  <a16:creationId xmlns:a16="http://schemas.microsoft.com/office/drawing/2014/main" id="{9D261BBE-DEF0-E508-9EC7-FC47B5632765}"/>
                </a:ext>
              </a:extLst>
            </p:cNvPr>
            <p:cNvSpPr>
              <a:spLocks noEditPoints="1"/>
            </p:cNvSpPr>
            <p:nvPr/>
          </p:nvSpPr>
          <p:spPr bwMode="auto">
            <a:xfrm>
              <a:off x="4769" y="225"/>
              <a:ext cx="17" cy="17"/>
            </a:xfrm>
            <a:custGeom>
              <a:avLst/>
              <a:gdLst>
                <a:gd name="T0" fmla="*/ 4 w 6"/>
                <a:gd name="T1" fmla="*/ 0 h 6"/>
                <a:gd name="T2" fmla="*/ 0 w 6"/>
                <a:gd name="T3" fmla="*/ 5 h 6"/>
                <a:gd name="T4" fmla="*/ 3 w 6"/>
                <a:gd name="T5" fmla="*/ 6 h 6"/>
                <a:gd name="T6" fmla="*/ 5 w 6"/>
                <a:gd name="T7" fmla="*/ 5 h 6"/>
                <a:gd name="T8" fmla="*/ 4 w 6"/>
                <a:gd name="T9" fmla="*/ 0 h 6"/>
                <a:gd name="T10" fmla="*/ 4 w 6"/>
                <a:gd name="T11" fmla="*/ 0 h 6"/>
                <a:gd name="T12" fmla="*/ 4 w 6"/>
                <a:gd name="T13" fmla="*/ 0 h 6"/>
                <a:gd name="T14" fmla="*/ 1 w 6"/>
                <a:gd name="T15" fmla="*/ 5 h 6"/>
                <a:gd name="T16" fmla="*/ 1 w 6"/>
                <a:gd name="T17" fmla="*/ 5 h 6"/>
                <a:gd name="T18" fmla="*/ 4 w 6"/>
                <a:gd name="T19" fmla="*/ 1 h 6"/>
                <a:gd name="T20" fmla="*/ 5 w 6"/>
                <a:gd name="T21" fmla="*/ 5 h 6"/>
                <a:gd name="T22" fmla="*/ 5 w 6"/>
                <a:gd name="T23" fmla="*/ 5 h 6"/>
                <a:gd name="T24" fmla="*/ 3 w 6"/>
                <a:gd name="T25" fmla="*/ 6 h 6"/>
                <a:gd name="T26" fmla="*/ 1 w 6"/>
                <a:gd name="T2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4" y="0"/>
                  </a:moveTo>
                  <a:cubicBezTo>
                    <a:pt x="3" y="1"/>
                    <a:pt x="0" y="3"/>
                    <a:pt x="0" y="5"/>
                  </a:cubicBezTo>
                  <a:cubicBezTo>
                    <a:pt x="1" y="6"/>
                    <a:pt x="2" y="6"/>
                    <a:pt x="3" y="6"/>
                  </a:cubicBezTo>
                  <a:cubicBezTo>
                    <a:pt x="4" y="6"/>
                    <a:pt x="5" y="6"/>
                    <a:pt x="5" y="5"/>
                  </a:cubicBezTo>
                  <a:cubicBezTo>
                    <a:pt x="6" y="4"/>
                    <a:pt x="4" y="1"/>
                    <a:pt x="4" y="0"/>
                  </a:cubicBezTo>
                  <a:cubicBezTo>
                    <a:pt x="4" y="0"/>
                    <a:pt x="4" y="0"/>
                    <a:pt x="4" y="0"/>
                  </a:cubicBezTo>
                  <a:cubicBezTo>
                    <a:pt x="4" y="0"/>
                    <a:pt x="4" y="0"/>
                    <a:pt x="4" y="0"/>
                  </a:cubicBezTo>
                  <a:close/>
                  <a:moveTo>
                    <a:pt x="1" y="5"/>
                  </a:moveTo>
                  <a:cubicBezTo>
                    <a:pt x="1" y="5"/>
                    <a:pt x="1" y="5"/>
                    <a:pt x="1" y="5"/>
                  </a:cubicBezTo>
                  <a:cubicBezTo>
                    <a:pt x="1" y="3"/>
                    <a:pt x="3" y="2"/>
                    <a:pt x="4" y="1"/>
                  </a:cubicBezTo>
                  <a:cubicBezTo>
                    <a:pt x="4" y="2"/>
                    <a:pt x="5" y="4"/>
                    <a:pt x="5" y="5"/>
                  </a:cubicBezTo>
                  <a:cubicBezTo>
                    <a:pt x="5" y="5"/>
                    <a:pt x="5" y="5"/>
                    <a:pt x="5" y="5"/>
                  </a:cubicBezTo>
                  <a:cubicBezTo>
                    <a:pt x="5" y="5"/>
                    <a:pt x="4" y="6"/>
                    <a:pt x="3" y="6"/>
                  </a:cubicBezTo>
                  <a:cubicBezTo>
                    <a:pt x="2" y="6"/>
                    <a:pt x="1" y="6"/>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3">
              <a:extLst>
                <a:ext uri="{FF2B5EF4-FFF2-40B4-BE49-F238E27FC236}">
                  <a16:creationId xmlns:a16="http://schemas.microsoft.com/office/drawing/2014/main" id="{6E7229F2-2829-E35F-1850-1B2724A044B0}"/>
                </a:ext>
              </a:extLst>
            </p:cNvPr>
            <p:cNvSpPr>
              <a:spLocks noEditPoints="1"/>
            </p:cNvSpPr>
            <p:nvPr/>
          </p:nvSpPr>
          <p:spPr bwMode="auto">
            <a:xfrm>
              <a:off x="4670" y="219"/>
              <a:ext cx="11" cy="17"/>
            </a:xfrm>
            <a:custGeom>
              <a:avLst/>
              <a:gdLst>
                <a:gd name="T0" fmla="*/ 1 w 4"/>
                <a:gd name="T1" fmla="*/ 0 h 6"/>
                <a:gd name="T2" fmla="*/ 1 w 4"/>
                <a:gd name="T3" fmla="*/ 5 h 6"/>
                <a:gd name="T4" fmla="*/ 2 w 4"/>
                <a:gd name="T5" fmla="*/ 6 h 6"/>
                <a:gd name="T6" fmla="*/ 4 w 4"/>
                <a:gd name="T7" fmla="*/ 3 h 6"/>
                <a:gd name="T8" fmla="*/ 2 w 4"/>
                <a:gd name="T9" fmla="*/ 0 h 6"/>
                <a:gd name="T10" fmla="*/ 1 w 4"/>
                <a:gd name="T11" fmla="*/ 0 h 6"/>
                <a:gd name="T12" fmla="*/ 1 w 4"/>
                <a:gd name="T13" fmla="*/ 5 h 6"/>
                <a:gd name="T14" fmla="*/ 1 w 4"/>
                <a:gd name="T15" fmla="*/ 3 h 6"/>
                <a:gd name="T16" fmla="*/ 2 w 4"/>
                <a:gd name="T17" fmla="*/ 1 h 6"/>
                <a:gd name="T18" fmla="*/ 3 w 4"/>
                <a:gd name="T19" fmla="*/ 2 h 6"/>
                <a:gd name="T20" fmla="*/ 3 w 4"/>
                <a:gd name="T21" fmla="*/ 3 h 6"/>
                <a:gd name="T22" fmla="*/ 2 w 4"/>
                <a:gd name="T23" fmla="*/ 5 h 6"/>
                <a:gd name="T24" fmla="*/ 1 w 4"/>
                <a:gd name="T2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1" y="0"/>
                  </a:moveTo>
                  <a:cubicBezTo>
                    <a:pt x="0" y="3"/>
                    <a:pt x="0" y="3"/>
                    <a:pt x="1" y="5"/>
                  </a:cubicBezTo>
                  <a:cubicBezTo>
                    <a:pt x="1" y="5"/>
                    <a:pt x="1" y="6"/>
                    <a:pt x="2" y="6"/>
                  </a:cubicBezTo>
                  <a:cubicBezTo>
                    <a:pt x="3" y="5"/>
                    <a:pt x="4" y="4"/>
                    <a:pt x="4" y="3"/>
                  </a:cubicBezTo>
                  <a:cubicBezTo>
                    <a:pt x="4" y="1"/>
                    <a:pt x="2" y="0"/>
                    <a:pt x="2" y="0"/>
                  </a:cubicBezTo>
                  <a:cubicBezTo>
                    <a:pt x="1" y="0"/>
                    <a:pt x="1" y="0"/>
                    <a:pt x="1" y="0"/>
                  </a:cubicBezTo>
                  <a:close/>
                  <a:moveTo>
                    <a:pt x="1" y="5"/>
                  </a:moveTo>
                  <a:cubicBezTo>
                    <a:pt x="1" y="4"/>
                    <a:pt x="1" y="4"/>
                    <a:pt x="1" y="3"/>
                  </a:cubicBezTo>
                  <a:cubicBezTo>
                    <a:pt x="1" y="3"/>
                    <a:pt x="1" y="2"/>
                    <a:pt x="2" y="1"/>
                  </a:cubicBezTo>
                  <a:cubicBezTo>
                    <a:pt x="2" y="1"/>
                    <a:pt x="3" y="2"/>
                    <a:pt x="3" y="2"/>
                  </a:cubicBezTo>
                  <a:cubicBezTo>
                    <a:pt x="3" y="3"/>
                    <a:pt x="3" y="3"/>
                    <a:pt x="3" y="3"/>
                  </a:cubicBezTo>
                  <a:cubicBezTo>
                    <a:pt x="3" y="4"/>
                    <a:pt x="2" y="5"/>
                    <a:pt x="2" y="5"/>
                  </a:cubicBezTo>
                  <a:cubicBezTo>
                    <a:pt x="2" y="5"/>
                    <a:pt x="1"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26B9398-E2AF-4594-9027-26D7557436DB}"/>
                </a:ext>
              </a:extLst>
            </p:cNvPr>
            <p:cNvSpPr>
              <a:spLocks noEditPoints="1"/>
            </p:cNvSpPr>
            <p:nvPr/>
          </p:nvSpPr>
          <p:spPr bwMode="auto">
            <a:xfrm>
              <a:off x="4643" y="228"/>
              <a:ext cx="32" cy="37"/>
            </a:xfrm>
            <a:custGeom>
              <a:avLst/>
              <a:gdLst>
                <a:gd name="T0" fmla="*/ 1 w 11"/>
                <a:gd name="T1" fmla="*/ 1 h 13"/>
                <a:gd name="T2" fmla="*/ 0 w 11"/>
                <a:gd name="T3" fmla="*/ 3 h 13"/>
                <a:gd name="T4" fmla="*/ 1 w 11"/>
                <a:gd name="T5" fmla="*/ 9 h 13"/>
                <a:gd name="T6" fmla="*/ 1 w 11"/>
                <a:gd name="T7" fmla="*/ 9 h 13"/>
                <a:gd name="T8" fmla="*/ 2 w 11"/>
                <a:gd name="T9" fmla="*/ 9 h 13"/>
                <a:gd name="T10" fmla="*/ 4 w 11"/>
                <a:gd name="T11" fmla="*/ 8 h 13"/>
                <a:gd name="T12" fmla="*/ 5 w 11"/>
                <a:gd name="T13" fmla="*/ 9 h 13"/>
                <a:gd name="T14" fmla="*/ 7 w 11"/>
                <a:gd name="T15" fmla="*/ 11 h 13"/>
                <a:gd name="T16" fmla="*/ 9 w 11"/>
                <a:gd name="T17" fmla="*/ 13 h 13"/>
                <a:gd name="T18" fmla="*/ 10 w 11"/>
                <a:gd name="T19" fmla="*/ 13 h 13"/>
                <a:gd name="T20" fmla="*/ 10 w 11"/>
                <a:gd name="T21" fmla="*/ 9 h 13"/>
                <a:gd name="T22" fmla="*/ 10 w 11"/>
                <a:gd name="T23" fmla="*/ 8 h 13"/>
                <a:gd name="T24" fmla="*/ 7 w 11"/>
                <a:gd name="T25" fmla="*/ 5 h 13"/>
                <a:gd name="T26" fmla="*/ 4 w 11"/>
                <a:gd name="T27" fmla="*/ 2 h 13"/>
                <a:gd name="T28" fmla="*/ 2 w 11"/>
                <a:gd name="T29" fmla="*/ 1 h 13"/>
                <a:gd name="T30" fmla="*/ 1 w 11"/>
                <a:gd name="T31" fmla="*/ 1 h 13"/>
                <a:gd name="T32" fmla="*/ 1 w 11"/>
                <a:gd name="T33" fmla="*/ 3 h 13"/>
                <a:gd name="T34" fmla="*/ 1 w 11"/>
                <a:gd name="T35" fmla="*/ 2 h 13"/>
                <a:gd name="T36" fmla="*/ 1 w 11"/>
                <a:gd name="T37" fmla="*/ 1 h 13"/>
                <a:gd name="T38" fmla="*/ 2 w 11"/>
                <a:gd name="T39" fmla="*/ 1 h 13"/>
                <a:gd name="T40" fmla="*/ 4 w 11"/>
                <a:gd name="T41" fmla="*/ 3 h 13"/>
                <a:gd name="T42" fmla="*/ 7 w 11"/>
                <a:gd name="T43" fmla="*/ 5 h 13"/>
                <a:gd name="T44" fmla="*/ 9 w 11"/>
                <a:gd name="T45" fmla="*/ 8 h 13"/>
                <a:gd name="T46" fmla="*/ 10 w 11"/>
                <a:gd name="T47" fmla="*/ 9 h 13"/>
                <a:gd name="T48" fmla="*/ 10 w 11"/>
                <a:gd name="T49" fmla="*/ 12 h 13"/>
                <a:gd name="T50" fmla="*/ 9 w 11"/>
                <a:gd name="T51" fmla="*/ 13 h 13"/>
                <a:gd name="T52" fmla="*/ 7 w 11"/>
                <a:gd name="T53" fmla="*/ 11 h 13"/>
                <a:gd name="T54" fmla="*/ 6 w 11"/>
                <a:gd name="T55" fmla="*/ 8 h 13"/>
                <a:gd name="T56" fmla="*/ 4 w 11"/>
                <a:gd name="T57" fmla="*/ 7 h 13"/>
                <a:gd name="T58" fmla="*/ 2 w 11"/>
                <a:gd name="T59" fmla="*/ 8 h 13"/>
                <a:gd name="T60" fmla="*/ 1 w 11"/>
                <a:gd name="T6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13">
                  <a:moveTo>
                    <a:pt x="1" y="1"/>
                  </a:moveTo>
                  <a:cubicBezTo>
                    <a:pt x="0" y="1"/>
                    <a:pt x="0" y="2"/>
                    <a:pt x="0" y="3"/>
                  </a:cubicBezTo>
                  <a:cubicBezTo>
                    <a:pt x="1" y="5"/>
                    <a:pt x="1" y="9"/>
                    <a:pt x="1" y="9"/>
                  </a:cubicBezTo>
                  <a:cubicBezTo>
                    <a:pt x="1" y="9"/>
                    <a:pt x="1" y="9"/>
                    <a:pt x="1" y="9"/>
                  </a:cubicBezTo>
                  <a:cubicBezTo>
                    <a:pt x="1" y="9"/>
                    <a:pt x="1" y="9"/>
                    <a:pt x="2" y="9"/>
                  </a:cubicBezTo>
                  <a:cubicBezTo>
                    <a:pt x="2" y="9"/>
                    <a:pt x="3" y="8"/>
                    <a:pt x="4" y="8"/>
                  </a:cubicBezTo>
                  <a:cubicBezTo>
                    <a:pt x="4" y="8"/>
                    <a:pt x="5" y="8"/>
                    <a:pt x="5" y="9"/>
                  </a:cubicBezTo>
                  <a:cubicBezTo>
                    <a:pt x="7" y="11"/>
                    <a:pt x="7" y="11"/>
                    <a:pt x="7" y="11"/>
                  </a:cubicBezTo>
                  <a:cubicBezTo>
                    <a:pt x="8" y="12"/>
                    <a:pt x="9" y="13"/>
                    <a:pt x="9" y="13"/>
                  </a:cubicBezTo>
                  <a:cubicBezTo>
                    <a:pt x="10" y="13"/>
                    <a:pt x="10" y="13"/>
                    <a:pt x="10" y="13"/>
                  </a:cubicBezTo>
                  <a:cubicBezTo>
                    <a:pt x="11" y="12"/>
                    <a:pt x="11" y="10"/>
                    <a:pt x="10" y="9"/>
                  </a:cubicBezTo>
                  <a:cubicBezTo>
                    <a:pt x="10" y="8"/>
                    <a:pt x="10" y="8"/>
                    <a:pt x="10" y="8"/>
                  </a:cubicBezTo>
                  <a:cubicBezTo>
                    <a:pt x="9" y="7"/>
                    <a:pt x="8" y="6"/>
                    <a:pt x="7" y="5"/>
                  </a:cubicBezTo>
                  <a:cubicBezTo>
                    <a:pt x="6" y="4"/>
                    <a:pt x="5" y="3"/>
                    <a:pt x="4" y="2"/>
                  </a:cubicBezTo>
                  <a:cubicBezTo>
                    <a:pt x="4" y="1"/>
                    <a:pt x="3" y="1"/>
                    <a:pt x="2" y="1"/>
                  </a:cubicBezTo>
                  <a:cubicBezTo>
                    <a:pt x="2" y="0"/>
                    <a:pt x="1" y="1"/>
                    <a:pt x="1" y="1"/>
                  </a:cubicBezTo>
                  <a:close/>
                  <a:moveTo>
                    <a:pt x="1" y="3"/>
                  </a:moveTo>
                  <a:cubicBezTo>
                    <a:pt x="1" y="3"/>
                    <a:pt x="1" y="2"/>
                    <a:pt x="1" y="2"/>
                  </a:cubicBezTo>
                  <a:cubicBezTo>
                    <a:pt x="1" y="2"/>
                    <a:pt x="1" y="2"/>
                    <a:pt x="1" y="1"/>
                  </a:cubicBezTo>
                  <a:cubicBezTo>
                    <a:pt x="1" y="1"/>
                    <a:pt x="2" y="1"/>
                    <a:pt x="2" y="1"/>
                  </a:cubicBezTo>
                  <a:cubicBezTo>
                    <a:pt x="3" y="1"/>
                    <a:pt x="3" y="2"/>
                    <a:pt x="4" y="3"/>
                  </a:cubicBezTo>
                  <a:cubicBezTo>
                    <a:pt x="5" y="4"/>
                    <a:pt x="5" y="4"/>
                    <a:pt x="7" y="5"/>
                  </a:cubicBezTo>
                  <a:cubicBezTo>
                    <a:pt x="8" y="6"/>
                    <a:pt x="8" y="7"/>
                    <a:pt x="9" y="8"/>
                  </a:cubicBezTo>
                  <a:cubicBezTo>
                    <a:pt x="10" y="9"/>
                    <a:pt x="10" y="9"/>
                    <a:pt x="10" y="9"/>
                  </a:cubicBezTo>
                  <a:cubicBezTo>
                    <a:pt x="10" y="10"/>
                    <a:pt x="10" y="11"/>
                    <a:pt x="10" y="12"/>
                  </a:cubicBezTo>
                  <a:cubicBezTo>
                    <a:pt x="10" y="13"/>
                    <a:pt x="9" y="13"/>
                    <a:pt x="9" y="13"/>
                  </a:cubicBezTo>
                  <a:cubicBezTo>
                    <a:pt x="9" y="13"/>
                    <a:pt x="8" y="12"/>
                    <a:pt x="7" y="11"/>
                  </a:cubicBezTo>
                  <a:cubicBezTo>
                    <a:pt x="6" y="8"/>
                    <a:pt x="6" y="8"/>
                    <a:pt x="6" y="8"/>
                  </a:cubicBezTo>
                  <a:cubicBezTo>
                    <a:pt x="5" y="8"/>
                    <a:pt x="5" y="8"/>
                    <a:pt x="4" y="7"/>
                  </a:cubicBezTo>
                  <a:cubicBezTo>
                    <a:pt x="3" y="7"/>
                    <a:pt x="2" y="8"/>
                    <a:pt x="2" y="8"/>
                  </a:cubicBezTo>
                  <a:cubicBezTo>
                    <a:pt x="2" y="7"/>
                    <a:pt x="1"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5">
              <a:extLst>
                <a:ext uri="{FF2B5EF4-FFF2-40B4-BE49-F238E27FC236}">
                  <a16:creationId xmlns:a16="http://schemas.microsoft.com/office/drawing/2014/main" id="{0EC72081-9F85-FB27-59BC-66B6DBEC7491}"/>
                </a:ext>
              </a:extLst>
            </p:cNvPr>
            <p:cNvSpPr>
              <a:spLocks noEditPoints="1"/>
            </p:cNvSpPr>
            <p:nvPr/>
          </p:nvSpPr>
          <p:spPr bwMode="auto">
            <a:xfrm>
              <a:off x="4722" y="263"/>
              <a:ext cx="52" cy="26"/>
            </a:xfrm>
            <a:custGeom>
              <a:avLst/>
              <a:gdLst>
                <a:gd name="T0" fmla="*/ 18 w 18"/>
                <a:gd name="T1" fmla="*/ 0 h 9"/>
                <a:gd name="T2" fmla="*/ 10 w 18"/>
                <a:gd name="T3" fmla="*/ 1 h 9"/>
                <a:gd name="T4" fmla="*/ 6 w 18"/>
                <a:gd name="T5" fmla="*/ 2 h 9"/>
                <a:gd name="T6" fmla="*/ 6 w 18"/>
                <a:gd name="T7" fmla="*/ 1 h 9"/>
                <a:gd name="T8" fmla="*/ 3 w 18"/>
                <a:gd name="T9" fmla="*/ 3 h 9"/>
                <a:gd name="T10" fmla="*/ 2 w 18"/>
                <a:gd name="T11" fmla="*/ 3 h 9"/>
                <a:gd name="T12" fmla="*/ 0 w 18"/>
                <a:gd name="T13" fmla="*/ 8 h 9"/>
                <a:gd name="T14" fmla="*/ 0 w 18"/>
                <a:gd name="T15" fmla="*/ 8 h 9"/>
                <a:gd name="T16" fmla="*/ 6 w 18"/>
                <a:gd name="T17" fmla="*/ 8 h 9"/>
                <a:gd name="T18" fmla="*/ 12 w 18"/>
                <a:gd name="T19" fmla="*/ 5 h 9"/>
                <a:gd name="T20" fmla="*/ 13 w 18"/>
                <a:gd name="T21" fmla="*/ 4 h 9"/>
                <a:gd name="T22" fmla="*/ 18 w 18"/>
                <a:gd name="T23" fmla="*/ 0 h 9"/>
                <a:gd name="T24" fmla="*/ 18 w 18"/>
                <a:gd name="T25" fmla="*/ 0 h 9"/>
                <a:gd name="T26" fmla="*/ 18 w 18"/>
                <a:gd name="T27" fmla="*/ 0 h 9"/>
                <a:gd name="T28" fmla="*/ 10 w 18"/>
                <a:gd name="T29" fmla="*/ 2 h 9"/>
                <a:gd name="T30" fmla="*/ 17 w 18"/>
                <a:gd name="T31" fmla="*/ 1 h 9"/>
                <a:gd name="T32" fmla="*/ 13 w 18"/>
                <a:gd name="T33" fmla="*/ 3 h 9"/>
                <a:gd name="T34" fmla="*/ 11 w 18"/>
                <a:gd name="T35" fmla="*/ 4 h 9"/>
                <a:gd name="T36" fmla="*/ 6 w 18"/>
                <a:gd name="T37" fmla="*/ 7 h 9"/>
                <a:gd name="T38" fmla="*/ 1 w 18"/>
                <a:gd name="T39" fmla="*/ 8 h 9"/>
                <a:gd name="T40" fmla="*/ 3 w 18"/>
                <a:gd name="T41" fmla="*/ 3 h 9"/>
                <a:gd name="T42" fmla="*/ 3 w 18"/>
                <a:gd name="T43" fmla="*/ 3 h 9"/>
                <a:gd name="T44" fmla="*/ 6 w 18"/>
                <a:gd name="T45" fmla="*/ 2 h 9"/>
                <a:gd name="T46" fmla="*/ 6 w 18"/>
                <a:gd name="T47" fmla="*/ 2 h 9"/>
                <a:gd name="T48" fmla="*/ 10 w 18"/>
                <a:gd name="T49"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9">
                  <a:moveTo>
                    <a:pt x="18" y="0"/>
                  </a:moveTo>
                  <a:cubicBezTo>
                    <a:pt x="10" y="1"/>
                    <a:pt x="10" y="1"/>
                    <a:pt x="10" y="1"/>
                  </a:cubicBezTo>
                  <a:cubicBezTo>
                    <a:pt x="8" y="2"/>
                    <a:pt x="7" y="2"/>
                    <a:pt x="6" y="2"/>
                  </a:cubicBezTo>
                  <a:cubicBezTo>
                    <a:pt x="6" y="1"/>
                    <a:pt x="6" y="1"/>
                    <a:pt x="6" y="1"/>
                  </a:cubicBezTo>
                  <a:cubicBezTo>
                    <a:pt x="5" y="1"/>
                    <a:pt x="4" y="2"/>
                    <a:pt x="3" y="3"/>
                  </a:cubicBezTo>
                  <a:cubicBezTo>
                    <a:pt x="2" y="3"/>
                    <a:pt x="2" y="3"/>
                    <a:pt x="2" y="3"/>
                  </a:cubicBezTo>
                  <a:cubicBezTo>
                    <a:pt x="2" y="4"/>
                    <a:pt x="1" y="6"/>
                    <a:pt x="0" y="8"/>
                  </a:cubicBezTo>
                  <a:cubicBezTo>
                    <a:pt x="0" y="8"/>
                    <a:pt x="0" y="8"/>
                    <a:pt x="0" y="8"/>
                  </a:cubicBezTo>
                  <a:cubicBezTo>
                    <a:pt x="0" y="8"/>
                    <a:pt x="1" y="9"/>
                    <a:pt x="6" y="8"/>
                  </a:cubicBezTo>
                  <a:cubicBezTo>
                    <a:pt x="9" y="6"/>
                    <a:pt x="11" y="6"/>
                    <a:pt x="12" y="5"/>
                  </a:cubicBezTo>
                  <a:cubicBezTo>
                    <a:pt x="13" y="4"/>
                    <a:pt x="13" y="4"/>
                    <a:pt x="13" y="4"/>
                  </a:cubicBezTo>
                  <a:cubicBezTo>
                    <a:pt x="15" y="3"/>
                    <a:pt x="18" y="0"/>
                    <a:pt x="18" y="0"/>
                  </a:cubicBezTo>
                  <a:cubicBezTo>
                    <a:pt x="18" y="0"/>
                    <a:pt x="18" y="0"/>
                    <a:pt x="18" y="0"/>
                  </a:cubicBezTo>
                  <a:cubicBezTo>
                    <a:pt x="18" y="0"/>
                    <a:pt x="18" y="0"/>
                    <a:pt x="18" y="0"/>
                  </a:cubicBezTo>
                  <a:close/>
                  <a:moveTo>
                    <a:pt x="10" y="2"/>
                  </a:moveTo>
                  <a:cubicBezTo>
                    <a:pt x="10" y="2"/>
                    <a:pt x="15" y="1"/>
                    <a:pt x="17" y="1"/>
                  </a:cubicBezTo>
                  <a:cubicBezTo>
                    <a:pt x="16" y="1"/>
                    <a:pt x="14" y="2"/>
                    <a:pt x="13" y="3"/>
                  </a:cubicBezTo>
                  <a:cubicBezTo>
                    <a:pt x="11" y="4"/>
                    <a:pt x="11" y="4"/>
                    <a:pt x="11" y="4"/>
                  </a:cubicBezTo>
                  <a:cubicBezTo>
                    <a:pt x="10" y="5"/>
                    <a:pt x="9" y="6"/>
                    <a:pt x="6" y="7"/>
                  </a:cubicBezTo>
                  <a:cubicBezTo>
                    <a:pt x="2" y="8"/>
                    <a:pt x="1" y="8"/>
                    <a:pt x="1" y="8"/>
                  </a:cubicBezTo>
                  <a:cubicBezTo>
                    <a:pt x="1" y="7"/>
                    <a:pt x="3" y="4"/>
                    <a:pt x="3" y="3"/>
                  </a:cubicBezTo>
                  <a:cubicBezTo>
                    <a:pt x="3" y="3"/>
                    <a:pt x="3" y="3"/>
                    <a:pt x="3" y="3"/>
                  </a:cubicBezTo>
                  <a:cubicBezTo>
                    <a:pt x="4" y="2"/>
                    <a:pt x="6" y="2"/>
                    <a:pt x="6" y="2"/>
                  </a:cubicBezTo>
                  <a:cubicBezTo>
                    <a:pt x="6" y="2"/>
                    <a:pt x="6" y="2"/>
                    <a:pt x="6" y="2"/>
                  </a:cubicBezTo>
                  <a:cubicBezTo>
                    <a:pt x="7" y="2"/>
                    <a:pt x="8"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6">
              <a:extLst>
                <a:ext uri="{FF2B5EF4-FFF2-40B4-BE49-F238E27FC236}">
                  <a16:creationId xmlns:a16="http://schemas.microsoft.com/office/drawing/2014/main" id="{E0D24CF6-53A5-8E99-E3E3-EBFB838A74E8}"/>
                </a:ext>
              </a:extLst>
            </p:cNvPr>
            <p:cNvSpPr>
              <a:spLocks noEditPoints="1"/>
            </p:cNvSpPr>
            <p:nvPr/>
          </p:nvSpPr>
          <p:spPr bwMode="auto">
            <a:xfrm>
              <a:off x="4678" y="295"/>
              <a:ext cx="18" cy="23"/>
            </a:xfrm>
            <a:custGeom>
              <a:avLst/>
              <a:gdLst>
                <a:gd name="T0" fmla="*/ 3 w 6"/>
                <a:gd name="T1" fmla="*/ 0 h 8"/>
                <a:gd name="T2" fmla="*/ 1 w 6"/>
                <a:gd name="T3" fmla="*/ 1 h 8"/>
                <a:gd name="T4" fmla="*/ 1 w 6"/>
                <a:gd name="T5" fmla="*/ 5 h 8"/>
                <a:gd name="T6" fmla="*/ 1 w 6"/>
                <a:gd name="T7" fmla="*/ 5 h 8"/>
                <a:gd name="T8" fmla="*/ 4 w 6"/>
                <a:gd name="T9" fmla="*/ 8 h 8"/>
                <a:gd name="T10" fmla="*/ 6 w 6"/>
                <a:gd name="T11" fmla="*/ 3 h 8"/>
                <a:gd name="T12" fmla="*/ 5 w 6"/>
                <a:gd name="T13" fmla="*/ 1 h 8"/>
                <a:gd name="T14" fmla="*/ 3 w 6"/>
                <a:gd name="T15" fmla="*/ 0 h 8"/>
                <a:gd name="T16" fmla="*/ 1 w 6"/>
                <a:gd name="T17" fmla="*/ 3 h 8"/>
                <a:gd name="T18" fmla="*/ 1 w 6"/>
                <a:gd name="T19" fmla="*/ 2 h 8"/>
                <a:gd name="T20" fmla="*/ 3 w 6"/>
                <a:gd name="T21" fmla="*/ 1 h 8"/>
                <a:gd name="T22" fmla="*/ 5 w 6"/>
                <a:gd name="T23" fmla="*/ 2 h 8"/>
                <a:gd name="T24" fmla="*/ 5 w 6"/>
                <a:gd name="T25" fmla="*/ 3 h 8"/>
                <a:gd name="T26" fmla="*/ 4 w 6"/>
                <a:gd name="T27" fmla="*/ 7 h 8"/>
                <a:gd name="T28" fmla="*/ 1 w 6"/>
                <a:gd name="T29" fmla="*/ 4 h 8"/>
                <a:gd name="T30" fmla="*/ 1 w 6"/>
                <a:gd name="T3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8">
                  <a:moveTo>
                    <a:pt x="3" y="0"/>
                  </a:moveTo>
                  <a:cubicBezTo>
                    <a:pt x="2" y="0"/>
                    <a:pt x="1" y="1"/>
                    <a:pt x="1" y="1"/>
                  </a:cubicBezTo>
                  <a:cubicBezTo>
                    <a:pt x="0" y="2"/>
                    <a:pt x="0" y="3"/>
                    <a:pt x="1" y="5"/>
                  </a:cubicBezTo>
                  <a:cubicBezTo>
                    <a:pt x="1" y="5"/>
                    <a:pt x="1" y="5"/>
                    <a:pt x="1" y="5"/>
                  </a:cubicBezTo>
                  <a:cubicBezTo>
                    <a:pt x="2" y="7"/>
                    <a:pt x="3" y="8"/>
                    <a:pt x="4" y="8"/>
                  </a:cubicBezTo>
                  <a:cubicBezTo>
                    <a:pt x="5" y="8"/>
                    <a:pt x="6" y="7"/>
                    <a:pt x="6" y="3"/>
                  </a:cubicBezTo>
                  <a:cubicBezTo>
                    <a:pt x="6" y="2"/>
                    <a:pt x="6" y="2"/>
                    <a:pt x="5" y="1"/>
                  </a:cubicBezTo>
                  <a:cubicBezTo>
                    <a:pt x="5" y="1"/>
                    <a:pt x="4" y="0"/>
                    <a:pt x="3" y="0"/>
                  </a:cubicBezTo>
                  <a:close/>
                  <a:moveTo>
                    <a:pt x="1" y="3"/>
                  </a:moveTo>
                  <a:cubicBezTo>
                    <a:pt x="1" y="2"/>
                    <a:pt x="1" y="2"/>
                    <a:pt x="1" y="2"/>
                  </a:cubicBezTo>
                  <a:cubicBezTo>
                    <a:pt x="2" y="1"/>
                    <a:pt x="2" y="1"/>
                    <a:pt x="3" y="1"/>
                  </a:cubicBezTo>
                  <a:cubicBezTo>
                    <a:pt x="4" y="1"/>
                    <a:pt x="4" y="1"/>
                    <a:pt x="5" y="2"/>
                  </a:cubicBezTo>
                  <a:cubicBezTo>
                    <a:pt x="5" y="2"/>
                    <a:pt x="5" y="3"/>
                    <a:pt x="5" y="3"/>
                  </a:cubicBezTo>
                  <a:cubicBezTo>
                    <a:pt x="5" y="6"/>
                    <a:pt x="5" y="7"/>
                    <a:pt x="4" y="7"/>
                  </a:cubicBezTo>
                  <a:cubicBezTo>
                    <a:pt x="3" y="7"/>
                    <a:pt x="2" y="6"/>
                    <a:pt x="1" y="4"/>
                  </a:cubicBezTo>
                  <a:cubicBezTo>
                    <a:pt x="1" y="4"/>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7">
              <a:extLst>
                <a:ext uri="{FF2B5EF4-FFF2-40B4-BE49-F238E27FC236}">
                  <a16:creationId xmlns:a16="http://schemas.microsoft.com/office/drawing/2014/main" id="{D5E71EDD-4E48-D56E-79FE-924F5983F5CA}"/>
                </a:ext>
              </a:extLst>
            </p:cNvPr>
            <p:cNvSpPr>
              <a:spLocks noEditPoints="1"/>
            </p:cNvSpPr>
            <p:nvPr/>
          </p:nvSpPr>
          <p:spPr bwMode="auto">
            <a:xfrm>
              <a:off x="4684" y="277"/>
              <a:ext cx="18" cy="15"/>
            </a:xfrm>
            <a:custGeom>
              <a:avLst/>
              <a:gdLst>
                <a:gd name="T0" fmla="*/ 1 w 6"/>
                <a:gd name="T1" fmla="*/ 1 h 5"/>
                <a:gd name="T2" fmla="*/ 0 w 6"/>
                <a:gd name="T3" fmla="*/ 3 h 5"/>
                <a:gd name="T4" fmla="*/ 2 w 6"/>
                <a:gd name="T5" fmla="*/ 4 h 5"/>
                <a:gd name="T6" fmla="*/ 5 w 6"/>
                <a:gd name="T7" fmla="*/ 3 h 5"/>
                <a:gd name="T8" fmla="*/ 5 w 6"/>
                <a:gd name="T9" fmla="*/ 0 h 5"/>
                <a:gd name="T10" fmla="*/ 1 w 6"/>
                <a:gd name="T11" fmla="*/ 1 h 5"/>
                <a:gd name="T12" fmla="*/ 2 w 6"/>
                <a:gd name="T13" fmla="*/ 4 h 5"/>
                <a:gd name="T14" fmla="*/ 0 w 6"/>
                <a:gd name="T15" fmla="*/ 3 h 5"/>
                <a:gd name="T16" fmla="*/ 1 w 6"/>
                <a:gd name="T17" fmla="*/ 1 h 5"/>
                <a:gd name="T18" fmla="*/ 5 w 6"/>
                <a:gd name="T19" fmla="*/ 1 h 5"/>
                <a:gd name="T20" fmla="*/ 5 w 6"/>
                <a:gd name="T21" fmla="*/ 3 h 5"/>
                <a:gd name="T22" fmla="*/ 2 w 6"/>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1" y="1"/>
                  </a:moveTo>
                  <a:cubicBezTo>
                    <a:pt x="0" y="2"/>
                    <a:pt x="0" y="2"/>
                    <a:pt x="0" y="3"/>
                  </a:cubicBezTo>
                  <a:cubicBezTo>
                    <a:pt x="0" y="3"/>
                    <a:pt x="0" y="4"/>
                    <a:pt x="2" y="4"/>
                  </a:cubicBezTo>
                  <a:cubicBezTo>
                    <a:pt x="3" y="5"/>
                    <a:pt x="5" y="4"/>
                    <a:pt x="5" y="3"/>
                  </a:cubicBezTo>
                  <a:cubicBezTo>
                    <a:pt x="6" y="2"/>
                    <a:pt x="5" y="1"/>
                    <a:pt x="5" y="0"/>
                  </a:cubicBezTo>
                  <a:cubicBezTo>
                    <a:pt x="4" y="0"/>
                    <a:pt x="2" y="0"/>
                    <a:pt x="1" y="1"/>
                  </a:cubicBezTo>
                  <a:close/>
                  <a:moveTo>
                    <a:pt x="2" y="4"/>
                  </a:moveTo>
                  <a:cubicBezTo>
                    <a:pt x="1" y="3"/>
                    <a:pt x="0" y="3"/>
                    <a:pt x="0" y="3"/>
                  </a:cubicBezTo>
                  <a:cubicBezTo>
                    <a:pt x="0" y="2"/>
                    <a:pt x="1" y="2"/>
                    <a:pt x="1" y="1"/>
                  </a:cubicBezTo>
                  <a:cubicBezTo>
                    <a:pt x="2" y="1"/>
                    <a:pt x="4" y="0"/>
                    <a:pt x="5" y="1"/>
                  </a:cubicBezTo>
                  <a:cubicBezTo>
                    <a:pt x="5" y="1"/>
                    <a:pt x="5" y="2"/>
                    <a:pt x="5" y="3"/>
                  </a:cubicBezTo>
                  <a:cubicBezTo>
                    <a:pt x="4" y="4"/>
                    <a:pt x="3"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8">
              <a:extLst>
                <a:ext uri="{FF2B5EF4-FFF2-40B4-BE49-F238E27FC236}">
                  <a16:creationId xmlns:a16="http://schemas.microsoft.com/office/drawing/2014/main" id="{60C667AC-6F33-C737-3443-1DF60993BC64}"/>
                </a:ext>
              </a:extLst>
            </p:cNvPr>
            <p:cNvSpPr>
              <a:spLocks noEditPoints="1"/>
            </p:cNvSpPr>
            <p:nvPr/>
          </p:nvSpPr>
          <p:spPr bwMode="auto">
            <a:xfrm>
              <a:off x="4710" y="318"/>
              <a:ext cx="29" cy="29"/>
            </a:xfrm>
            <a:custGeom>
              <a:avLst/>
              <a:gdLst>
                <a:gd name="T0" fmla="*/ 1 w 10"/>
                <a:gd name="T1" fmla="*/ 0 h 10"/>
                <a:gd name="T2" fmla="*/ 1 w 10"/>
                <a:gd name="T3" fmla="*/ 0 h 10"/>
                <a:gd name="T4" fmla="*/ 5 w 10"/>
                <a:gd name="T5" fmla="*/ 10 h 10"/>
                <a:gd name="T6" fmla="*/ 9 w 10"/>
                <a:gd name="T7" fmla="*/ 10 h 10"/>
                <a:gd name="T8" fmla="*/ 9 w 10"/>
                <a:gd name="T9" fmla="*/ 6 h 10"/>
                <a:gd name="T10" fmla="*/ 2 w 10"/>
                <a:gd name="T11" fmla="*/ 0 h 10"/>
                <a:gd name="T12" fmla="*/ 1 w 10"/>
                <a:gd name="T13" fmla="*/ 0 h 10"/>
                <a:gd name="T14" fmla="*/ 5 w 10"/>
                <a:gd name="T15" fmla="*/ 9 h 10"/>
                <a:gd name="T16" fmla="*/ 2 w 10"/>
                <a:gd name="T17" fmla="*/ 2 h 10"/>
                <a:gd name="T18" fmla="*/ 2 w 10"/>
                <a:gd name="T19" fmla="*/ 0 h 10"/>
                <a:gd name="T20" fmla="*/ 8 w 10"/>
                <a:gd name="T21" fmla="*/ 6 h 10"/>
                <a:gd name="T22" fmla="*/ 9 w 10"/>
                <a:gd name="T23" fmla="*/ 8 h 10"/>
                <a:gd name="T24" fmla="*/ 8 w 10"/>
                <a:gd name="T25" fmla="*/ 9 h 10"/>
                <a:gd name="T26" fmla="*/ 5 w 10"/>
                <a:gd name="T2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0">
                  <a:moveTo>
                    <a:pt x="1" y="0"/>
                  </a:moveTo>
                  <a:cubicBezTo>
                    <a:pt x="1" y="0"/>
                    <a:pt x="1" y="0"/>
                    <a:pt x="1" y="0"/>
                  </a:cubicBezTo>
                  <a:cubicBezTo>
                    <a:pt x="1" y="0"/>
                    <a:pt x="0" y="8"/>
                    <a:pt x="5" y="10"/>
                  </a:cubicBezTo>
                  <a:cubicBezTo>
                    <a:pt x="7" y="10"/>
                    <a:pt x="8" y="10"/>
                    <a:pt x="9" y="10"/>
                  </a:cubicBezTo>
                  <a:cubicBezTo>
                    <a:pt x="10" y="9"/>
                    <a:pt x="9" y="7"/>
                    <a:pt x="9" y="6"/>
                  </a:cubicBezTo>
                  <a:cubicBezTo>
                    <a:pt x="8" y="5"/>
                    <a:pt x="2" y="0"/>
                    <a:pt x="2" y="0"/>
                  </a:cubicBezTo>
                  <a:cubicBezTo>
                    <a:pt x="2" y="0"/>
                    <a:pt x="1" y="0"/>
                    <a:pt x="1" y="0"/>
                  </a:cubicBezTo>
                  <a:close/>
                  <a:moveTo>
                    <a:pt x="5" y="9"/>
                  </a:moveTo>
                  <a:cubicBezTo>
                    <a:pt x="2" y="8"/>
                    <a:pt x="2" y="5"/>
                    <a:pt x="2" y="2"/>
                  </a:cubicBezTo>
                  <a:cubicBezTo>
                    <a:pt x="2" y="2"/>
                    <a:pt x="2" y="1"/>
                    <a:pt x="2" y="0"/>
                  </a:cubicBezTo>
                  <a:cubicBezTo>
                    <a:pt x="4" y="2"/>
                    <a:pt x="8" y="5"/>
                    <a:pt x="8" y="6"/>
                  </a:cubicBezTo>
                  <a:cubicBezTo>
                    <a:pt x="8" y="7"/>
                    <a:pt x="9" y="8"/>
                    <a:pt x="9" y="8"/>
                  </a:cubicBezTo>
                  <a:cubicBezTo>
                    <a:pt x="9" y="9"/>
                    <a:pt x="9" y="9"/>
                    <a:pt x="8" y="9"/>
                  </a:cubicBezTo>
                  <a:cubicBezTo>
                    <a:pt x="8" y="10"/>
                    <a:pt x="7" y="10"/>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9">
              <a:extLst>
                <a:ext uri="{FF2B5EF4-FFF2-40B4-BE49-F238E27FC236}">
                  <a16:creationId xmlns:a16="http://schemas.microsoft.com/office/drawing/2014/main" id="{02549F6B-F462-1DBF-BEE1-FCD25676A986}"/>
                </a:ext>
              </a:extLst>
            </p:cNvPr>
            <p:cNvSpPr>
              <a:spLocks noEditPoints="1"/>
            </p:cNvSpPr>
            <p:nvPr/>
          </p:nvSpPr>
          <p:spPr bwMode="auto">
            <a:xfrm>
              <a:off x="4614" y="420"/>
              <a:ext cx="32" cy="55"/>
            </a:xfrm>
            <a:custGeom>
              <a:avLst/>
              <a:gdLst>
                <a:gd name="T0" fmla="*/ 11 w 11"/>
                <a:gd name="T1" fmla="*/ 1 h 19"/>
                <a:gd name="T2" fmla="*/ 6 w 11"/>
                <a:gd name="T3" fmla="*/ 2 h 19"/>
                <a:gd name="T4" fmla="*/ 6 w 11"/>
                <a:gd name="T5" fmla="*/ 2 h 19"/>
                <a:gd name="T6" fmla="*/ 0 w 11"/>
                <a:gd name="T7" fmla="*/ 8 h 19"/>
                <a:gd name="T8" fmla="*/ 3 w 11"/>
                <a:gd name="T9" fmla="*/ 19 h 19"/>
                <a:gd name="T10" fmla="*/ 3 w 11"/>
                <a:gd name="T11" fmla="*/ 19 h 19"/>
                <a:gd name="T12" fmla="*/ 3 w 11"/>
                <a:gd name="T13" fmla="*/ 19 h 19"/>
                <a:gd name="T14" fmla="*/ 10 w 11"/>
                <a:gd name="T15" fmla="*/ 6 h 19"/>
                <a:gd name="T16" fmla="*/ 11 w 11"/>
                <a:gd name="T17" fmla="*/ 1 h 19"/>
                <a:gd name="T18" fmla="*/ 11 w 11"/>
                <a:gd name="T19" fmla="*/ 1 h 19"/>
                <a:gd name="T20" fmla="*/ 11 w 11"/>
                <a:gd name="T21" fmla="*/ 1 h 19"/>
                <a:gd name="T22" fmla="*/ 1 w 11"/>
                <a:gd name="T23" fmla="*/ 8 h 19"/>
                <a:gd name="T24" fmla="*/ 1 w 11"/>
                <a:gd name="T25" fmla="*/ 8 h 19"/>
                <a:gd name="T26" fmla="*/ 6 w 11"/>
                <a:gd name="T27" fmla="*/ 2 h 19"/>
                <a:gd name="T28" fmla="*/ 10 w 11"/>
                <a:gd name="T29" fmla="*/ 1 h 19"/>
                <a:gd name="T30" fmla="*/ 10 w 11"/>
                <a:gd name="T31" fmla="*/ 2 h 19"/>
                <a:gd name="T32" fmla="*/ 10 w 11"/>
                <a:gd name="T33" fmla="*/ 5 h 19"/>
                <a:gd name="T34" fmla="*/ 3 w 11"/>
                <a:gd name="T35" fmla="*/ 18 h 19"/>
                <a:gd name="T36" fmla="*/ 1 w 11"/>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9">
                  <a:moveTo>
                    <a:pt x="11" y="1"/>
                  </a:moveTo>
                  <a:cubicBezTo>
                    <a:pt x="6" y="2"/>
                    <a:pt x="6" y="2"/>
                    <a:pt x="6" y="2"/>
                  </a:cubicBezTo>
                  <a:cubicBezTo>
                    <a:pt x="6" y="2"/>
                    <a:pt x="6" y="2"/>
                    <a:pt x="6" y="2"/>
                  </a:cubicBezTo>
                  <a:cubicBezTo>
                    <a:pt x="3" y="2"/>
                    <a:pt x="0" y="5"/>
                    <a:pt x="0" y="8"/>
                  </a:cubicBezTo>
                  <a:cubicBezTo>
                    <a:pt x="1" y="12"/>
                    <a:pt x="3" y="19"/>
                    <a:pt x="3" y="19"/>
                  </a:cubicBezTo>
                  <a:cubicBezTo>
                    <a:pt x="3" y="19"/>
                    <a:pt x="3" y="19"/>
                    <a:pt x="3" y="19"/>
                  </a:cubicBezTo>
                  <a:cubicBezTo>
                    <a:pt x="3" y="19"/>
                    <a:pt x="3" y="19"/>
                    <a:pt x="3" y="19"/>
                  </a:cubicBezTo>
                  <a:cubicBezTo>
                    <a:pt x="6" y="13"/>
                    <a:pt x="9" y="6"/>
                    <a:pt x="10" y="6"/>
                  </a:cubicBezTo>
                  <a:cubicBezTo>
                    <a:pt x="11" y="5"/>
                    <a:pt x="11" y="2"/>
                    <a:pt x="11" y="1"/>
                  </a:cubicBezTo>
                  <a:cubicBezTo>
                    <a:pt x="11" y="1"/>
                    <a:pt x="11" y="1"/>
                    <a:pt x="11" y="1"/>
                  </a:cubicBezTo>
                  <a:cubicBezTo>
                    <a:pt x="11" y="1"/>
                    <a:pt x="11" y="0"/>
                    <a:pt x="11" y="1"/>
                  </a:cubicBezTo>
                  <a:close/>
                  <a:moveTo>
                    <a:pt x="1" y="8"/>
                  </a:moveTo>
                  <a:cubicBezTo>
                    <a:pt x="1" y="8"/>
                    <a:pt x="1" y="8"/>
                    <a:pt x="1" y="8"/>
                  </a:cubicBezTo>
                  <a:cubicBezTo>
                    <a:pt x="1" y="4"/>
                    <a:pt x="4" y="3"/>
                    <a:pt x="6" y="2"/>
                  </a:cubicBezTo>
                  <a:cubicBezTo>
                    <a:pt x="6" y="2"/>
                    <a:pt x="10" y="1"/>
                    <a:pt x="10" y="1"/>
                  </a:cubicBezTo>
                  <a:cubicBezTo>
                    <a:pt x="10" y="2"/>
                    <a:pt x="10" y="2"/>
                    <a:pt x="10" y="2"/>
                  </a:cubicBezTo>
                  <a:cubicBezTo>
                    <a:pt x="10" y="4"/>
                    <a:pt x="10" y="5"/>
                    <a:pt x="10" y="5"/>
                  </a:cubicBezTo>
                  <a:cubicBezTo>
                    <a:pt x="9" y="5"/>
                    <a:pt x="5" y="14"/>
                    <a:pt x="3" y="18"/>
                  </a:cubicBezTo>
                  <a:cubicBezTo>
                    <a:pt x="3" y="16"/>
                    <a:pt x="1" y="11"/>
                    <a:pt x="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0">
              <a:extLst>
                <a:ext uri="{FF2B5EF4-FFF2-40B4-BE49-F238E27FC236}">
                  <a16:creationId xmlns:a16="http://schemas.microsoft.com/office/drawing/2014/main" id="{53BFE63C-60F6-823C-B5C2-F2D5B5219D79}"/>
                </a:ext>
              </a:extLst>
            </p:cNvPr>
            <p:cNvSpPr>
              <a:spLocks noEditPoints="1"/>
            </p:cNvSpPr>
            <p:nvPr/>
          </p:nvSpPr>
          <p:spPr bwMode="auto">
            <a:xfrm>
              <a:off x="4533" y="379"/>
              <a:ext cx="49" cy="64"/>
            </a:xfrm>
            <a:custGeom>
              <a:avLst/>
              <a:gdLst>
                <a:gd name="T0" fmla="*/ 2 w 17"/>
                <a:gd name="T1" fmla="*/ 0 h 22"/>
                <a:gd name="T2" fmla="*/ 2 w 17"/>
                <a:gd name="T3" fmla="*/ 0 h 22"/>
                <a:gd name="T4" fmla="*/ 0 w 17"/>
                <a:gd name="T5" fmla="*/ 5 h 22"/>
                <a:gd name="T6" fmla="*/ 0 w 17"/>
                <a:gd name="T7" fmla="*/ 6 h 22"/>
                <a:gd name="T8" fmla="*/ 7 w 17"/>
                <a:gd name="T9" fmla="*/ 16 h 22"/>
                <a:gd name="T10" fmla="*/ 10 w 17"/>
                <a:gd name="T11" fmla="*/ 22 h 22"/>
                <a:gd name="T12" fmla="*/ 15 w 17"/>
                <a:gd name="T13" fmla="*/ 18 h 22"/>
                <a:gd name="T14" fmla="*/ 10 w 17"/>
                <a:gd name="T15" fmla="*/ 2 h 22"/>
                <a:gd name="T16" fmla="*/ 2 w 17"/>
                <a:gd name="T17" fmla="*/ 0 h 22"/>
                <a:gd name="T18" fmla="*/ 10 w 17"/>
                <a:gd name="T19" fmla="*/ 2 h 22"/>
                <a:gd name="T20" fmla="*/ 14 w 17"/>
                <a:gd name="T21" fmla="*/ 18 h 22"/>
                <a:gd name="T22" fmla="*/ 10 w 17"/>
                <a:gd name="T23" fmla="*/ 21 h 22"/>
                <a:gd name="T24" fmla="*/ 7 w 17"/>
                <a:gd name="T25" fmla="*/ 17 h 22"/>
                <a:gd name="T26" fmla="*/ 7 w 17"/>
                <a:gd name="T27" fmla="*/ 16 h 22"/>
                <a:gd name="T28" fmla="*/ 7 w 17"/>
                <a:gd name="T29" fmla="*/ 16 h 22"/>
                <a:gd name="T30" fmla="*/ 0 w 17"/>
                <a:gd name="T31" fmla="*/ 5 h 22"/>
                <a:gd name="T32" fmla="*/ 2 w 17"/>
                <a:gd name="T33" fmla="*/ 1 h 22"/>
                <a:gd name="T34" fmla="*/ 10 w 17"/>
                <a:gd name="T3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22">
                  <a:moveTo>
                    <a:pt x="2" y="0"/>
                  </a:moveTo>
                  <a:cubicBezTo>
                    <a:pt x="2" y="0"/>
                    <a:pt x="2" y="0"/>
                    <a:pt x="2" y="0"/>
                  </a:cubicBezTo>
                  <a:cubicBezTo>
                    <a:pt x="0" y="5"/>
                    <a:pt x="0" y="5"/>
                    <a:pt x="0" y="5"/>
                  </a:cubicBezTo>
                  <a:cubicBezTo>
                    <a:pt x="0" y="6"/>
                    <a:pt x="0" y="6"/>
                    <a:pt x="0" y="6"/>
                  </a:cubicBezTo>
                  <a:cubicBezTo>
                    <a:pt x="0" y="6"/>
                    <a:pt x="7" y="11"/>
                    <a:pt x="7" y="16"/>
                  </a:cubicBezTo>
                  <a:cubicBezTo>
                    <a:pt x="6" y="20"/>
                    <a:pt x="8" y="22"/>
                    <a:pt x="10" y="22"/>
                  </a:cubicBezTo>
                  <a:cubicBezTo>
                    <a:pt x="12" y="22"/>
                    <a:pt x="14" y="21"/>
                    <a:pt x="15" y="18"/>
                  </a:cubicBezTo>
                  <a:cubicBezTo>
                    <a:pt x="17" y="12"/>
                    <a:pt x="15" y="3"/>
                    <a:pt x="10" y="2"/>
                  </a:cubicBezTo>
                  <a:cubicBezTo>
                    <a:pt x="6" y="0"/>
                    <a:pt x="2" y="0"/>
                    <a:pt x="2" y="0"/>
                  </a:cubicBezTo>
                  <a:close/>
                  <a:moveTo>
                    <a:pt x="10" y="2"/>
                  </a:moveTo>
                  <a:cubicBezTo>
                    <a:pt x="14" y="4"/>
                    <a:pt x="16" y="12"/>
                    <a:pt x="14" y="18"/>
                  </a:cubicBezTo>
                  <a:cubicBezTo>
                    <a:pt x="13" y="21"/>
                    <a:pt x="12" y="22"/>
                    <a:pt x="10" y="21"/>
                  </a:cubicBezTo>
                  <a:cubicBezTo>
                    <a:pt x="9" y="21"/>
                    <a:pt x="7" y="20"/>
                    <a:pt x="7" y="17"/>
                  </a:cubicBezTo>
                  <a:cubicBezTo>
                    <a:pt x="7" y="17"/>
                    <a:pt x="7" y="17"/>
                    <a:pt x="7" y="16"/>
                  </a:cubicBezTo>
                  <a:cubicBezTo>
                    <a:pt x="7" y="16"/>
                    <a:pt x="7" y="16"/>
                    <a:pt x="7" y="16"/>
                  </a:cubicBezTo>
                  <a:cubicBezTo>
                    <a:pt x="7" y="10"/>
                    <a:pt x="1" y="6"/>
                    <a:pt x="0" y="5"/>
                  </a:cubicBezTo>
                  <a:cubicBezTo>
                    <a:pt x="0" y="5"/>
                    <a:pt x="2" y="1"/>
                    <a:pt x="2" y="1"/>
                  </a:cubicBezTo>
                  <a:cubicBezTo>
                    <a:pt x="3" y="1"/>
                    <a:pt x="6" y="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1">
              <a:extLst>
                <a:ext uri="{FF2B5EF4-FFF2-40B4-BE49-F238E27FC236}">
                  <a16:creationId xmlns:a16="http://schemas.microsoft.com/office/drawing/2014/main" id="{3C908FBE-3197-83EE-3994-833B31341D7A}"/>
                </a:ext>
              </a:extLst>
            </p:cNvPr>
            <p:cNvSpPr>
              <a:spLocks noEditPoints="1"/>
            </p:cNvSpPr>
            <p:nvPr/>
          </p:nvSpPr>
          <p:spPr bwMode="auto">
            <a:xfrm>
              <a:off x="4868" y="396"/>
              <a:ext cx="221" cy="382"/>
            </a:xfrm>
            <a:custGeom>
              <a:avLst/>
              <a:gdLst>
                <a:gd name="T0" fmla="*/ 19 w 76"/>
                <a:gd name="T1" fmla="*/ 81 h 131"/>
                <a:gd name="T2" fmla="*/ 10 w 76"/>
                <a:gd name="T3" fmla="*/ 81 h 131"/>
                <a:gd name="T4" fmla="*/ 2 w 76"/>
                <a:gd name="T5" fmla="*/ 75 h 131"/>
                <a:gd name="T6" fmla="*/ 10 w 76"/>
                <a:gd name="T7" fmla="*/ 67 h 131"/>
                <a:gd name="T8" fmla="*/ 20 w 76"/>
                <a:gd name="T9" fmla="*/ 66 h 131"/>
                <a:gd name="T10" fmla="*/ 28 w 76"/>
                <a:gd name="T11" fmla="*/ 62 h 131"/>
                <a:gd name="T12" fmla="*/ 21 w 76"/>
                <a:gd name="T13" fmla="*/ 47 h 131"/>
                <a:gd name="T14" fmla="*/ 18 w 76"/>
                <a:gd name="T15" fmla="*/ 40 h 131"/>
                <a:gd name="T16" fmla="*/ 16 w 76"/>
                <a:gd name="T17" fmla="*/ 34 h 131"/>
                <a:gd name="T18" fmla="*/ 21 w 76"/>
                <a:gd name="T19" fmla="*/ 41 h 131"/>
                <a:gd name="T20" fmla="*/ 20 w 76"/>
                <a:gd name="T21" fmla="*/ 32 h 131"/>
                <a:gd name="T22" fmla="*/ 33 w 76"/>
                <a:gd name="T23" fmla="*/ 26 h 131"/>
                <a:gd name="T24" fmla="*/ 30 w 76"/>
                <a:gd name="T25" fmla="*/ 39 h 131"/>
                <a:gd name="T26" fmla="*/ 26 w 76"/>
                <a:gd name="T27" fmla="*/ 51 h 131"/>
                <a:gd name="T28" fmla="*/ 29 w 76"/>
                <a:gd name="T29" fmla="*/ 53 h 131"/>
                <a:gd name="T30" fmla="*/ 39 w 76"/>
                <a:gd name="T31" fmla="*/ 50 h 131"/>
                <a:gd name="T32" fmla="*/ 45 w 76"/>
                <a:gd name="T33" fmla="*/ 53 h 131"/>
                <a:gd name="T34" fmla="*/ 40 w 76"/>
                <a:gd name="T35" fmla="*/ 64 h 131"/>
                <a:gd name="T36" fmla="*/ 37 w 76"/>
                <a:gd name="T37" fmla="*/ 73 h 131"/>
                <a:gd name="T38" fmla="*/ 32 w 76"/>
                <a:gd name="T39" fmla="*/ 80 h 131"/>
                <a:gd name="T40" fmla="*/ 37 w 76"/>
                <a:gd name="T41" fmla="*/ 91 h 131"/>
                <a:gd name="T42" fmla="*/ 27 w 76"/>
                <a:gd name="T43" fmla="*/ 106 h 131"/>
                <a:gd name="T44" fmla="*/ 19 w 76"/>
                <a:gd name="T45" fmla="*/ 123 h 131"/>
                <a:gd name="T46" fmla="*/ 12 w 76"/>
                <a:gd name="T47" fmla="*/ 126 h 131"/>
                <a:gd name="T48" fmla="*/ 19 w 76"/>
                <a:gd name="T49" fmla="*/ 104 h 131"/>
                <a:gd name="T50" fmla="*/ 24 w 76"/>
                <a:gd name="T51" fmla="*/ 86 h 131"/>
                <a:gd name="T52" fmla="*/ 22 w 76"/>
                <a:gd name="T53" fmla="*/ 80 h 131"/>
                <a:gd name="T54" fmla="*/ 60 w 76"/>
                <a:gd name="T55" fmla="*/ 19 h 131"/>
                <a:gd name="T56" fmla="*/ 68 w 76"/>
                <a:gd name="T57" fmla="*/ 21 h 131"/>
                <a:gd name="T58" fmla="*/ 73 w 76"/>
                <a:gd name="T59" fmla="*/ 6 h 131"/>
                <a:gd name="T60" fmla="*/ 67 w 76"/>
                <a:gd name="T61" fmla="*/ 5 h 131"/>
                <a:gd name="T62" fmla="*/ 62 w 76"/>
                <a:gd name="T63" fmla="*/ 16 h 131"/>
                <a:gd name="T64" fmla="*/ 62 w 76"/>
                <a:gd name="T65" fmla="*/ 31 h 131"/>
                <a:gd name="T66" fmla="*/ 69 w 76"/>
                <a:gd name="T67" fmla="*/ 35 h 131"/>
                <a:gd name="T68" fmla="*/ 60 w 76"/>
                <a:gd name="T69" fmla="*/ 35 h 131"/>
                <a:gd name="T70" fmla="*/ 41 w 76"/>
                <a:gd name="T71" fmla="*/ 30 h 131"/>
                <a:gd name="T72" fmla="*/ 42 w 76"/>
                <a:gd name="T73" fmla="*/ 40 h 131"/>
                <a:gd name="T74" fmla="*/ 52 w 76"/>
                <a:gd name="T75" fmla="*/ 34 h 131"/>
                <a:gd name="T76" fmla="*/ 52 w 76"/>
                <a:gd name="T77" fmla="*/ 25 h 131"/>
                <a:gd name="T78" fmla="*/ 58 w 76"/>
                <a:gd name="T79" fmla="*/ 17 h 131"/>
                <a:gd name="T80" fmla="*/ 49 w 76"/>
                <a:gd name="T81" fmla="*/ 19 h 131"/>
                <a:gd name="T82" fmla="*/ 47 w 76"/>
                <a:gd name="T83" fmla="*/ 25 h 131"/>
                <a:gd name="T84" fmla="*/ 41 w 76"/>
                <a:gd name="T85" fmla="*/ 30 h 131"/>
                <a:gd name="T86" fmla="*/ 53 w 76"/>
                <a:gd name="T87" fmla="*/ 65 h 131"/>
                <a:gd name="T88" fmla="*/ 50 w 76"/>
                <a:gd name="T89" fmla="*/ 6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131">
                  <a:moveTo>
                    <a:pt x="19" y="75"/>
                  </a:moveTo>
                  <a:cubicBezTo>
                    <a:pt x="19" y="75"/>
                    <a:pt x="21" y="79"/>
                    <a:pt x="19" y="81"/>
                  </a:cubicBezTo>
                  <a:cubicBezTo>
                    <a:pt x="17" y="82"/>
                    <a:pt x="13" y="86"/>
                    <a:pt x="12" y="86"/>
                  </a:cubicBezTo>
                  <a:cubicBezTo>
                    <a:pt x="11" y="86"/>
                    <a:pt x="10" y="82"/>
                    <a:pt x="10" y="81"/>
                  </a:cubicBezTo>
                  <a:cubicBezTo>
                    <a:pt x="11" y="79"/>
                    <a:pt x="9" y="78"/>
                    <a:pt x="7" y="78"/>
                  </a:cubicBezTo>
                  <a:cubicBezTo>
                    <a:pt x="4" y="78"/>
                    <a:pt x="3" y="77"/>
                    <a:pt x="2" y="75"/>
                  </a:cubicBezTo>
                  <a:cubicBezTo>
                    <a:pt x="0" y="73"/>
                    <a:pt x="0" y="66"/>
                    <a:pt x="2" y="66"/>
                  </a:cubicBezTo>
                  <a:cubicBezTo>
                    <a:pt x="4" y="65"/>
                    <a:pt x="8" y="68"/>
                    <a:pt x="10" y="67"/>
                  </a:cubicBezTo>
                  <a:cubicBezTo>
                    <a:pt x="13" y="66"/>
                    <a:pt x="15" y="68"/>
                    <a:pt x="16" y="68"/>
                  </a:cubicBezTo>
                  <a:cubicBezTo>
                    <a:pt x="16" y="68"/>
                    <a:pt x="19" y="64"/>
                    <a:pt x="20" y="66"/>
                  </a:cubicBezTo>
                  <a:cubicBezTo>
                    <a:pt x="21" y="67"/>
                    <a:pt x="23" y="68"/>
                    <a:pt x="24" y="66"/>
                  </a:cubicBezTo>
                  <a:cubicBezTo>
                    <a:pt x="24" y="65"/>
                    <a:pt x="28" y="62"/>
                    <a:pt x="28" y="62"/>
                  </a:cubicBezTo>
                  <a:cubicBezTo>
                    <a:pt x="28" y="62"/>
                    <a:pt x="23" y="57"/>
                    <a:pt x="24" y="55"/>
                  </a:cubicBezTo>
                  <a:cubicBezTo>
                    <a:pt x="22" y="55"/>
                    <a:pt x="21" y="49"/>
                    <a:pt x="21" y="47"/>
                  </a:cubicBezTo>
                  <a:cubicBezTo>
                    <a:pt x="21" y="44"/>
                    <a:pt x="21" y="44"/>
                    <a:pt x="21" y="43"/>
                  </a:cubicBezTo>
                  <a:cubicBezTo>
                    <a:pt x="21" y="43"/>
                    <a:pt x="18" y="41"/>
                    <a:pt x="18" y="40"/>
                  </a:cubicBezTo>
                  <a:cubicBezTo>
                    <a:pt x="17" y="38"/>
                    <a:pt x="14" y="41"/>
                    <a:pt x="11" y="40"/>
                  </a:cubicBezTo>
                  <a:cubicBezTo>
                    <a:pt x="8" y="38"/>
                    <a:pt x="12" y="36"/>
                    <a:pt x="16" y="34"/>
                  </a:cubicBezTo>
                  <a:cubicBezTo>
                    <a:pt x="21" y="32"/>
                    <a:pt x="19" y="37"/>
                    <a:pt x="19" y="38"/>
                  </a:cubicBezTo>
                  <a:cubicBezTo>
                    <a:pt x="19" y="39"/>
                    <a:pt x="21" y="41"/>
                    <a:pt x="21" y="41"/>
                  </a:cubicBezTo>
                  <a:cubicBezTo>
                    <a:pt x="21" y="41"/>
                    <a:pt x="22" y="40"/>
                    <a:pt x="23" y="37"/>
                  </a:cubicBezTo>
                  <a:cubicBezTo>
                    <a:pt x="24" y="34"/>
                    <a:pt x="20" y="33"/>
                    <a:pt x="20" y="32"/>
                  </a:cubicBezTo>
                  <a:cubicBezTo>
                    <a:pt x="21" y="30"/>
                    <a:pt x="24" y="32"/>
                    <a:pt x="27" y="30"/>
                  </a:cubicBezTo>
                  <a:cubicBezTo>
                    <a:pt x="30" y="28"/>
                    <a:pt x="30" y="26"/>
                    <a:pt x="33" y="26"/>
                  </a:cubicBezTo>
                  <a:cubicBezTo>
                    <a:pt x="36" y="26"/>
                    <a:pt x="34" y="29"/>
                    <a:pt x="33" y="33"/>
                  </a:cubicBezTo>
                  <a:cubicBezTo>
                    <a:pt x="32" y="36"/>
                    <a:pt x="31" y="37"/>
                    <a:pt x="30" y="39"/>
                  </a:cubicBezTo>
                  <a:cubicBezTo>
                    <a:pt x="29" y="41"/>
                    <a:pt x="30" y="42"/>
                    <a:pt x="30" y="45"/>
                  </a:cubicBezTo>
                  <a:cubicBezTo>
                    <a:pt x="29" y="47"/>
                    <a:pt x="27" y="49"/>
                    <a:pt x="26" y="51"/>
                  </a:cubicBezTo>
                  <a:cubicBezTo>
                    <a:pt x="25" y="52"/>
                    <a:pt x="25" y="54"/>
                    <a:pt x="25" y="55"/>
                  </a:cubicBezTo>
                  <a:cubicBezTo>
                    <a:pt x="26" y="55"/>
                    <a:pt x="28" y="55"/>
                    <a:pt x="29" y="53"/>
                  </a:cubicBezTo>
                  <a:cubicBezTo>
                    <a:pt x="31" y="51"/>
                    <a:pt x="33" y="48"/>
                    <a:pt x="35" y="46"/>
                  </a:cubicBezTo>
                  <a:cubicBezTo>
                    <a:pt x="36" y="44"/>
                    <a:pt x="40" y="49"/>
                    <a:pt x="39" y="50"/>
                  </a:cubicBezTo>
                  <a:cubicBezTo>
                    <a:pt x="39" y="52"/>
                    <a:pt x="35" y="55"/>
                    <a:pt x="38" y="56"/>
                  </a:cubicBezTo>
                  <a:cubicBezTo>
                    <a:pt x="41" y="57"/>
                    <a:pt x="45" y="53"/>
                    <a:pt x="45" y="53"/>
                  </a:cubicBezTo>
                  <a:cubicBezTo>
                    <a:pt x="45" y="53"/>
                    <a:pt x="44" y="58"/>
                    <a:pt x="43" y="61"/>
                  </a:cubicBezTo>
                  <a:cubicBezTo>
                    <a:pt x="43" y="63"/>
                    <a:pt x="42" y="61"/>
                    <a:pt x="40" y="64"/>
                  </a:cubicBezTo>
                  <a:cubicBezTo>
                    <a:pt x="38" y="67"/>
                    <a:pt x="40" y="66"/>
                    <a:pt x="40" y="68"/>
                  </a:cubicBezTo>
                  <a:cubicBezTo>
                    <a:pt x="40" y="71"/>
                    <a:pt x="38" y="72"/>
                    <a:pt x="37" y="73"/>
                  </a:cubicBezTo>
                  <a:cubicBezTo>
                    <a:pt x="35" y="74"/>
                    <a:pt x="40" y="78"/>
                    <a:pt x="37" y="79"/>
                  </a:cubicBezTo>
                  <a:cubicBezTo>
                    <a:pt x="34" y="79"/>
                    <a:pt x="32" y="78"/>
                    <a:pt x="32" y="80"/>
                  </a:cubicBezTo>
                  <a:cubicBezTo>
                    <a:pt x="31" y="82"/>
                    <a:pt x="32" y="86"/>
                    <a:pt x="32" y="86"/>
                  </a:cubicBezTo>
                  <a:cubicBezTo>
                    <a:pt x="32" y="86"/>
                    <a:pt x="38" y="89"/>
                    <a:pt x="37" y="91"/>
                  </a:cubicBezTo>
                  <a:cubicBezTo>
                    <a:pt x="37" y="92"/>
                    <a:pt x="31" y="92"/>
                    <a:pt x="29" y="97"/>
                  </a:cubicBezTo>
                  <a:cubicBezTo>
                    <a:pt x="28" y="101"/>
                    <a:pt x="28" y="101"/>
                    <a:pt x="27" y="106"/>
                  </a:cubicBezTo>
                  <a:cubicBezTo>
                    <a:pt x="26" y="111"/>
                    <a:pt x="23" y="113"/>
                    <a:pt x="22" y="114"/>
                  </a:cubicBezTo>
                  <a:cubicBezTo>
                    <a:pt x="21" y="116"/>
                    <a:pt x="20" y="119"/>
                    <a:pt x="19" y="123"/>
                  </a:cubicBezTo>
                  <a:cubicBezTo>
                    <a:pt x="17" y="127"/>
                    <a:pt x="16" y="131"/>
                    <a:pt x="16" y="131"/>
                  </a:cubicBezTo>
                  <a:cubicBezTo>
                    <a:pt x="16" y="131"/>
                    <a:pt x="14" y="126"/>
                    <a:pt x="12" y="126"/>
                  </a:cubicBezTo>
                  <a:cubicBezTo>
                    <a:pt x="11" y="126"/>
                    <a:pt x="11" y="121"/>
                    <a:pt x="12" y="118"/>
                  </a:cubicBezTo>
                  <a:cubicBezTo>
                    <a:pt x="14" y="114"/>
                    <a:pt x="18" y="108"/>
                    <a:pt x="19" y="104"/>
                  </a:cubicBezTo>
                  <a:cubicBezTo>
                    <a:pt x="21" y="101"/>
                    <a:pt x="23" y="102"/>
                    <a:pt x="23" y="96"/>
                  </a:cubicBezTo>
                  <a:cubicBezTo>
                    <a:pt x="24" y="91"/>
                    <a:pt x="23" y="91"/>
                    <a:pt x="24" y="86"/>
                  </a:cubicBezTo>
                  <a:cubicBezTo>
                    <a:pt x="25" y="82"/>
                    <a:pt x="26" y="79"/>
                    <a:pt x="26" y="79"/>
                  </a:cubicBezTo>
                  <a:cubicBezTo>
                    <a:pt x="22" y="80"/>
                    <a:pt x="22" y="80"/>
                    <a:pt x="22" y="80"/>
                  </a:cubicBezTo>
                  <a:cubicBezTo>
                    <a:pt x="19" y="75"/>
                    <a:pt x="19" y="75"/>
                    <a:pt x="19" y="75"/>
                  </a:cubicBezTo>
                  <a:close/>
                  <a:moveTo>
                    <a:pt x="60" y="19"/>
                  </a:moveTo>
                  <a:cubicBezTo>
                    <a:pt x="60" y="20"/>
                    <a:pt x="62" y="21"/>
                    <a:pt x="64" y="21"/>
                  </a:cubicBezTo>
                  <a:cubicBezTo>
                    <a:pt x="66" y="21"/>
                    <a:pt x="66" y="24"/>
                    <a:pt x="68" y="21"/>
                  </a:cubicBezTo>
                  <a:cubicBezTo>
                    <a:pt x="69" y="18"/>
                    <a:pt x="68" y="18"/>
                    <a:pt x="70" y="14"/>
                  </a:cubicBezTo>
                  <a:cubicBezTo>
                    <a:pt x="72" y="10"/>
                    <a:pt x="72" y="8"/>
                    <a:pt x="73" y="6"/>
                  </a:cubicBezTo>
                  <a:cubicBezTo>
                    <a:pt x="75" y="4"/>
                    <a:pt x="76" y="0"/>
                    <a:pt x="73" y="1"/>
                  </a:cubicBezTo>
                  <a:cubicBezTo>
                    <a:pt x="69" y="1"/>
                    <a:pt x="69" y="4"/>
                    <a:pt x="67" y="5"/>
                  </a:cubicBezTo>
                  <a:cubicBezTo>
                    <a:pt x="66" y="6"/>
                    <a:pt x="65" y="8"/>
                    <a:pt x="64" y="10"/>
                  </a:cubicBezTo>
                  <a:cubicBezTo>
                    <a:pt x="64" y="12"/>
                    <a:pt x="63" y="14"/>
                    <a:pt x="62" y="16"/>
                  </a:cubicBezTo>
                  <a:cubicBezTo>
                    <a:pt x="60" y="17"/>
                    <a:pt x="60" y="19"/>
                    <a:pt x="60" y="19"/>
                  </a:cubicBezTo>
                  <a:close/>
                  <a:moveTo>
                    <a:pt x="62" y="31"/>
                  </a:moveTo>
                  <a:cubicBezTo>
                    <a:pt x="62" y="31"/>
                    <a:pt x="66" y="30"/>
                    <a:pt x="67" y="31"/>
                  </a:cubicBezTo>
                  <a:cubicBezTo>
                    <a:pt x="68" y="32"/>
                    <a:pt x="70" y="34"/>
                    <a:pt x="69" y="35"/>
                  </a:cubicBezTo>
                  <a:cubicBezTo>
                    <a:pt x="69" y="37"/>
                    <a:pt x="67" y="36"/>
                    <a:pt x="64" y="36"/>
                  </a:cubicBezTo>
                  <a:cubicBezTo>
                    <a:pt x="62" y="37"/>
                    <a:pt x="59" y="37"/>
                    <a:pt x="60" y="35"/>
                  </a:cubicBezTo>
                  <a:cubicBezTo>
                    <a:pt x="60" y="32"/>
                    <a:pt x="62" y="31"/>
                    <a:pt x="62" y="31"/>
                  </a:cubicBezTo>
                  <a:close/>
                  <a:moveTo>
                    <a:pt x="41" y="30"/>
                  </a:moveTo>
                  <a:cubicBezTo>
                    <a:pt x="41" y="30"/>
                    <a:pt x="44" y="30"/>
                    <a:pt x="43" y="33"/>
                  </a:cubicBezTo>
                  <a:cubicBezTo>
                    <a:pt x="42" y="35"/>
                    <a:pt x="42" y="39"/>
                    <a:pt x="42" y="40"/>
                  </a:cubicBezTo>
                  <a:cubicBezTo>
                    <a:pt x="42" y="42"/>
                    <a:pt x="42" y="45"/>
                    <a:pt x="48" y="43"/>
                  </a:cubicBezTo>
                  <a:cubicBezTo>
                    <a:pt x="53" y="42"/>
                    <a:pt x="53" y="37"/>
                    <a:pt x="52" y="34"/>
                  </a:cubicBezTo>
                  <a:cubicBezTo>
                    <a:pt x="51" y="31"/>
                    <a:pt x="50" y="29"/>
                    <a:pt x="51" y="28"/>
                  </a:cubicBezTo>
                  <a:cubicBezTo>
                    <a:pt x="52" y="27"/>
                    <a:pt x="52" y="26"/>
                    <a:pt x="52" y="25"/>
                  </a:cubicBezTo>
                  <a:cubicBezTo>
                    <a:pt x="53" y="24"/>
                    <a:pt x="52" y="27"/>
                    <a:pt x="55" y="24"/>
                  </a:cubicBezTo>
                  <a:cubicBezTo>
                    <a:pt x="57" y="21"/>
                    <a:pt x="58" y="19"/>
                    <a:pt x="58" y="17"/>
                  </a:cubicBezTo>
                  <a:cubicBezTo>
                    <a:pt x="58" y="15"/>
                    <a:pt x="56" y="10"/>
                    <a:pt x="53" y="13"/>
                  </a:cubicBezTo>
                  <a:cubicBezTo>
                    <a:pt x="50" y="15"/>
                    <a:pt x="48" y="18"/>
                    <a:pt x="49" y="19"/>
                  </a:cubicBezTo>
                  <a:cubicBezTo>
                    <a:pt x="49" y="21"/>
                    <a:pt x="49" y="23"/>
                    <a:pt x="49" y="24"/>
                  </a:cubicBezTo>
                  <a:cubicBezTo>
                    <a:pt x="48" y="25"/>
                    <a:pt x="47" y="25"/>
                    <a:pt x="47" y="25"/>
                  </a:cubicBezTo>
                  <a:cubicBezTo>
                    <a:pt x="47" y="25"/>
                    <a:pt x="45" y="24"/>
                    <a:pt x="44" y="25"/>
                  </a:cubicBezTo>
                  <a:cubicBezTo>
                    <a:pt x="42" y="25"/>
                    <a:pt x="41" y="30"/>
                    <a:pt x="41" y="30"/>
                  </a:cubicBezTo>
                  <a:close/>
                  <a:moveTo>
                    <a:pt x="47" y="69"/>
                  </a:moveTo>
                  <a:cubicBezTo>
                    <a:pt x="47" y="69"/>
                    <a:pt x="50" y="67"/>
                    <a:pt x="53" y="65"/>
                  </a:cubicBezTo>
                  <a:cubicBezTo>
                    <a:pt x="57" y="63"/>
                    <a:pt x="58" y="62"/>
                    <a:pt x="57" y="62"/>
                  </a:cubicBezTo>
                  <a:cubicBezTo>
                    <a:pt x="56" y="61"/>
                    <a:pt x="50" y="60"/>
                    <a:pt x="50" y="62"/>
                  </a:cubicBezTo>
                  <a:cubicBezTo>
                    <a:pt x="49" y="65"/>
                    <a:pt x="47" y="69"/>
                    <a:pt x="4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2">
              <a:extLst>
                <a:ext uri="{FF2B5EF4-FFF2-40B4-BE49-F238E27FC236}">
                  <a16:creationId xmlns:a16="http://schemas.microsoft.com/office/drawing/2014/main" id="{3F8FD826-E115-AE6C-047F-6018DD02019E}"/>
                </a:ext>
              </a:extLst>
            </p:cNvPr>
            <p:cNvSpPr>
              <a:spLocks noEditPoints="1"/>
            </p:cNvSpPr>
            <p:nvPr/>
          </p:nvSpPr>
          <p:spPr bwMode="auto">
            <a:xfrm>
              <a:off x="4868" y="472"/>
              <a:ext cx="131" cy="306"/>
            </a:xfrm>
            <a:custGeom>
              <a:avLst/>
              <a:gdLst>
                <a:gd name="T0" fmla="*/ 20 w 45"/>
                <a:gd name="T1" fmla="*/ 6 h 105"/>
                <a:gd name="T2" fmla="*/ 23 w 45"/>
                <a:gd name="T3" fmla="*/ 11 h 105"/>
                <a:gd name="T4" fmla="*/ 19 w 45"/>
                <a:gd name="T5" fmla="*/ 11 h 105"/>
                <a:gd name="T6" fmla="*/ 15 w 45"/>
                <a:gd name="T7" fmla="*/ 8 h 105"/>
                <a:gd name="T8" fmla="*/ 17 w 45"/>
                <a:gd name="T9" fmla="*/ 14 h 105"/>
                <a:gd name="T10" fmla="*/ 20 w 45"/>
                <a:gd name="T11" fmla="*/ 21 h 105"/>
                <a:gd name="T12" fmla="*/ 23 w 45"/>
                <a:gd name="T13" fmla="*/ 40 h 105"/>
                <a:gd name="T14" fmla="*/ 16 w 45"/>
                <a:gd name="T15" fmla="*/ 41 h 105"/>
                <a:gd name="T16" fmla="*/ 6 w 45"/>
                <a:gd name="T17" fmla="*/ 40 h 105"/>
                <a:gd name="T18" fmla="*/ 2 w 45"/>
                <a:gd name="T19" fmla="*/ 50 h 105"/>
                <a:gd name="T20" fmla="*/ 11 w 45"/>
                <a:gd name="T21" fmla="*/ 59 h 105"/>
                <a:gd name="T22" fmla="*/ 20 w 45"/>
                <a:gd name="T23" fmla="*/ 52 h 105"/>
                <a:gd name="T24" fmla="*/ 26 w 45"/>
                <a:gd name="T25" fmla="*/ 54 h 105"/>
                <a:gd name="T26" fmla="*/ 23 w 45"/>
                <a:gd name="T27" fmla="*/ 66 h 105"/>
                <a:gd name="T28" fmla="*/ 17 w 45"/>
                <a:gd name="T29" fmla="*/ 82 h 105"/>
                <a:gd name="T30" fmla="*/ 12 w 45"/>
                <a:gd name="T31" fmla="*/ 100 h 105"/>
                <a:gd name="T32" fmla="*/ 19 w 45"/>
                <a:gd name="T33" fmla="*/ 97 h 105"/>
                <a:gd name="T34" fmla="*/ 27 w 45"/>
                <a:gd name="T35" fmla="*/ 79 h 105"/>
                <a:gd name="T36" fmla="*/ 38 w 45"/>
                <a:gd name="T37" fmla="*/ 65 h 105"/>
                <a:gd name="T38" fmla="*/ 32 w 45"/>
                <a:gd name="T39" fmla="*/ 54 h 105"/>
                <a:gd name="T40" fmla="*/ 39 w 45"/>
                <a:gd name="T41" fmla="*/ 51 h 105"/>
                <a:gd name="T42" fmla="*/ 38 w 45"/>
                <a:gd name="T43" fmla="*/ 47 h 105"/>
                <a:gd name="T44" fmla="*/ 39 w 45"/>
                <a:gd name="T45" fmla="*/ 39 h 105"/>
                <a:gd name="T46" fmla="*/ 45 w 45"/>
                <a:gd name="T47" fmla="*/ 27 h 105"/>
                <a:gd name="T48" fmla="*/ 38 w 45"/>
                <a:gd name="T49" fmla="*/ 30 h 105"/>
                <a:gd name="T50" fmla="*/ 37 w 45"/>
                <a:gd name="T51" fmla="*/ 19 h 105"/>
                <a:gd name="T52" fmla="*/ 26 w 45"/>
                <a:gd name="T53" fmla="*/ 28 h 105"/>
                <a:gd name="T54" fmla="*/ 27 w 45"/>
                <a:gd name="T55" fmla="*/ 25 h 105"/>
                <a:gd name="T56" fmla="*/ 30 w 45"/>
                <a:gd name="T57" fmla="*/ 14 h 105"/>
                <a:gd name="T58" fmla="*/ 34 w 45"/>
                <a:gd name="T59" fmla="*/ 4 h 105"/>
                <a:gd name="T60" fmla="*/ 29 w 45"/>
                <a:gd name="T61" fmla="*/ 2 h 105"/>
                <a:gd name="T62" fmla="*/ 34 w 45"/>
                <a:gd name="T63" fmla="*/ 1 h 105"/>
                <a:gd name="T64" fmla="*/ 30 w 45"/>
                <a:gd name="T65" fmla="*/ 13 h 105"/>
                <a:gd name="T66" fmla="*/ 25 w 45"/>
                <a:gd name="T67" fmla="*/ 25 h 105"/>
                <a:gd name="T68" fmla="*/ 29 w 45"/>
                <a:gd name="T69" fmla="*/ 27 h 105"/>
                <a:gd name="T70" fmla="*/ 39 w 45"/>
                <a:gd name="T71" fmla="*/ 24 h 105"/>
                <a:gd name="T72" fmla="*/ 44 w 45"/>
                <a:gd name="T73" fmla="*/ 28 h 105"/>
                <a:gd name="T74" fmla="*/ 39 w 45"/>
                <a:gd name="T75" fmla="*/ 39 h 105"/>
                <a:gd name="T76" fmla="*/ 37 w 45"/>
                <a:gd name="T77" fmla="*/ 46 h 105"/>
                <a:gd name="T78" fmla="*/ 38 w 45"/>
                <a:gd name="T79" fmla="*/ 51 h 105"/>
                <a:gd name="T80" fmla="*/ 32 w 45"/>
                <a:gd name="T81" fmla="*/ 54 h 105"/>
                <a:gd name="T82" fmla="*/ 37 w 45"/>
                <a:gd name="T83" fmla="*/ 65 h 105"/>
                <a:gd name="T84" fmla="*/ 29 w 45"/>
                <a:gd name="T85" fmla="*/ 72 h 105"/>
                <a:gd name="T86" fmla="*/ 22 w 45"/>
                <a:gd name="T87" fmla="*/ 88 h 105"/>
                <a:gd name="T88" fmla="*/ 12 w 45"/>
                <a:gd name="T89" fmla="*/ 99 h 105"/>
                <a:gd name="T90" fmla="*/ 20 w 45"/>
                <a:gd name="T91" fmla="*/ 78 h 105"/>
                <a:gd name="T92" fmla="*/ 24 w 45"/>
                <a:gd name="T93" fmla="*/ 65 h 105"/>
                <a:gd name="T94" fmla="*/ 26 w 45"/>
                <a:gd name="T95" fmla="*/ 53 h 105"/>
                <a:gd name="T96" fmla="*/ 20 w 45"/>
                <a:gd name="T97" fmla="*/ 49 h 105"/>
                <a:gd name="T98" fmla="*/ 16 w 45"/>
                <a:gd name="T99" fmla="*/ 56 h 105"/>
                <a:gd name="T100" fmla="*/ 10 w 45"/>
                <a:gd name="T101" fmla="*/ 53 h 105"/>
                <a:gd name="T102" fmla="*/ 1 w 45"/>
                <a:gd name="T103" fmla="*/ 41 h 105"/>
                <a:gd name="T104" fmla="*/ 15 w 45"/>
                <a:gd name="T105" fmla="*/ 42 h 105"/>
                <a:gd name="T106" fmla="*/ 20 w 45"/>
                <a:gd name="T107" fmla="*/ 40 h 105"/>
                <a:gd name="T108" fmla="*/ 28 w 45"/>
                <a:gd name="T109" fmla="*/ 36 h 105"/>
                <a:gd name="T110" fmla="*/ 24 w 45"/>
                <a:gd name="T111" fmla="*/ 29 h 105"/>
                <a:gd name="T112" fmla="*/ 20 w 45"/>
                <a:gd name="T113" fmla="*/ 16 h 105"/>
                <a:gd name="T114" fmla="*/ 10 w 45"/>
                <a:gd name="T115" fmla="*/ 12 h 105"/>
                <a:gd name="T116" fmla="*/ 19 w 45"/>
                <a:gd name="T117" fmla="*/ 11 h 105"/>
                <a:gd name="T118" fmla="*/ 21 w 45"/>
                <a:gd name="T119" fmla="*/ 15 h 105"/>
                <a:gd name="T120" fmla="*/ 23 w 45"/>
                <a:gd name="T121" fmla="*/ 5 h 105"/>
                <a:gd name="T122" fmla="*/ 23 w 45"/>
                <a:gd name="T123" fmla="*/ 2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 h="105">
                  <a:moveTo>
                    <a:pt x="29" y="2"/>
                  </a:moveTo>
                  <a:cubicBezTo>
                    <a:pt x="28" y="2"/>
                    <a:pt x="28" y="3"/>
                    <a:pt x="27" y="4"/>
                  </a:cubicBezTo>
                  <a:cubicBezTo>
                    <a:pt x="25" y="5"/>
                    <a:pt x="24" y="5"/>
                    <a:pt x="23" y="5"/>
                  </a:cubicBezTo>
                  <a:cubicBezTo>
                    <a:pt x="22" y="5"/>
                    <a:pt x="20" y="5"/>
                    <a:pt x="20" y="6"/>
                  </a:cubicBezTo>
                  <a:cubicBezTo>
                    <a:pt x="20" y="6"/>
                    <a:pt x="20" y="6"/>
                    <a:pt x="20" y="6"/>
                  </a:cubicBezTo>
                  <a:cubicBezTo>
                    <a:pt x="20" y="7"/>
                    <a:pt x="21" y="7"/>
                    <a:pt x="21" y="8"/>
                  </a:cubicBezTo>
                  <a:cubicBezTo>
                    <a:pt x="22" y="8"/>
                    <a:pt x="23" y="9"/>
                    <a:pt x="23" y="10"/>
                  </a:cubicBezTo>
                  <a:cubicBezTo>
                    <a:pt x="23" y="10"/>
                    <a:pt x="23" y="10"/>
                    <a:pt x="23" y="11"/>
                  </a:cubicBezTo>
                  <a:cubicBezTo>
                    <a:pt x="22" y="13"/>
                    <a:pt x="21" y="14"/>
                    <a:pt x="21" y="15"/>
                  </a:cubicBezTo>
                  <a:cubicBezTo>
                    <a:pt x="20" y="14"/>
                    <a:pt x="19" y="12"/>
                    <a:pt x="19" y="12"/>
                  </a:cubicBezTo>
                  <a:cubicBezTo>
                    <a:pt x="19" y="12"/>
                    <a:pt x="19" y="12"/>
                    <a:pt x="19" y="12"/>
                  </a:cubicBezTo>
                  <a:cubicBezTo>
                    <a:pt x="19" y="12"/>
                    <a:pt x="19" y="11"/>
                    <a:pt x="19" y="11"/>
                  </a:cubicBezTo>
                  <a:cubicBezTo>
                    <a:pt x="20" y="10"/>
                    <a:pt x="20" y="10"/>
                    <a:pt x="20" y="9"/>
                  </a:cubicBezTo>
                  <a:cubicBezTo>
                    <a:pt x="20" y="8"/>
                    <a:pt x="19" y="8"/>
                    <a:pt x="19" y="7"/>
                  </a:cubicBezTo>
                  <a:cubicBezTo>
                    <a:pt x="18" y="7"/>
                    <a:pt x="18" y="7"/>
                    <a:pt x="16" y="8"/>
                  </a:cubicBezTo>
                  <a:cubicBezTo>
                    <a:pt x="15" y="8"/>
                    <a:pt x="15" y="8"/>
                    <a:pt x="15" y="8"/>
                  </a:cubicBezTo>
                  <a:cubicBezTo>
                    <a:pt x="12" y="10"/>
                    <a:pt x="9" y="11"/>
                    <a:pt x="9" y="12"/>
                  </a:cubicBezTo>
                  <a:cubicBezTo>
                    <a:pt x="9" y="13"/>
                    <a:pt x="10" y="13"/>
                    <a:pt x="11" y="14"/>
                  </a:cubicBezTo>
                  <a:cubicBezTo>
                    <a:pt x="13" y="15"/>
                    <a:pt x="14" y="14"/>
                    <a:pt x="16" y="14"/>
                  </a:cubicBezTo>
                  <a:cubicBezTo>
                    <a:pt x="17" y="13"/>
                    <a:pt x="17" y="13"/>
                    <a:pt x="17" y="14"/>
                  </a:cubicBezTo>
                  <a:cubicBezTo>
                    <a:pt x="18" y="15"/>
                    <a:pt x="19" y="15"/>
                    <a:pt x="20" y="16"/>
                  </a:cubicBezTo>
                  <a:cubicBezTo>
                    <a:pt x="20" y="17"/>
                    <a:pt x="20" y="17"/>
                    <a:pt x="21" y="17"/>
                  </a:cubicBezTo>
                  <a:cubicBezTo>
                    <a:pt x="21" y="17"/>
                    <a:pt x="21" y="18"/>
                    <a:pt x="21" y="18"/>
                  </a:cubicBezTo>
                  <a:cubicBezTo>
                    <a:pt x="20" y="21"/>
                    <a:pt x="20" y="21"/>
                    <a:pt x="20" y="21"/>
                  </a:cubicBezTo>
                  <a:cubicBezTo>
                    <a:pt x="20" y="22"/>
                    <a:pt x="21" y="28"/>
                    <a:pt x="23" y="29"/>
                  </a:cubicBezTo>
                  <a:cubicBezTo>
                    <a:pt x="23" y="29"/>
                    <a:pt x="23" y="29"/>
                    <a:pt x="23" y="29"/>
                  </a:cubicBezTo>
                  <a:cubicBezTo>
                    <a:pt x="23" y="31"/>
                    <a:pt x="26" y="35"/>
                    <a:pt x="27" y="36"/>
                  </a:cubicBezTo>
                  <a:cubicBezTo>
                    <a:pt x="27" y="37"/>
                    <a:pt x="24" y="39"/>
                    <a:pt x="23" y="40"/>
                  </a:cubicBezTo>
                  <a:cubicBezTo>
                    <a:pt x="23" y="41"/>
                    <a:pt x="23" y="41"/>
                    <a:pt x="22" y="41"/>
                  </a:cubicBezTo>
                  <a:cubicBezTo>
                    <a:pt x="22" y="41"/>
                    <a:pt x="21" y="41"/>
                    <a:pt x="20" y="40"/>
                  </a:cubicBezTo>
                  <a:cubicBezTo>
                    <a:pt x="20" y="39"/>
                    <a:pt x="20" y="39"/>
                    <a:pt x="19" y="39"/>
                  </a:cubicBezTo>
                  <a:cubicBezTo>
                    <a:pt x="18" y="39"/>
                    <a:pt x="17" y="40"/>
                    <a:pt x="16" y="41"/>
                  </a:cubicBezTo>
                  <a:cubicBezTo>
                    <a:pt x="16" y="41"/>
                    <a:pt x="16" y="41"/>
                    <a:pt x="16" y="41"/>
                  </a:cubicBezTo>
                  <a:cubicBezTo>
                    <a:pt x="16" y="41"/>
                    <a:pt x="15" y="41"/>
                    <a:pt x="15" y="41"/>
                  </a:cubicBezTo>
                  <a:cubicBezTo>
                    <a:pt x="14" y="41"/>
                    <a:pt x="12" y="40"/>
                    <a:pt x="10" y="41"/>
                  </a:cubicBezTo>
                  <a:cubicBezTo>
                    <a:pt x="9" y="41"/>
                    <a:pt x="7" y="41"/>
                    <a:pt x="6" y="40"/>
                  </a:cubicBezTo>
                  <a:cubicBezTo>
                    <a:pt x="4" y="40"/>
                    <a:pt x="3" y="39"/>
                    <a:pt x="2" y="39"/>
                  </a:cubicBezTo>
                  <a:cubicBezTo>
                    <a:pt x="1" y="40"/>
                    <a:pt x="1" y="40"/>
                    <a:pt x="0" y="41"/>
                  </a:cubicBezTo>
                  <a:cubicBezTo>
                    <a:pt x="0" y="44"/>
                    <a:pt x="0" y="48"/>
                    <a:pt x="2" y="49"/>
                  </a:cubicBezTo>
                  <a:cubicBezTo>
                    <a:pt x="2" y="50"/>
                    <a:pt x="2" y="50"/>
                    <a:pt x="2" y="50"/>
                  </a:cubicBezTo>
                  <a:cubicBezTo>
                    <a:pt x="3" y="52"/>
                    <a:pt x="4" y="52"/>
                    <a:pt x="7" y="52"/>
                  </a:cubicBezTo>
                  <a:cubicBezTo>
                    <a:pt x="8" y="52"/>
                    <a:pt x="9" y="53"/>
                    <a:pt x="10" y="53"/>
                  </a:cubicBezTo>
                  <a:cubicBezTo>
                    <a:pt x="10" y="54"/>
                    <a:pt x="10" y="54"/>
                    <a:pt x="10" y="55"/>
                  </a:cubicBezTo>
                  <a:cubicBezTo>
                    <a:pt x="9" y="56"/>
                    <a:pt x="10" y="58"/>
                    <a:pt x="11" y="59"/>
                  </a:cubicBezTo>
                  <a:cubicBezTo>
                    <a:pt x="11" y="59"/>
                    <a:pt x="12" y="60"/>
                    <a:pt x="12" y="60"/>
                  </a:cubicBezTo>
                  <a:cubicBezTo>
                    <a:pt x="13" y="60"/>
                    <a:pt x="14" y="59"/>
                    <a:pt x="17" y="57"/>
                  </a:cubicBezTo>
                  <a:cubicBezTo>
                    <a:pt x="19" y="55"/>
                    <a:pt x="19" y="55"/>
                    <a:pt x="19" y="55"/>
                  </a:cubicBezTo>
                  <a:cubicBezTo>
                    <a:pt x="20" y="54"/>
                    <a:pt x="20" y="53"/>
                    <a:pt x="20" y="52"/>
                  </a:cubicBezTo>
                  <a:cubicBezTo>
                    <a:pt x="20" y="52"/>
                    <a:pt x="20" y="52"/>
                    <a:pt x="20" y="51"/>
                  </a:cubicBezTo>
                  <a:cubicBezTo>
                    <a:pt x="21" y="53"/>
                    <a:pt x="22" y="54"/>
                    <a:pt x="22" y="54"/>
                  </a:cubicBezTo>
                  <a:cubicBezTo>
                    <a:pt x="22" y="54"/>
                    <a:pt x="22" y="54"/>
                    <a:pt x="22" y="54"/>
                  </a:cubicBezTo>
                  <a:cubicBezTo>
                    <a:pt x="22" y="54"/>
                    <a:pt x="25" y="54"/>
                    <a:pt x="26" y="54"/>
                  </a:cubicBezTo>
                  <a:cubicBezTo>
                    <a:pt x="25" y="55"/>
                    <a:pt x="25" y="57"/>
                    <a:pt x="24" y="60"/>
                  </a:cubicBezTo>
                  <a:cubicBezTo>
                    <a:pt x="23" y="62"/>
                    <a:pt x="23" y="63"/>
                    <a:pt x="23" y="64"/>
                  </a:cubicBezTo>
                  <a:cubicBezTo>
                    <a:pt x="23" y="65"/>
                    <a:pt x="23" y="65"/>
                    <a:pt x="23" y="65"/>
                  </a:cubicBezTo>
                  <a:cubicBezTo>
                    <a:pt x="23" y="66"/>
                    <a:pt x="23" y="66"/>
                    <a:pt x="23" y="66"/>
                  </a:cubicBezTo>
                  <a:cubicBezTo>
                    <a:pt x="23" y="67"/>
                    <a:pt x="23" y="68"/>
                    <a:pt x="23" y="70"/>
                  </a:cubicBezTo>
                  <a:cubicBezTo>
                    <a:pt x="23" y="74"/>
                    <a:pt x="22" y="74"/>
                    <a:pt x="21" y="75"/>
                  </a:cubicBezTo>
                  <a:cubicBezTo>
                    <a:pt x="20" y="76"/>
                    <a:pt x="20" y="77"/>
                    <a:pt x="19" y="78"/>
                  </a:cubicBezTo>
                  <a:cubicBezTo>
                    <a:pt x="17" y="82"/>
                    <a:pt x="17" y="82"/>
                    <a:pt x="17" y="82"/>
                  </a:cubicBezTo>
                  <a:cubicBezTo>
                    <a:pt x="15" y="85"/>
                    <a:pt x="13" y="89"/>
                    <a:pt x="12" y="91"/>
                  </a:cubicBezTo>
                  <a:cubicBezTo>
                    <a:pt x="12" y="93"/>
                    <a:pt x="11" y="96"/>
                    <a:pt x="11" y="97"/>
                  </a:cubicBezTo>
                  <a:cubicBezTo>
                    <a:pt x="11" y="98"/>
                    <a:pt x="11" y="99"/>
                    <a:pt x="12" y="100"/>
                  </a:cubicBezTo>
                  <a:cubicBezTo>
                    <a:pt x="12" y="100"/>
                    <a:pt x="12" y="100"/>
                    <a:pt x="12" y="100"/>
                  </a:cubicBezTo>
                  <a:cubicBezTo>
                    <a:pt x="13" y="100"/>
                    <a:pt x="15" y="103"/>
                    <a:pt x="16" y="105"/>
                  </a:cubicBezTo>
                  <a:cubicBezTo>
                    <a:pt x="16" y="105"/>
                    <a:pt x="16" y="105"/>
                    <a:pt x="16" y="105"/>
                  </a:cubicBezTo>
                  <a:cubicBezTo>
                    <a:pt x="16" y="105"/>
                    <a:pt x="16" y="105"/>
                    <a:pt x="16" y="105"/>
                  </a:cubicBezTo>
                  <a:cubicBezTo>
                    <a:pt x="19" y="97"/>
                    <a:pt x="19" y="97"/>
                    <a:pt x="19" y="97"/>
                  </a:cubicBezTo>
                  <a:cubicBezTo>
                    <a:pt x="20" y="93"/>
                    <a:pt x="22" y="90"/>
                    <a:pt x="23" y="88"/>
                  </a:cubicBezTo>
                  <a:cubicBezTo>
                    <a:pt x="24" y="87"/>
                    <a:pt x="24" y="87"/>
                    <a:pt x="24" y="87"/>
                  </a:cubicBezTo>
                  <a:cubicBezTo>
                    <a:pt x="25" y="86"/>
                    <a:pt x="27" y="84"/>
                    <a:pt x="27" y="80"/>
                  </a:cubicBezTo>
                  <a:cubicBezTo>
                    <a:pt x="27" y="79"/>
                    <a:pt x="27" y="79"/>
                    <a:pt x="27" y="79"/>
                  </a:cubicBezTo>
                  <a:cubicBezTo>
                    <a:pt x="28" y="75"/>
                    <a:pt x="28" y="75"/>
                    <a:pt x="29" y="72"/>
                  </a:cubicBezTo>
                  <a:cubicBezTo>
                    <a:pt x="29" y="71"/>
                    <a:pt x="29" y="71"/>
                    <a:pt x="29" y="71"/>
                  </a:cubicBezTo>
                  <a:cubicBezTo>
                    <a:pt x="30" y="68"/>
                    <a:pt x="33" y="67"/>
                    <a:pt x="35" y="67"/>
                  </a:cubicBezTo>
                  <a:cubicBezTo>
                    <a:pt x="36" y="66"/>
                    <a:pt x="37" y="66"/>
                    <a:pt x="38" y="65"/>
                  </a:cubicBezTo>
                  <a:cubicBezTo>
                    <a:pt x="38" y="65"/>
                    <a:pt x="38" y="65"/>
                    <a:pt x="38" y="65"/>
                  </a:cubicBezTo>
                  <a:cubicBezTo>
                    <a:pt x="38" y="63"/>
                    <a:pt x="34" y="61"/>
                    <a:pt x="32" y="60"/>
                  </a:cubicBezTo>
                  <a:cubicBezTo>
                    <a:pt x="32" y="60"/>
                    <a:pt x="32" y="58"/>
                    <a:pt x="32" y="56"/>
                  </a:cubicBezTo>
                  <a:cubicBezTo>
                    <a:pt x="32" y="55"/>
                    <a:pt x="32" y="55"/>
                    <a:pt x="32" y="54"/>
                  </a:cubicBezTo>
                  <a:cubicBezTo>
                    <a:pt x="32" y="53"/>
                    <a:pt x="33" y="53"/>
                    <a:pt x="34" y="53"/>
                  </a:cubicBezTo>
                  <a:cubicBezTo>
                    <a:pt x="35" y="53"/>
                    <a:pt x="36" y="53"/>
                    <a:pt x="37" y="53"/>
                  </a:cubicBezTo>
                  <a:cubicBezTo>
                    <a:pt x="38" y="53"/>
                    <a:pt x="38" y="52"/>
                    <a:pt x="38" y="52"/>
                  </a:cubicBezTo>
                  <a:cubicBezTo>
                    <a:pt x="39" y="52"/>
                    <a:pt x="39" y="52"/>
                    <a:pt x="39" y="51"/>
                  </a:cubicBezTo>
                  <a:cubicBezTo>
                    <a:pt x="39" y="51"/>
                    <a:pt x="38" y="50"/>
                    <a:pt x="38" y="49"/>
                  </a:cubicBezTo>
                  <a:cubicBezTo>
                    <a:pt x="37" y="49"/>
                    <a:pt x="37" y="48"/>
                    <a:pt x="37" y="48"/>
                  </a:cubicBezTo>
                  <a:cubicBezTo>
                    <a:pt x="37" y="48"/>
                    <a:pt x="37" y="47"/>
                    <a:pt x="37" y="47"/>
                  </a:cubicBezTo>
                  <a:cubicBezTo>
                    <a:pt x="38" y="47"/>
                    <a:pt x="38" y="47"/>
                    <a:pt x="38" y="47"/>
                  </a:cubicBezTo>
                  <a:cubicBezTo>
                    <a:pt x="39" y="46"/>
                    <a:pt x="40" y="45"/>
                    <a:pt x="40" y="42"/>
                  </a:cubicBezTo>
                  <a:cubicBezTo>
                    <a:pt x="40" y="42"/>
                    <a:pt x="40" y="42"/>
                    <a:pt x="40" y="42"/>
                  </a:cubicBezTo>
                  <a:cubicBezTo>
                    <a:pt x="40" y="41"/>
                    <a:pt x="40" y="41"/>
                    <a:pt x="40" y="40"/>
                  </a:cubicBezTo>
                  <a:cubicBezTo>
                    <a:pt x="39" y="40"/>
                    <a:pt x="39" y="40"/>
                    <a:pt x="39" y="39"/>
                  </a:cubicBezTo>
                  <a:cubicBezTo>
                    <a:pt x="39" y="39"/>
                    <a:pt x="39" y="39"/>
                    <a:pt x="40" y="38"/>
                  </a:cubicBezTo>
                  <a:cubicBezTo>
                    <a:pt x="41" y="36"/>
                    <a:pt x="42" y="36"/>
                    <a:pt x="42" y="36"/>
                  </a:cubicBezTo>
                  <a:cubicBezTo>
                    <a:pt x="43" y="36"/>
                    <a:pt x="43" y="36"/>
                    <a:pt x="43" y="35"/>
                  </a:cubicBezTo>
                  <a:cubicBezTo>
                    <a:pt x="44" y="33"/>
                    <a:pt x="45" y="27"/>
                    <a:pt x="45" y="27"/>
                  </a:cubicBezTo>
                  <a:cubicBezTo>
                    <a:pt x="45" y="27"/>
                    <a:pt x="45" y="27"/>
                    <a:pt x="45" y="27"/>
                  </a:cubicBezTo>
                  <a:cubicBezTo>
                    <a:pt x="45" y="27"/>
                    <a:pt x="45" y="27"/>
                    <a:pt x="45" y="27"/>
                  </a:cubicBezTo>
                  <a:cubicBezTo>
                    <a:pt x="45" y="26"/>
                    <a:pt x="45" y="26"/>
                    <a:pt x="45" y="27"/>
                  </a:cubicBezTo>
                  <a:cubicBezTo>
                    <a:pt x="45" y="27"/>
                    <a:pt x="40" y="31"/>
                    <a:pt x="38" y="30"/>
                  </a:cubicBezTo>
                  <a:cubicBezTo>
                    <a:pt x="38" y="30"/>
                    <a:pt x="37" y="30"/>
                    <a:pt x="37" y="29"/>
                  </a:cubicBezTo>
                  <a:cubicBezTo>
                    <a:pt x="37" y="29"/>
                    <a:pt x="38" y="27"/>
                    <a:pt x="39" y="26"/>
                  </a:cubicBezTo>
                  <a:cubicBezTo>
                    <a:pt x="40" y="24"/>
                    <a:pt x="40" y="24"/>
                    <a:pt x="40" y="24"/>
                  </a:cubicBezTo>
                  <a:cubicBezTo>
                    <a:pt x="40" y="23"/>
                    <a:pt x="38" y="20"/>
                    <a:pt x="37" y="19"/>
                  </a:cubicBezTo>
                  <a:cubicBezTo>
                    <a:pt x="36" y="19"/>
                    <a:pt x="35" y="19"/>
                    <a:pt x="35" y="20"/>
                  </a:cubicBezTo>
                  <a:cubicBezTo>
                    <a:pt x="34" y="21"/>
                    <a:pt x="33" y="22"/>
                    <a:pt x="32" y="24"/>
                  </a:cubicBezTo>
                  <a:cubicBezTo>
                    <a:pt x="31" y="25"/>
                    <a:pt x="30" y="26"/>
                    <a:pt x="29" y="27"/>
                  </a:cubicBezTo>
                  <a:cubicBezTo>
                    <a:pt x="28" y="28"/>
                    <a:pt x="27" y="28"/>
                    <a:pt x="26" y="28"/>
                  </a:cubicBezTo>
                  <a:cubicBezTo>
                    <a:pt x="26" y="28"/>
                    <a:pt x="25" y="28"/>
                    <a:pt x="25" y="28"/>
                  </a:cubicBezTo>
                  <a:cubicBezTo>
                    <a:pt x="25" y="28"/>
                    <a:pt x="25" y="28"/>
                    <a:pt x="25" y="28"/>
                  </a:cubicBezTo>
                  <a:cubicBezTo>
                    <a:pt x="25" y="27"/>
                    <a:pt x="25" y="26"/>
                    <a:pt x="26" y="25"/>
                  </a:cubicBezTo>
                  <a:cubicBezTo>
                    <a:pt x="27" y="25"/>
                    <a:pt x="27" y="25"/>
                    <a:pt x="27" y="25"/>
                  </a:cubicBezTo>
                  <a:cubicBezTo>
                    <a:pt x="28" y="23"/>
                    <a:pt x="30" y="21"/>
                    <a:pt x="30" y="19"/>
                  </a:cubicBezTo>
                  <a:cubicBezTo>
                    <a:pt x="30" y="18"/>
                    <a:pt x="30" y="18"/>
                    <a:pt x="30" y="18"/>
                  </a:cubicBezTo>
                  <a:cubicBezTo>
                    <a:pt x="30" y="17"/>
                    <a:pt x="30" y="16"/>
                    <a:pt x="30" y="16"/>
                  </a:cubicBezTo>
                  <a:cubicBezTo>
                    <a:pt x="30" y="15"/>
                    <a:pt x="30" y="15"/>
                    <a:pt x="30" y="14"/>
                  </a:cubicBezTo>
                  <a:cubicBezTo>
                    <a:pt x="30" y="14"/>
                    <a:pt x="30" y="14"/>
                    <a:pt x="30" y="13"/>
                  </a:cubicBezTo>
                  <a:cubicBezTo>
                    <a:pt x="31" y="12"/>
                    <a:pt x="31" y="12"/>
                    <a:pt x="31" y="12"/>
                  </a:cubicBezTo>
                  <a:cubicBezTo>
                    <a:pt x="32" y="11"/>
                    <a:pt x="32" y="9"/>
                    <a:pt x="33" y="7"/>
                  </a:cubicBezTo>
                  <a:cubicBezTo>
                    <a:pt x="34" y="4"/>
                    <a:pt x="34" y="4"/>
                    <a:pt x="34" y="4"/>
                  </a:cubicBezTo>
                  <a:cubicBezTo>
                    <a:pt x="34" y="3"/>
                    <a:pt x="35" y="2"/>
                    <a:pt x="35" y="1"/>
                  </a:cubicBezTo>
                  <a:cubicBezTo>
                    <a:pt x="35" y="1"/>
                    <a:pt x="34" y="1"/>
                    <a:pt x="34" y="1"/>
                  </a:cubicBezTo>
                  <a:cubicBezTo>
                    <a:pt x="34" y="0"/>
                    <a:pt x="34" y="0"/>
                    <a:pt x="33" y="0"/>
                  </a:cubicBezTo>
                  <a:cubicBezTo>
                    <a:pt x="31" y="0"/>
                    <a:pt x="30" y="1"/>
                    <a:pt x="29" y="2"/>
                  </a:cubicBezTo>
                  <a:close/>
                  <a:moveTo>
                    <a:pt x="27" y="4"/>
                  </a:moveTo>
                  <a:cubicBezTo>
                    <a:pt x="28" y="4"/>
                    <a:pt x="29" y="3"/>
                    <a:pt x="29" y="2"/>
                  </a:cubicBezTo>
                  <a:cubicBezTo>
                    <a:pt x="31" y="1"/>
                    <a:pt x="31" y="0"/>
                    <a:pt x="33" y="1"/>
                  </a:cubicBezTo>
                  <a:cubicBezTo>
                    <a:pt x="33" y="1"/>
                    <a:pt x="34" y="1"/>
                    <a:pt x="34" y="1"/>
                  </a:cubicBezTo>
                  <a:cubicBezTo>
                    <a:pt x="34" y="1"/>
                    <a:pt x="34" y="2"/>
                    <a:pt x="33" y="3"/>
                  </a:cubicBezTo>
                  <a:cubicBezTo>
                    <a:pt x="32" y="6"/>
                    <a:pt x="32" y="6"/>
                    <a:pt x="32" y="6"/>
                  </a:cubicBezTo>
                  <a:cubicBezTo>
                    <a:pt x="32" y="9"/>
                    <a:pt x="31" y="10"/>
                    <a:pt x="30" y="11"/>
                  </a:cubicBezTo>
                  <a:cubicBezTo>
                    <a:pt x="30" y="13"/>
                    <a:pt x="30" y="13"/>
                    <a:pt x="30" y="13"/>
                  </a:cubicBezTo>
                  <a:cubicBezTo>
                    <a:pt x="29" y="14"/>
                    <a:pt x="29" y="15"/>
                    <a:pt x="29" y="16"/>
                  </a:cubicBezTo>
                  <a:cubicBezTo>
                    <a:pt x="30" y="17"/>
                    <a:pt x="30" y="18"/>
                    <a:pt x="30" y="19"/>
                  </a:cubicBezTo>
                  <a:cubicBezTo>
                    <a:pt x="29" y="20"/>
                    <a:pt x="27" y="22"/>
                    <a:pt x="26" y="24"/>
                  </a:cubicBezTo>
                  <a:cubicBezTo>
                    <a:pt x="25" y="25"/>
                    <a:pt x="25" y="25"/>
                    <a:pt x="25" y="25"/>
                  </a:cubicBezTo>
                  <a:cubicBezTo>
                    <a:pt x="24" y="26"/>
                    <a:pt x="24" y="28"/>
                    <a:pt x="25" y="29"/>
                  </a:cubicBezTo>
                  <a:cubicBezTo>
                    <a:pt x="25" y="29"/>
                    <a:pt x="25" y="29"/>
                    <a:pt x="25" y="29"/>
                  </a:cubicBezTo>
                  <a:cubicBezTo>
                    <a:pt x="26" y="29"/>
                    <a:pt x="26" y="29"/>
                    <a:pt x="26" y="29"/>
                  </a:cubicBezTo>
                  <a:cubicBezTo>
                    <a:pt x="27" y="29"/>
                    <a:pt x="28" y="29"/>
                    <a:pt x="29" y="27"/>
                  </a:cubicBezTo>
                  <a:cubicBezTo>
                    <a:pt x="30" y="26"/>
                    <a:pt x="31" y="25"/>
                    <a:pt x="32" y="24"/>
                  </a:cubicBezTo>
                  <a:cubicBezTo>
                    <a:pt x="33" y="23"/>
                    <a:pt x="34" y="22"/>
                    <a:pt x="35" y="20"/>
                  </a:cubicBezTo>
                  <a:cubicBezTo>
                    <a:pt x="35" y="20"/>
                    <a:pt x="36" y="20"/>
                    <a:pt x="36" y="20"/>
                  </a:cubicBezTo>
                  <a:cubicBezTo>
                    <a:pt x="38" y="21"/>
                    <a:pt x="39" y="23"/>
                    <a:pt x="39" y="24"/>
                  </a:cubicBezTo>
                  <a:cubicBezTo>
                    <a:pt x="38" y="26"/>
                    <a:pt x="38" y="26"/>
                    <a:pt x="38" y="26"/>
                  </a:cubicBezTo>
                  <a:cubicBezTo>
                    <a:pt x="37" y="27"/>
                    <a:pt x="36" y="29"/>
                    <a:pt x="37" y="30"/>
                  </a:cubicBezTo>
                  <a:cubicBezTo>
                    <a:pt x="37" y="30"/>
                    <a:pt x="37" y="30"/>
                    <a:pt x="38" y="31"/>
                  </a:cubicBezTo>
                  <a:cubicBezTo>
                    <a:pt x="40" y="31"/>
                    <a:pt x="43" y="29"/>
                    <a:pt x="44" y="28"/>
                  </a:cubicBezTo>
                  <a:cubicBezTo>
                    <a:pt x="44" y="29"/>
                    <a:pt x="43" y="33"/>
                    <a:pt x="43" y="35"/>
                  </a:cubicBezTo>
                  <a:cubicBezTo>
                    <a:pt x="43" y="35"/>
                    <a:pt x="42" y="36"/>
                    <a:pt x="42" y="36"/>
                  </a:cubicBezTo>
                  <a:cubicBezTo>
                    <a:pt x="41" y="36"/>
                    <a:pt x="40" y="36"/>
                    <a:pt x="39" y="38"/>
                  </a:cubicBezTo>
                  <a:cubicBezTo>
                    <a:pt x="39" y="38"/>
                    <a:pt x="39" y="39"/>
                    <a:pt x="39" y="39"/>
                  </a:cubicBezTo>
                  <a:cubicBezTo>
                    <a:pt x="39" y="40"/>
                    <a:pt x="39" y="40"/>
                    <a:pt x="39" y="41"/>
                  </a:cubicBezTo>
                  <a:cubicBezTo>
                    <a:pt x="39" y="41"/>
                    <a:pt x="40" y="41"/>
                    <a:pt x="40" y="42"/>
                  </a:cubicBezTo>
                  <a:cubicBezTo>
                    <a:pt x="40" y="42"/>
                    <a:pt x="40" y="42"/>
                    <a:pt x="40" y="42"/>
                  </a:cubicBezTo>
                  <a:cubicBezTo>
                    <a:pt x="40" y="44"/>
                    <a:pt x="39" y="45"/>
                    <a:pt x="37" y="46"/>
                  </a:cubicBezTo>
                  <a:cubicBezTo>
                    <a:pt x="36" y="47"/>
                    <a:pt x="36" y="47"/>
                    <a:pt x="36" y="47"/>
                  </a:cubicBezTo>
                  <a:cubicBezTo>
                    <a:pt x="36" y="47"/>
                    <a:pt x="36" y="47"/>
                    <a:pt x="36" y="48"/>
                  </a:cubicBezTo>
                  <a:cubicBezTo>
                    <a:pt x="36" y="48"/>
                    <a:pt x="37" y="49"/>
                    <a:pt x="37" y="50"/>
                  </a:cubicBezTo>
                  <a:cubicBezTo>
                    <a:pt x="37" y="50"/>
                    <a:pt x="38" y="51"/>
                    <a:pt x="38" y="51"/>
                  </a:cubicBezTo>
                  <a:cubicBezTo>
                    <a:pt x="38" y="52"/>
                    <a:pt x="38" y="52"/>
                    <a:pt x="38" y="52"/>
                  </a:cubicBezTo>
                  <a:cubicBezTo>
                    <a:pt x="38" y="52"/>
                    <a:pt x="37" y="52"/>
                    <a:pt x="37" y="52"/>
                  </a:cubicBezTo>
                  <a:cubicBezTo>
                    <a:pt x="36" y="52"/>
                    <a:pt x="35" y="52"/>
                    <a:pt x="34" y="52"/>
                  </a:cubicBezTo>
                  <a:cubicBezTo>
                    <a:pt x="33" y="52"/>
                    <a:pt x="32" y="52"/>
                    <a:pt x="32" y="54"/>
                  </a:cubicBezTo>
                  <a:cubicBezTo>
                    <a:pt x="31" y="55"/>
                    <a:pt x="31" y="55"/>
                    <a:pt x="31" y="56"/>
                  </a:cubicBezTo>
                  <a:cubicBezTo>
                    <a:pt x="31" y="58"/>
                    <a:pt x="32" y="60"/>
                    <a:pt x="32" y="60"/>
                  </a:cubicBezTo>
                  <a:cubicBezTo>
                    <a:pt x="32" y="60"/>
                    <a:pt x="32" y="60"/>
                    <a:pt x="32" y="61"/>
                  </a:cubicBezTo>
                  <a:cubicBezTo>
                    <a:pt x="35" y="62"/>
                    <a:pt x="37" y="64"/>
                    <a:pt x="37" y="65"/>
                  </a:cubicBezTo>
                  <a:cubicBezTo>
                    <a:pt x="37" y="65"/>
                    <a:pt x="37" y="65"/>
                    <a:pt x="37" y="65"/>
                  </a:cubicBezTo>
                  <a:cubicBezTo>
                    <a:pt x="37" y="65"/>
                    <a:pt x="36" y="66"/>
                    <a:pt x="35" y="66"/>
                  </a:cubicBezTo>
                  <a:cubicBezTo>
                    <a:pt x="33" y="67"/>
                    <a:pt x="30" y="68"/>
                    <a:pt x="29" y="71"/>
                  </a:cubicBezTo>
                  <a:cubicBezTo>
                    <a:pt x="29" y="72"/>
                    <a:pt x="29" y="72"/>
                    <a:pt x="29" y="72"/>
                  </a:cubicBezTo>
                  <a:cubicBezTo>
                    <a:pt x="28" y="75"/>
                    <a:pt x="28" y="75"/>
                    <a:pt x="27" y="79"/>
                  </a:cubicBezTo>
                  <a:cubicBezTo>
                    <a:pt x="27" y="80"/>
                    <a:pt x="27" y="80"/>
                    <a:pt x="27" y="80"/>
                  </a:cubicBezTo>
                  <a:cubicBezTo>
                    <a:pt x="26" y="84"/>
                    <a:pt x="24" y="85"/>
                    <a:pt x="23" y="87"/>
                  </a:cubicBezTo>
                  <a:cubicBezTo>
                    <a:pt x="22" y="88"/>
                    <a:pt x="22" y="88"/>
                    <a:pt x="22" y="88"/>
                  </a:cubicBezTo>
                  <a:cubicBezTo>
                    <a:pt x="21" y="90"/>
                    <a:pt x="20" y="93"/>
                    <a:pt x="18" y="97"/>
                  </a:cubicBezTo>
                  <a:cubicBezTo>
                    <a:pt x="18" y="97"/>
                    <a:pt x="17" y="102"/>
                    <a:pt x="16" y="104"/>
                  </a:cubicBezTo>
                  <a:cubicBezTo>
                    <a:pt x="15" y="103"/>
                    <a:pt x="14" y="100"/>
                    <a:pt x="13" y="100"/>
                  </a:cubicBezTo>
                  <a:cubicBezTo>
                    <a:pt x="12" y="99"/>
                    <a:pt x="12" y="99"/>
                    <a:pt x="12" y="99"/>
                  </a:cubicBezTo>
                  <a:cubicBezTo>
                    <a:pt x="12" y="99"/>
                    <a:pt x="12" y="98"/>
                    <a:pt x="12" y="97"/>
                  </a:cubicBezTo>
                  <a:cubicBezTo>
                    <a:pt x="12" y="96"/>
                    <a:pt x="12" y="94"/>
                    <a:pt x="13" y="92"/>
                  </a:cubicBezTo>
                  <a:cubicBezTo>
                    <a:pt x="14" y="89"/>
                    <a:pt x="16" y="85"/>
                    <a:pt x="18" y="82"/>
                  </a:cubicBezTo>
                  <a:cubicBezTo>
                    <a:pt x="20" y="78"/>
                    <a:pt x="20" y="78"/>
                    <a:pt x="20" y="78"/>
                  </a:cubicBezTo>
                  <a:cubicBezTo>
                    <a:pt x="20" y="77"/>
                    <a:pt x="21" y="76"/>
                    <a:pt x="21" y="76"/>
                  </a:cubicBezTo>
                  <a:cubicBezTo>
                    <a:pt x="23" y="75"/>
                    <a:pt x="23" y="74"/>
                    <a:pt x="24" y="70"/>
                  </a:cubicBezTo>
                  <a:cubicBezTo>
                    <a:pt x="24" y="68"/>
                    <a:pt x="24" y="67"/>
                    <a:pt x="24" y="66"/>
                  </a:cubicBezTo>
                  <a:cubicBezTo>
                    <a:pt x="24" y="66"/>
                    <a:pt x="24" y="65"/>
                    <a:pt x="24" y="65"/>
                  </a:cubicBezTo>
                  <a:cubicBezTo>
                    <a:pt x="24" y="65"/>
                    <a:pt x="24" y="65"/>
                    <a:pt x="24" y="64"/>
                  </a:cubicBezTo>
                  <a:cubicBezTo>
                    <a:pt x="24" y="63"/>
                    <a:pt x="24" y="62"/>
                    <a:pt x="25" y="61"/>
                  </a:cubicBezTo>
                  <a:cubicBezTo>
                    <a:pt x="26" y="57"/>
                    <a:pt x="26" y="53"/>
                    <a:pt x="26" y="53"/>
                  </a:cubicBezTo>
                  <a:cubicBezTo>
                    <a:pt x="26" y="53"/>
                    <a:pt x="26" y="53"/>
                    <a:pt x="26" y="53"/>
                  </a:cubicBezTo>
                  <a:cubicBezTo>
                    <a:pt x="26" y="53"/>
                    <a:pt x="26" y="53"/>
                    <a:pt x="26" y="53"/>
                  </a:cubicBezTo>
                  <a:cubicBezTo>
                    <a:pt x="26" y="53"/>
                    <a:pt x="26" y="53"/>
                    <a:pt x="26" y="53"/>
                  </a:cubicBezTo>
                  <a:cubicBezTo>
                    <a:pt x="26" y="53"/>
                    <a:pt x="23" y="54"/>
                    <a:pt x="22" y="54"/>
                  </a:cubicBezTo>
                  <a:cubicBezTo>
                    <a:pt x="22" y="53"/>
                    <a:pt x="20" y="49"/>
                    <a:pt x="20" y="49"/>
                  </a:cubicBezTo>
                  <a:cubicBezTo>
                    <a:pt x="19" y="49"/>
                    <a:pt x="19" y="49"/>
                    <a:pt x="19" y="49"/>
                  </a:cubicBezTo>
                  <a:cubicBezTo>
                    <a:pt x="19" y="49"/>
                    <a:pt x="19" y="49"/>
                    <a:pt x="19" y="50"/>
                  </a:cubicBezTo>
                  <a:cubicBezTo>
                    <a:pt x="19" y="50"/>
                    <a:pt x="20" y="53"/>
                    <a:pt x="19" y="54"/>
                  </a:cubicBezTo>
                  <a:cubicBezTo>
                    <a:pt x="16" y="56"/>
                    <a:pt x="16" y="56"/>
                    <a:pt x="16" y="56"/>
                  </a:cubicBezTo>
                  <a:cubicBezTo>
                    <a:pt x="15" y="58"/>
                    <a:pt x="13" y="60"/>
                    <a:pt x="12" y="60"/>
                  </a:cubicBezTo>
                  <a:cubicBezTo>
                    <a:pt x="12" y="60"/>
                    <a:pt x="12" y="59"/>
                    <a:pt x="11" y="59"/>
                  </a:cubicBezTo>
                  <a:cubicBezTo>
                    <a:pt x="11" y="58"/>
                    <a:pt x="10" y="56"/>
                    <a:pt x="10" y="55"/>
                  </a:cubicBezTo>
                  <a:cubicBezTo>
                    <a:pt x="11" y="54"/>
                    <a:pt x="11" y="53"/>
                    <a:pt x="10" y="53"/>
                  </a:cubicBezTo>
                  <a:cubicBezTo>
                    <a:pt x="9" y="52"/>
                    <a:pt x="8" y="52"/>
                    <a:pt x="7" y="52"/>
                  </a:cubicBezTo>
                  <a:cubicBezTo>
                    <a:pt x="4" y="52"/>
                    <a:pt x="4" y="51"/>
                    <a:pt x="3" y="50"/>
                  </a:cubicBezTo>
                  <a:cubicBezTo>
                    <a:pt x="2" y="49"/>
                    <a:pt x="2" y="49"/>
                    <a:pt x="2" y="49"/>
                  </a:cubicBezTo>
                  <a:cubicBezTo>
                    <a:pt x="1" y="48"/>
                    <a:pt x="0" y="44"/>
                    <a:pt x="1" y="41"/>
                  </a:cubicBezTo>
                  <a:cubicBezTo>
                    <a:pt x="1" y="41"/>
                    <a:pt x="1" y="40"/>
                    <a:pt x="2" y="40"/>
                  </a:cubicBezTo>
                  <a:cubicBezTo>
                    <a:pt x="3" y="40"/>
                    <a:pt x="4" y="40"/>
                    <a:pt x="5" y="41"/>
                  </a:cubicBezTo>
                  <a:cubicBezTo>
                    <a:pt x="7" y="41"/>
                    <a:pt x="9" y="42"/>
                    <a:pt x="10" y="41"/>
                  </a:cubicBezTo>
                  <a:cubicBezTo>
                    <a:pt x="12" y="40"/>
                    <a:pt x="14" y="41"/>
                    <a:pt x="15" y="42"/>
                  </a:cubicBezTo>
                  <a:cubicBezTo>
                    <a:pt x="16" y="42"/>
                    <a:pt x="16" y="42"/>
                    <a:pt x="16" y="42"/>
                  </a:cubicBezTo>
                  <a:cubicBezTo>
                    <a:pt x="16" y="42"/>
                    <a:pt x="16" y="42"/>
                    <a:pt x="17" y="41"/>
                  </a:cubicBezTo>
                  <a:cubicBezTo>
                    <a:pt x="18" y="41"/>
                    <a:pt x="19" y="40"/>
                    <a:pt x="19" y="40"/>
                  </a:cubicBezTo>
                  <a:cubicBezTo>
                    <a:pt x="19" y="40"/>
                    <a:pt x="20" y="40"/>
                    <a:pt x="20" y="40"/>
                  </a:cubicBezTo>
                  <a:cubicBezTo>
                    <a:pt x="21" y="41"/>
                    <a:pt x="21" y="42"/>
                    <a:pt x="22" y="41"/>
                  </a:cubicBezTo>
                  <a:cubicBezTo>
                    <a:pt x="23" y="41"/>
                    <a:pt x="24" y="41"/>
                    <a:pt x="24" y="40"/>
                  </a:cubicBezTo>
                  <a:cubicBezTo>
                    <a:pt x="25" y="39"/>
                    <a:pt x="28" y="37"/>
                    <a:pt x="28" y="37"/>
                  </a:cubicBezTo>
                  <a:cubicBezTo>
                    <a:pt x="28" y="37"/>
                    <a:pt x="28" y="37"/>
                    <a:pt x="28" y="36"/>
                  </a:cubicBezTo>
                  <a:cubicBezTo>
                    <a:pt x="28" y="36"/>
                    <a:pt x="28" y="36"/>
                    <a:pt x="28" y="36"/>
                  </a:cubicBezTo>
                  <a:cubicBezTo>
                    <a:pt x="26" y="34"/>
                    <a:pt x="24" y="30"/>
                    <a:pt x="24" y="29"/>
                  </a:cubicBezTo>
                  <a:cubicBezTo>
                    <a:pt x="24" y="29"/>
                    <a:pt x="24" y="29"/>
                    <a:pt x="24" y="29"/>
                  </a:cubicBezTo>
                  <a:cubicBezTo>
                    <a:pt x="24" y="29"/>
                    <a:pt x="24" y="29"/>
                    <a:pt x="24" y="29"/>
                  </a:cubicBezTo>
                  <a:cubicBezTo>
                    <a:pt x="22" y="28"/>
                    <a:pt x="21" y="23"/>
                    <a:pt x="21" y="21"/>
                  </a:cubicBezTo>
                  <a:cubicBezTo>
                    <a:pt x="21" y="18"/>
                    <a:pt x="21" y="18"/>
                    <a:pt x="21" y="18"/>
                  </a:cubicBezTo>
                  <a:cubicBezTo>
                    <a:pt x="21" y="17"/>
                    <a:pt x="21" y="17"/>
                    <a:pt x="21" y="17"/>
                  </a:cubicBezTo>
                  <a:cubicBezTo>
                    <a:pt x="21" y="17"/>
                    <a:pt x="21" y="17"/>
                    <a:pt x="20" y="16"/>
                  </a:cubicBezTo>
                  <a:cubicBezTo>
                    <a:pt x="19" y="15"/>
                    <a:pt x="18" y="14"/>
                    <a:pt x="18" y="13"/>
                  </a:cubicBezTo>
                  <a:cubicBezTo>
                    <a:pt x="17" y="13"/>
                    <a:pt x="17" y="13"/>
                    <a:pt x="16" y="13"/>
                  </a:cubicBezTo>
                  <a:cubicBezTo>
                    <a:pt x="14" y="14"/>
                    <a:pt x="13" y="14"/>
                    <a:pt x="11" y="13"/>
                  </a:cubicBezTo>
                  <a:cubicBezTo>
                    <a:pt x="11" y="13"/>
                    <a:pt x="10" y="13"/>
                    <a:pt x="10" y="12"/>
                  </a:cubicBezTo>
                  <a:cubicBezTo>
                    <a:pt x="10" y="12"/>
                    <a:pt x="13" y="10"/>
                    <a:pt x="15" y="9"/>
                  </a:cubicBezTo>
                  <a:cubicBezTo>
                    <a:pt x="16" y="8"/>
                    <a:pt x="16" y="8"/>
                    <a:pt x="16" y="8"/>
                  </a:cubicBezTo>
                  <a:cubicBezTo>
                    <a:pt x="18" y="8"/>
                    <a:pt x="18" y="8"/>
                    <a:pt x="19" y="8"/>
                  </a:cubicBezTo>
                  <a:cubicBezTo>
                    <a:pt x="19" y="8"/>
                    <a:pt x="19" y="10"/>
                    <a:pt x="19" y="11"/>
                  </a:cubicBezTo>
                  <a:cubicBezTo>
                    <a:pt x="19" y="11"/>
                    <a:pt x="19" y="12"/>
                    <a:pt x="19" y="12"/>
                  </a:cubicBezTo>
                  <a:cubicBezTo>
                    <a:pt x="19" y="13"/>
                    <a:pt x="20" y="15"/>
                    <a:pt x="20" y="15"/>
                  </a:cubicBezTo>
                  <a:cubicBezTo>
                    <a:pt x="20" y="15"/>
                    <a:pt x="21" y="15"/>
                    <a:pt x="21" y="15"/>
                  </a:cubicBezTo>
                  <a:cubicBezTo>
                    <a:pt x="21" y="15"/>
                    <a:pt x="21" y="15"/>
                    <a:pt x="21" y="15"/>
                  </a:cubicBezTo>
                  <a:cubicBezTo>
                    <a:pt x="21" y="15"/>
                    <a:pt x="22" y="14"/>
                    <a:pt x="24" y="11"/>
                  </a:cubicBezTo>
                  <a:cubicBezTo>
                    <a:pt x="24" y="9"/>
                    <a:pt x="23" y="8"/>
                    <a:pt x="22" y="7"/>
                  </a:cubicBezTo>
                  <a:cubicBezTo>
                    <a:pt x="21" y="7"/>
                    <a:pt x="21" y="6"/>
                    <a:pt x="21" y="6"/>
                  </a:cubicBezTo>
                  <a:cubicBezTo>
                    <a:pt x="21" y="5"/>
                    <a:pt x="22" y="5"/>
                    <a:pt x="23" y="5"/>
                  </a:cubicBezTo>
                  <a:cubicBezTo>
                    <a:pt x="24" y="5"/>
                    <a:pt x="26" y="5"/>
                    <a:pt x="27" y="4"/>
                  </a:cubicBezTo>
                  <a:close/>
                  <a:moveTo>
                    <a:pt x="23" y="29"/>
                  </a:moveTo>
                  <a:cubicBezTo>
                    <a:pt x="23" y="29"/>
                    <a:pt x="23" y="29"/>
                    <a:pt x="23" y="29"/>
                  </a:cubicBezTo>
                  <a:cubicBezTo>
                    <a:pt x="23" y="29"/>
                    <a:pt x="23" y="29"/>
                    <a:pt x="23" y="29"/>
                  </a:cubicBezTo>
                  <a:cubicBezTo>
                    <a:pt x="23" y="29"/>
                    <a:pt x="23" y="29"/>
                    <a:pt x="23"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3">
              <a:extLst>
                <a:ext uri="{FF2B5EF4-FFF2-40B4-BE49-F238E27FC236}">
                  <a16:creationId xmlns:a16="http://schemas.microsoft.com/office/drawing/2014/main" id="{5592B311-C031-7803-3A4E-F434C206CCE6}"/>
                </a:ext>
              </a:extLst>
            </p:cNvPr>
            <p:cNvSpPr>
              <a:spLocks noEditPoints="1"/>
            </p:cNvSpPr>
            <p:nvPr/>
          </p:nvSpPr>
          <p:spPr bwMode="auto">
            <a:xfrm>
              <a:off x="5040" y="396"/>
              <a:ext cx="49" cy="65"/>
            </a:xfrm>
            <a:custGeom>
              <a:avLst/>
              <a:gdLst>
                <a:gd name="T0" fmla="*/ 14 w 17"/>
                <a:gd name="T1" fmla="*/ 0 h 22"/>
                <a:gd name="T2" fmla="*/ 9 w 17"/>
                <a:gd name="T3" fmla="*/ 4 h 22"/>
                <a:gd name="T4" fmla="*/ 8 w 17"/>
                <a:gd name="T5" fmla="*/ 5 h 22"/>
                <a:gd name="T6" fmla="*/ 5 w 17"/>
                <a:gd name="T7" fmla="*/ 10 h 22"/>
                <a:gd name="T8" fmla="*/ 5 w 17"/>
                <a:gd name="T9" fmla="*/ 11 h 22"/>
                <a:gd name="T10" fmla="*/ 3 w 17"/>
                <a:gd name="T11" fmla="*/ 15 h 22"/>
                <a:gd name="T12" fmla="*/ 0 w 17"/>
                <a:gd name="T13" fmla="*/ 19 h 22"/>
                <a:gd name="T14" fmla="*/ 0 w 17"/>
                <a:gd name="T15" fmla="*/ 19 h 22"/>
                <a:gd name="T16" fmla="*/ 5 w 17"/>
                <a:gd name="T17" fmla="*/ 21 h 22"/>
                <a:gd name="T18" fmla="*/ 7 w 17"/>
                <a:gd name="T19" fmla="*/ 22 h 22"/>
                <a:gd name="T20" fmla="*/ 8 w 17"/>
                <a:gd name="T21" fmla="*/ 22 h 22"/>
                <a:gd name="T22" fmla="*/ 9 w 17"/>
                <a:gd name="T23" fmla="*/ 21 h 22"/>
                <a:gd name="T24" fmla="*/ 10 w 17"/>
                <a:gd name="T25" fmla="*/ 18 h 22"/>
                <a:gd name="T26" fmla="*/ 11 w 17"/>
                <a:gd name="T27" fmla="*/ 14 h 22"/>
                <a:gd name="T28" fmla="*/ 13 w 17"/>
                <a:gd name="T29" fmla="*/ 10 h 22"/>
                <a:gd name="T30" fmla="*/ 15 w 17"/>
                <a:gd name="T31" fmla="*/ 6 h 22"/>
                <a:gd name="T32" fmla="*/ 16 w 17"/>
                <a:gd name="T33" fmla="*/ 1 h 22"/>
                <a:gd name="T34" fmla="*/ 14 w 17"/>
                <a:gd name="T35" fmla="*/ 0 h 22"/>
                <a:gd name="T36" fmla="*/ 3 w 17"/>
                <a:gd name="T37" fmla="*/ 16 h 22"/>
                <a:gd name="T38" fmla="*/ 5 w 17"/>
                <a:gd name="T39" fmla="*/ 11 h 22"/>
                <a:gd name="T40" fmla="*/ 5 w 17"/>
                <a:gd name="T41" fmla="*/ 10 h 22"/>
                <a:gd name="T42" fmla="*/ 8 w 17"/>
                <a:gd name="T43" fmla="*/ 5 h 22"/>
                <a:gd name="T44" fmla="*/ 9 w 17"/>
                <a:gd name="T45" fmla="*/ 4 h 22"/>
                <a:gd name="T46" fmla="*/ 14 w 17"/>
                <a:gd name="T47" fmla="*/ 1 h 22"/>
                <a:gd name="T48" fmla="*/ 16 w 17"/>
                <a:gd name="T49" fmla="*/ 1 h 22"/>
                <a:gd name="T50" fmla="*/ 14 w 17"/>
                <a:gd name="T51" fmla="*/ 6 h 22"/>
                <a:gd name="T52" fmla="*/ 12 w 17"/>
                <a:gd name="T53" fmla="*/ 10 h 22"/>
                <a:gd name="T54" fmla="*/ 10 w 17"/>
                <a:gd name="T55" fmla="*/ 14 h 22"/>
                <a:gd name="T56" fmla="*/ 9 w 17"/>
                <a:gd name="T57" fmla="*/ 18 h 22"/>
                <a:gd name="T58" fmla="*/ 8 w 17"/>
                <a:gd name="T59" fmla="*/ 21 h 22"/>
                <a:gd name="T60" fmla="*/ 8 w 17"/>
                <a:gd name="T61" fmla="*/ 22 h 22"/>
                <a:gd name="T62" fmla="*/ 7 w 17"/>
                <a:gd name="T63" fmla="*/ 21 h 22"/>
                <a:gd name="T64" fmla="*/ 5 w 17"/>
                <a:gd name="T65" fmla="*/ 20 h 22"/>
                <a:gd name="T66" fmla="*/ 1 w 17"/>
                <a:gd name="T67" fmla="*/ 19 h 22"/>
                <a:gd name="T68" fmla="*/ 3 w 17"/>
                <a:gd name="T69"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22">
                  <a:moveTo>
                    <a:pt x="14" y="0"/>
                  </a:moveTo>
                  <a:cubicBezTo>
                    <a:pt x="11" y="1"/>
                    <a:pt x="10" y="2"/>
                    <a:pt x="9" y="4"/>
                  </a:cubicBezTo>
                  <a:cubicBezTo>
                    <a:pt x="8" y="5"/>
                    <a:pt x="8" y="5"/>
                    <a:pt x="8" y="5"/>
                  </a:cubicBezTo>
                  <a:cubicBezTo>
                    <a:pt x="7" y="6"/>
                    <a:pt x="5" y="8"/>
                    <a:pt x="5" y="10"/>
                  </a:cubicBezTo>
                  <a:cubicBezTo>
                    <a:pt x="5" y="11"/>
                    <a:pt x="5" y="11"/>
                    <a:pt x="5" y="11"/>
                  </a:cubicBezTo>
                  <a:cubicBezTo>
                    <a:pt x="4" y="13"/>
                    <a:pt x="4" y="15"/>
                    <a:pt x="3" y="15"/>
                  </a:cubicBezTo>
                  <a:cubicBezTo>
                    <a:pt x="1" y="16"/>
                    <a:pt x="0" y="19"/>
                    <a:pt x="0" y="19"/>
                  </a:cubicBezTo>
                  <a:cubicBezTo>
                    <a:pt x="0" y="19"/>
                    <a:pt x="0" y="19"/>
                    <a:pt x="0" y="19"/>
                  </a:cubicBezTo>
                  <a:cubicBezTo>
                    <a:pt x="1" y="20"/>
                    <a:pt x="3" y="21"/>
                    <a:pt x="5" y="21"/>
                  </a:cubicBezTo>
                  <a:cubicBezTo>
                    <a:pt x="6" y="21"/>
                    <a:pt x="6" y="21"/>
                    <a:pt x="7" y="22"/>
                  </a:cubicBezTo>
                  <a:cubicBezTo>
                    <a:pt x="7" y="22"/>
                    <a:pt x="7" y="22"/>
                    <a:pt x="8" y="22"/>
                  </a:cubicBezTo>
                  <a:cubicBezTo>
                    <a:pt x="8" y="22"/>
                    <a:pt x="9" y="22"/>
                    <a:pt x="9" y="21"/>
                  </a:cubicBezTo>
                  <a:cubicBezTo>
                    <a:pt x="10" y="19"/>
                    <a:pt x="10" y="19"/>
                    <a:pt x="10" y="18"/>
                  </a:cubicBezTo>
                  <a:cubicBezTo>
                    <a:pt x="10" y="17"/>
                    <a:pt x="10" y="16"/>
                    <a:pt x="11" y="14"/>
                  </a:cubicBezTo>
                  <a:cubicBezTo>
                    <a:pt x="12" y="13"/>
                    <a:pt x="12" y="11"/>
                    <a:pt x="13" y="10"/>
                  </a:cubicBezTo>
                  <a:cubicBezTo>
                    <a:pt x="13" y="9"/>
                    <a:pt x="14" y="8"/>
                    <a:pt x="15" y="6"/>
                  </a:cubicBezTo>
                  <a:cubicBezTo>
                    <a:pt x="16" y="5"/>
                    <a:pt x="17" y="2"/>
                    <a:pt x="16" y="1"/>
                  </a:cubicBezTo>
                  <a:cubicBezTo>
                    <a:pt x="16" y="0"/>
                    <a:pt x="15" y="0"/>
                    <a:pt x="14" y="0"/>
                  </a:cubicBezTo>
                  <a:close/>
                  <a:moveTo>
                    <a:pt x="3" y="16"/>
                  </a:moveTo>
                  <a:cubicBezTo>
                    <a:pt x="4" y="15"/>
                    <a:pt x="5" y="13"/>
                    <a:pt x="5" y="11"/>
                  </a:cubicBezTo>
                  <a:cubicBezTo>
                    <a:pt x="5" y="10"/>
                    <a:pt x="5" y="10"/>
                    <a:pt x="5" y="10"/>
                  </a:cubicBezTo>
                  <a:cubicBezTo>
                    <a:pt x="6" y="9"/>
                    <a:pt x="7" y="7"/>
                    <a:pt x="8" y="5"/>
                  </a:cubicBezTo>
                  <a:cubicBezTo>
                    <a:pt x="9" y="4"/>
                    <a:pt x="9" y="4"/>
                    <a:pt x="9" y="4"/>
                  </a:cubicBezTo>
                  <a:cubicBezTo>
                    <a:pt x="10" y="3"/>
                    <a:pt x="11" y="1"/>
                    <a:pt x="14" y="1"/>
                  </a:cubicBezTo>
                  <a:cubicBezTo>
                    <a:pt x="15" y="1"/>
                    <a:pt x="15" y="1"/>
                    <a:pt x="16" y="1"/>
                  </a:cubicBezTo>
                  <a:cubicBezTo>
                    <a:pt x="16" y="2"/>
                    <a:pt x="15" y="4"/>
                    <a:pt x="14" y="6"/>
                  </a:cubicBezTo>
                  <a:cubicBezTo>
                    <a:pt x="13" y="7"/>
                    <a:pt x="13" y="8"/>
                    <a:pt x="12" y="10"/>
                  </a:cubicBezTo>
                  <a:cubicBezTo>
                    <a:pt x="12" y="11"/>
                    <a:pt x="11" y="12"/>
                    <a:pt x="10" y="14"/>
                  </a:cubicBezTo>
                  <a:cubicBezTo>
                    <a:pt x="9" y="16"/>
                    <a:pt x="9" y="17"/>
                    <a:pt x="9" y="18"/>
                  </a:cubicBezTo>
                  <a:cubicBezTo>
                    <a:pt x="9" y="19"/>
                    <a:pt x="9" y="19"/>
                    <a:pt x="8" y="21"/>
                  </a:cubicBezTo>
                  <a:cubicBezTo>
                    <a:pt x="8" y="21"/>
                    <a:pt x="8" y="22"/>
                    <a:pt x="8" y="22"/>
                  </a:cubicBezTo>
                  <a:cubicBezTo>
                    <a:pt x="7" y="22"/>
                    <a:pt x="7" y="21"/>
                    <a:pt x="7" y="21"/>
                  </a:cubicBezTo>
                  <a:cubicBezTo>
                    <a:pt x="6" y="21"/>
                    <a:pt x="6" y="20"/>
                    <a:pt x="5" y="20"/>
                  </a:cubicBezTo>
                  <a:cubicBezTo>
                    <a:pt x="3" y="20"/>
                    <a:pt x="1" y="20"/>
                    <a:pt x="1" y="19"/>
                  </a:cubicBezTo>
                  <a:cubicBezTo>
                    <a:pt x="1" y="19"/>
                    <a:pt x="2" y="17"/>
                    <a:pt x="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4">
              <a:extLst>
                <a:ext uri="{FF2B5EF4-FFF2-40B4-BE49-F238E27FC236}">
                  <a16:creationId xmlns:a16="http://schemas.microsoft.com/office/drawing/2014/main" id="{6C107A6B-51D9-D748-9F82-BA6DB4C9186F}"/>
                </a:ext>
              </a:extLst>
            </p:cNvPr>
            <p:cNvSpPr>
              <a:spLocks noEditPoints="1"/>
            </p:cNvSpPr>
            <p:nvPr/>
          </p:nvSpPr>
          <p:spPr bwMode="auto">
            <a:xfrm>
              <a:off x="5040" y="484"/>
              <a:ext cx="32" cy="20"/>
            </a:xfrm>
            <a:custGeom>
              <a:avLst/>
              <a:gdLst>
                <a:gd name="T0" fmla="*/ 3 w 11"/>
                <a:gd name="T1" fmla="*/ 1 h 7"/>
                <a:gd name="T2" fmla="*/ 3 w 11"/>
                <a:gd name="T3" fmla="*/ 1 h 7"/>
                <a:gd name="T4" fmla="*/ 0 w 11"/>
                <a:gd name="T5" fmla="*/ 4 h 7"/>
                <a:gd name="T6" fmla="*/ 1 w 11"/>
                <a:gd name="T7" fmla="*/ 6 h 7"/>
                <a:gd name="T8" fmla="*/ 5 w 11"/>
                <a:gd name="T9" fmla="*/ 7 h 7"/>
                <a:gd name="T10" fmla="*/ 5 w 11"/>
                <a:gd name="T11" fmla="*/ 6 h 7"/>
                <a:gd name="T12" fmla="*/ 8 w 11"/>
                <a:gd name="T13" fmla="*/ 6 h 7"/>
                <a:gd name="T14" fmla="*/ 11 w 11"/>
                <a:gd name="T15" fmla="*/ 6 h 7"/>
                <a:gd name="T16" fmla="*/ 8 w 11"/>
                <a:gd name="T17" fmla="*/ 1 h 7"/>
                <a:gd name="T18" fmla="*/ 3 w 11"/>
                <a:gd name="T19" fmla="*/ 1 h 7"/>
                <a:gd name="T20" fmla="*/ 8 w 11"/>
                <a:gd name="T21" fmla="*/ 1 h 7"/>
                <a:gd name="T22" fmla="*/ 10 w 11"/>
                <a:gd name="T23" fmla="*/ 5 h 7"/>
                <a:gd name="T24" fmla="*/ 8 w 11"/>
                <a:gd name="T25" fmla="*/ 6 h 7"/>
                <a:gd name="T26" fmla="*/ 5 w 11"/>
                <a:gd name="T27" fmla="*/ 6 h 7"/>
                <a:gd name="T28" fmla="*/ 5 w 11"/>
                <a:gd name="T29" fmla="*/ 6 h 7"/>
                <a:gd name="T30" fmla="*/ 1 w 11"/>
                <a:gd name="T31" fmla="*/ 6 h 7"/>
                <a:gd name="T32" fmla="*/ 1 w 11"/>
                <a:gd name="T33" fmla="*/ 5 h 7"/>
                <a:gd name="T34" fmla="*/ 1 w 11"/>
                <a:gd name="T35" fmla="*/ 5 h 7"/>
                <a:gd name="T36" fmla="*/ 3 w 11"/>
                <a:gd name="T37" fmla="*/ 1 h 7"/>
                <a:gd name="T38" fmla="*/ 8 w 11"/>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7">
                  <a:moveTo>
                    <a:pt x="3" y="1"/>
                  </a:moveTo>
                  <a:cubicBezTo>
                    <a:pt x="3" y="1"/>
                    <a:pt x="3" y="1"/>
                    <a:pt x="3" y="1"/>
                  </a:cubicBezTo>
                  <a:cubicBezTo>
                    <a:pt x="3" y="1"/>
                    <a:pt x="1" y="2"/>
                    <a:pt x="0" y="4"/>
                  </a:cubicBezTo>
                  <a:cubicBezTo>
                    <a:pt x="0" y="5"/>
                    <a:pt x="0" y="6"/>
                    <a:pt x="1" y="6"/>
                  </a:cubicBezTo>
                  <a:cubicBezTo>
                    <a:pt x="1" y="7"/>
                    <a:pt x="3" y="7"/>
                    <a:pt x="5" y="7"/>
                  </a:cubicBezTo>
                  <a:cubicBezTo>
                    <a:pt x="5" y="6"/>
                    <a:pt x="5" y="6"/>
                    <a:pt x="5" y="6"/>
                  </a:cubicBezTo>
                  <a:cubicBezTo>
                    <a:pt x="6" y="6"/>
                    <a:pt x="7" y="6"/>
                    <a:pt x="8" y="6"/>
                  </a:cubicBezTo>
                  <a:cubicBezTo>
                    <a:pt x="9" y="7"/>
                    <a:pt x="10" y="7"/>
                    <a:pt x="11" y="6"/>
                  </a:cubicBezTo>
                  <a:cubicBezTo>
                    <a:pt x="11" y="4"/>
                    <a:pt x="10" y="2"/>
                    <a:pt x="8" y="1"/>
                  </a:cubicBezTo>
                  <a:cubicBezTo>
                    <a:pt x="7" y="0"/>
                    <a:pt x="3" y="1"/>
                    <a:pt x="3" y="1"/>
                  </a:cubicBezTo>
                  <a:close/>
                  <a:moveTo>
                    <a:pt x="8" y="1"/>
                  </a:moveTo>
                  <a:cubicBezTo>
                    <a:pt x="9" y="2"/>
                    <a:pt x="11" y="4"/>
                    <a:pt x="10" y="5"/>
                  </a:cubicBezTo>
                  <a:cubicBezTo>
                    <a:pt x="10" y="6"/>
                    <a:pt x="9" y="6"/>
                    <a:pt x="8" y="6"/>
                  </a:cubicBezTo>
                  <a:cubicBezTo>
                    <a:pt x="7" y="6"/>
                    <a:pt x="6" y="6"/>
                    <a:pt x="5" y="6"/>
                  </a:cubicBezTo>
                  <a:cubicBezTo>
                    <a:pt x="5" y="6"/>
                    <a:pt x="5" y="6"/>
                    <a:pt x="5" y="6"/>
                  </a:cubicBezTo>
                  <a:cubicBezTo>
                    <a:pt x="3" y="6"/>
                    <a:pt x="2" y="6"/>
                    <a:pt x="1" y="6"/>
                  </a:cubicBezTo>
                  <a:cubicBezTo>
                    <a:pt x="1" y="6"/>
                    <a:pt x="1" y="5"/>
                    <a:pt x="1" y="5"/>
                  </a:cubicBezTo>
                  <a:cubicBezTo>
                    <a:pt x="1" y="5"/>
                    <a:pt x="1" y="5"/>
                    <a:pt x="1" y="5"/>
                  </a:cubicBezTo>
                  <a:cubicBezTo>
                    <a:pt x="1" y="2"/>
                    <a:pt x="3" y="1"/>
                    <a:pt x="3" y="1"/>
                  </a:cubicBezTo>
                  <a:cubicBezTo>
                    <a:pt x="4" y="1"/>
                    <a:pt x="7" y="1"/>
                    <a:pt x="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5">
              <a:extLst>
                <a:ext uri="{FF2B5EF4-FFF2-40B4-BE49-F238E27FC236}">
                  <a16:creationId xmlns:a16="http://schemas.microsoft.com/office/drawing/2014/main" id="{139AEB1B-6E32-852B-C9C4-3F9541C5F0CA}"/>
                </a:ext>
              </a:extLst>
            </p:cNvPr>
            <p:cNvSpPr>
              <a:spLocks noEditPoints="1"/>
            </p:cNvSpPr>
            <p:nvPr/>
          </p:nvSpPr>
          <p:spPr bwMode="auto">
            <a:xfrm>
              <a:off x="4987" y="429"/>
              <a:ext cx="50" cy="96"/>
            </a:xfrm>
            <a:custGeom>
              <a:avLst/>
              <a:gdLst>
                <a:gd name="T0" fmla="*/ 12 w 17"/>
                <a:gd name="T1" fmla="*/ 1 h 33"/>
                <a:gd name="T2" fmla="*/ 7 w 17"/>
                <a:gd name="T3" fmla="*/ 8 h 33"/>
                <a:gd name="T4" fmla="*/ 7 w 17"/>
                <a:gd name="T5" fmla="*/ 13 h 33"/>
                <a:gd name="T6" fmla="*/ 6 w 17"/>
                <a:gd name="T7" fmla="*/ 13 h 33"/>
                <a:gd name="T8" fmla="*/ 2 w 17"/>
                <a:gd name="T9" fmla="*/ 13 h 33"/>
                <a:gd name="T10" fmla="*/ 0 w 17"/>
                <a:gd name="T11" fmla="*/ 18 h 33"/>
                <a:gd name="T12" fmla="*/ 0 w 17"/>
                <a:gd name="T13" fmla="*/ 19 h 33"/>
                <a:gd name="T14" fmla="*/ 2 w 17"/>
                <a:gd name="T15" fmla="*/ 20 h 33"/>
                <a:gd name="T16" fmla="*/ 2 w 17"/>
                <a:gd name="T17" fmla="*/ 22 h 33"/>
                <a:gd name="T18" fmla="*/ 1 w 17"/>
                <a:gd name="T19" fmla="*/ 29 h 33"/>
                <a:gd name="T20" fmla="*/ 2 w 17"/>
                <a:gd name="T21" fmla="*/ 32 h 33"/>
                <a:gd name="T22" fmla="*/ 7 w 17"/>
                <a:gd name="T23" fmla="*/ 33 h 33"/>
                <a:gd name="T24" fmla="*/ 11 w 17"/>
                <a:gd name="T25" fmla="*/ 29 h 33"/>
                <a:gd name="T26" fmla="*/ 12 w 17"/>
                <a:gd name="T27" fmla="*/ 26 h 33"/>
                <a:gd name="T28" fmla="*/ 11 w 17"/>
                <a:gd name="T29" fmla="*/ 23 h 33"/>
                <a:gd name="T30" fmla="*/ 11 w 17"/>
                <a:gd name="T31" fmla="*/ 21 h 33"/>
                <a:gd name="T32" fmla="*/ 10 w 17"/>
                <a:gd name="T33" fmla="*/ 18 h 33"/>
                <a:gd name="T34" fmla="*/ 10 w 17"/>
                <a:gd name="T35" fmla="*/ 18 h 33"/>
                <a:gd name="T36" fmla="*/ 11 w 17"/>
                <a:gd name="T37" fmla="*/ 15 h 33"/>
                <a:gd name="T38" fmla="*/ 11 w 17"/>
                <a:gd name="T39" fmla="*/ 14 h 33"/>
                <a:gd name="T40" fmla="*/ 12 w 17"/>
                <a:gd name="T41" fmla="*/ 14 h 33"/>
                <a:gd name="T42" fmla="*/ 14 w 17"/>
                <a:gd name="T43" fmla="*/ 13 h 33"/>
                <a:gd name="T44" fmla="*/ 17 w 17"/>
                <a:gd name="T45" fmla="*/ 6 h 33"/>
                <a:gd name="T46" fmla="*/ 15 w 17"/>
                <a:gd name="T47" fmla="*/ 1 h 33"/>
                <a:gd name="T48" fmla="*/ 12 w 17"/>
                <a:gd name="T49" fmla="*/ 1 h 33"/>
                <a:gd name="T50" fmla="*/ 8 w 17"/>
                <a:gd name="T51" fmla="*/ 13 h 33"/>
                <a:gd name="T52" fmla="*/ 8 w 17"/>
                <a:gd name="T53" fmla="*/ 8 h 33"/>
                <a:gd name="T54" fmla="*/ 12 w 17"/>
                <a:gd name="T55" fmla="*/ 2 h 33"/>
                <a:gd name="T56" fmla="*/ 14 w 17"/>
                <a:gd name="T57" fmla="*/ 2 h 33"/>
                <a:gd name="T58" fmla="*/ 17 w 17"/>
                <a:gd name="T59" fmla="*/ 6 h 33"/>
                <a:gd name="T60" fmla="*/ 14 w 17"/>
                <a:gd name="T61" fmla="*/ 13 h 33"/>
                <a:gd name="T62" fmla="*/ 12 w 17"/>
                <a:gd name="T63" fmla="*/ 14 h 33"/>
                <a:gd name="T64" fmla="*/ 12 w 17"/>
                <a:gd name="T65" fmla="*/ 13 h 33"/>
                <a:gd name="T66" fmla="*/ 11 w 17"/>
                <a:gd name="T67" fmla="*/ 13 h 33"/>
                <a:gd name="T68" fmla="*/ 11 w 17"/>
                <a:gd name="T69" fmla="*/ 13 h 33"/>
                <a:gd name="T70" fmla="*/ 11 w 17"/>
                <a:gd name="T71" fmla="*/ 15 h 33"/>
                <a:gd name="T72" fmla="*/ 10 w 17"/>
                <a:gd name="T73" fmla="*/ 17 h 33"/>
                <a:gd name="T74" fmla="*/ 10 w 17"/>
                <a:gd name="T75" fmla="*/ 21 h 33"/>
                <a:gd name="T76" fmla="*/ 11 w 17"/>
                <a:gd name="T77" fmla="*/ 24 h 33"/>
                <a:gd name="T78" fmla="*/ 11 w 17"/>
                <a:gd name="T79" fmla="*/ 29 h 33"/>
                <a:gd name="T80" fmla="*/ 7 w 17"/>
                <a:gd name="T81" fmla="*/ 32 h 33"/>
                <a:gd name="T82" fmla="*/ 2 w 17"/>
                <a:gd name="T83" fmla="*/ 32 h 33"/>
                <a:gd name="T84" fmla="*/ 1 w 17"/>
                <a:gd name="T85" fmla="*/ 29 h 33"/>
                <a:gd name="T86" fmla="*/ 1 w 17"/>
                <a:gd name="T87" fmla="*/ 29 h 33"/>
                <a:gd name="T88" fmla="*/ 2 w 17"/>
                <a:gd name="T89" fmla="*/ 22 h 33"/>
                <a:gd name="T90" fmla="*/ 2 w 17"/>
                <a:gd name="T91" fmla="*/ 21 h 33"/>
                <a:gd name="T92" fmla="*/ 2 w 17"/>
                <a:gd name="T93" fmla="*/ 19 h 33"/>
                <a:gd name="T94" fmla="*/ 1 w 17"/>
                <a:gd name="T95" fmla="*/ 18 h 33"/>
                <a:gd name="T96" fmla="*/ 3 w 17"/>
                <a:gd name="T97" fmla="*/ 14 h 33"/>
                <a:gd name="T98" fmla="*/ 5 w 17"/>
                <a:gd name="T99" fmla="*/ 14 h 33"/>
                <a:gd name="T100" fmla="*/ 8 w 17"/>
                <a:gd name="T10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 h="33">
                  <a:moveTo>
                    <a:pt x="12" y="1"/>
                  </a:moveTo>
                  <a:cubicBezTo>
                    <a:pt x="9" y="4"/>
                    <a:pt x="7" y="7"/>
                    <a:pt x="7" y="8"/>
                  </a:cubicBezTo>
                  <a:cubicBezTo>
                    <a:pt x="8" y="10"/>
                    <a:pt x="8" y="12"/>
                    <a:pt x="7" y="13"/>
                  </a:cubicBezTo>
                  <a:cubicBezTo>
                    <a:pt x="7" y="13"/>
                    <a:pt x="6" y="13"/>
                    <a:pt x="6" y="13"/>
                  </a:cubicBezTo>
                  <a:cubicBezTo>
                    <a:pt x="6" y="13"/>
                    <a:pt x="4" y="12"/>
                    <a:pt x="2" y="13"/>
                  </a:cubicBezTo>
                  <a:cubicBezTo>
                    <a:pt x="1" y="14"/>
                    <a:pt x="0" y="18"/>
                    <a:pt x="0" y="18"/>
                  </a:cubicBezTo>
                  <a:cubicBezTo>
                    <a:pt x="0" y="19"/>
                    <a:pt x="0" y="19"/>
                    <a:pt x="0" y="19"/>
                  </a:cubicBezTo>
                  <a:cubicBezTo>
                    <a:pt x="0" y="19"/>
                    <a:pt x="1" y="19"/>
                    <a:pt x="2" y="20"/>
                  </a:cubicBezTo>
                  <a:cubicBezTo>
                    <a:pt x="2" y="20"/>
                    <a:pt x="2" y="21"/>
                    <a:pt x="2" y="22"/>
                  </a:cubicBezTo>
                  <a:cubicBezTo>
                    <a:pt x="1" y="24"/>
                    <a:pt x="1" y="28"/>
                    <a:pt x="1" y="29"/>
                  </a:cubicBezTo>
                  <a:cubicBezTo>
                    <a:pt x="1" y="30"/>
                    <a:pt x="1" y="32"/>
                    <a:pt x="2" y="32"/>
                  </a:cubicBezTo>
                  <a:cubicBezTo>
                    <a:pt x="3" y="33"/>
                    <a:pt x="5" y="33"/>
                    <a:pt x="7" y="33"/>
                  </a:cubicBezTo>
                  <a:cubicBezTo>
                    <a:pt x="9" y="32"/>
                    <a:pt x="10" y="31"/>
                    <a:pt x="11" y="29"/>
                  </a:cubicBezTo>
                  <a:cubicBezTo>
                    <a:pt x="12" y="29"/>
                    <a:pt x="12" y="28"/>
                    <a:pt x="12" y="26"/>
                  </a:cubicBezTo>
                  <a:cubicBezTo>
                    <a:pt x="12" y="26"/>
                    <a:pt x="12" y="24"/>
                    <a:pt x="11" y="23"/>
                  </a:cubicBezTo>
                  <a:cubicBezTo>
                    <a:pt x="11" y="21"/>
                    <a:pt x="11" y="21"/>
                    <a:pt x="11" y="21"/>
                  </a:cubicBezTo>
                  <a:cubicBezTo>
                    <a:pt x="10" y="20"/>
                    <a:pt x="10" y="19"/>
                    <a:pt x="10" y="18"/>
                  </a:cubicBezTo>
                  <a:cubicBezTo>
                    <a:pt x="10" y="18"/>
                    <a:pt x="10" y="18"/>
                    <a:pt x="10" y="18"/>
                  </a:cubicBezTo>
                  <a:cubicBezTo>
                    <a:pt x="11" y="17"/>
                    <a:pt x="11" y="16"/>
                    <a:pt x="11" y="15"/>
                  </a:cubicBezTo>
                  <a:cubicBezTo>
                    <a:pt x="11" y="15"/>
                    <a:pt x="11" y="14"/>
                    <a:pt x="11" y="14"/>
                  </a:cubicBezTo>
                  <a:cubicBezTo>
                    <a:pt x="12" y="14"/>
                    <a:pt x="12" y="14"/>
                    <a:pt x="12" y="14"/>
                  </a:cubicBezTo>
                  <a:cubicBezTo>
                    <a:pt x="13" y="14"/>
                    <a:pt x="13" y="14"/>
                    <a:pt x="14" y="13"/>
                  </a:cubicBezTo>
                  <a:cubicBezTo>
                    <a:pt x="16" y="10"/>
                    <a:pt x="17" y="8"/>
                    <a:pt x="17" y="6"/>
                  </a:cubicBezTo>
                  <a:cubicBezTo>
                    <a:pt x="17" y="4"/>
                    <a:pt x="16" y="2"/>
                    <a:pt x="15" y="1"/>
                  </a:cubicBezTo>
                  <a:cubicBezTo>
                    <a:pt x="14" y="1"/>
                    <a:pt x="13" y="0"/>
                    <a:pt x="12" y="1"/>
                  </a:cubicBezTo>
                  <a:close/>
                  <a:moveTo>
                    <a:pt x="8" y="13"/>
                  </a:moveTo>
                  <a:cubicBezTo>
                    <a:pt x="8" y="12"/>
                    <a:pt x="8" y="9"/>
                    <a:pt x="8" y="8"/>
                  </a:cubicBezTo>
                  <a:cubicBezTo>
                    <a:pt x="8" y="7"/>
                    <a:pt x="9" y="4"/>
                    <a:pt x="12" y="2"/>
                  </a:cubicBezTo>
                  <a:cubicBezTo>
                    <a:pt x="13" y="1"/>
                    <a:pt x="14" y="1"/>
                    <a:pt x="14" y="2"/>
                  </a:cubicBezTo>
                  <a:cubicBezTo>
                    <a:pt x="16" y="2"/>
                    <a:pt x="17" y="5"/>
                    <a:pt x="17" y="6"/>
                  </a:cubicBezTo>
                  <a:cubicBezTo>
                    <a:pt x="17" y="8"/>
                    <a:pt x="16" y="10"/>
                    <a:pt x="14" y="13"/>
                  </a:cubicBezTo>
                  <a:cubicBezTo>
                    <a:pt x="13" y="14"/>
                    <a:pt x="12" y="14"/>
                    <a:pt x="12" y="14"/>
                  </a:cubicBezTo>
                  <a:cubicBezTo>
                    <a:pt x="12" y="14"/>
                    <a:pt x="12" y="14"/>
                    <a:pt x="12" y="13"/>
                  </a:cubicBezTo>
                  <a:cubicBezTo>
                    <a:pt x="12" y="13"/>
                    <a:pt x="12" y="13"/>
                    <a:pt x="11" y="13"/>
                  </a:cubicBezTo>
                  <a:cubicBezTo>
                    <a:pt x="11" y="13"/>
                    <a:pt x="11" y="13"/>
                    <a:pt x="11" y="13"/>
                  </a:cubicBezTo>
                  <a:cubicBezTo>
                    <a:pt x="11" y="15"/>
                    <a:pt x="11" y="15"/>
                    <a:pt x="11" y="15"/>
                  </a:cubicBezTo>
                  <a:cubicBezTo>
                    <a:pt x="11" y="16"/>
                    <a:pt x="10" y="17"/>
                    <a:pt x="10" y="17"/>
                  </a:cubicBezTo>
                  <a:cubicBezTo>
                    <a:pt x="9" y="18"/>
                    <a:pt x="9" y="19"/>
                    <a:pt x="10" y="21"/>
                  </a:cubicBezTo>
                  <a:cubicBezTo>
                    <a:pt x="11" y="24"/>
                    <a:pt x="11" y="24"/>
                    <a:pt x="11" y="24"/>
                  </a:cubicBezTo>
                  <a:cubicBezTo>
                    <a:pt x="12" y="26"/>
                    <a:pt x="12" y="28"/>
                    <a:pt x="11" y="29"/>
                  </a:cubicBezTo>
                  <a:cubicBezTo>
                    <a:pt x="10" y="30"/>
                    <a:pt x="9" y="31"/>
                    <a:pt x="7" y="32"/>
                  </a:cubicBezTo>
                  <a:cubicBezTo>
                    <a:pt x="5" y="33"/>
                    <a:pt x="3" y="33"/>
                    <a:pt x="2" y="32"/>
                  </a:cubicBezTo>
                  <a:cubicBezTo>
                    <a:pt x="1" y="31"/>
                    <a:pt x="1" y="30"/>
                    <a:pt x="1" y="29"/>
                  </a:cubicBezTo>
                  <a:cubicBezTo>
                    <a:pt x="1" y="29"/>
                    <a:pt x="1" y="29"/>
                    <a:pt x="1" y="29"/>
                  </a:cubicBezTo>
                  <a:cubicBezTo>
                    <a:pt x="1" y="27"/>
                    <a:pt x="2" y="24"/>
                    <a:pt x="2" y="22"/>
                  </a:cubicBezTo>
                  <a:cubicBezTo>
                    <a:pt x="2" y="21"/>
                    <a:pt x="2" y="21"/>
                    <a:pt x="2" y="21"/>
                  </a:cubicBezTo>
                  <a:cubicBezTo>
                    <a:pt x="2" y="20"/>
                    <a:pt x="2" y="20"/>
                    <a:pt x="2" y="19"/>
                  </a:cubicBezTo>
                  <a:cubicBezTo>
                    <a:pt x="2" y="19"/>
                    <a:pt x="1" y="19"/>
                    <a:pt x="1" y="18"/>
                  </a:cubicBezTo>
                  <a:cubicBezTo>
                    <a:pt x="1" y="17"/>
                    <a:pt x="2" y="14"/>
                    <a:pt x="3" y="14"/>
                  </a:cubicBezTo>
                  <a:cubicBezTo>
                    <a:pt x="4" y="13"/>
                    <a:pt x="5" y="14"/>
                    <a:pt x="5" y="14"/>
                  </a:cubicBezTo>
                  <a:cubicBezTo>
                    <a:pt x="6" y="14"/>
                    <a:pt x="7" y="14"/>
                    <a:pt x="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6">
              <a:extLst>
                <a:ext uri="{FF2B5EF4-FFF2-40B4-BE49-F238E27FC236}">
                  <a16:creationId xmlns:a16="http://schemas.microsoft.com/office/drawing/2014/main" id="{F92325DD-3FE0-A744-7675-C1414378B058}"/>
                </a:ext>
              </a:extLst>
            </p:cNvPr>
            <p:cNvSpPr>
              <a:spLocks noEditPoints="1"/>
            </p:cNvSpPr>
            <p:nvPr/>
          </p:nvSpPr>
          <p:spPr bwMode="auto">
            <a:xfrm>
              <a:off x="5005" y="571"/>
              <a:ext cx="29" cy="26"/>
            </a:xfrm>
            <a:custGeom>
              <a:avLst/>
              <a:gdLst>
                <a:gd name="T0" fmla="*/ 3 w 10"/>
                <a:gd name="T1" fmla="*/ 1 h 9"/>
                <a:gd name="T2" fmla="*/ 2 w 10"/>
                <a:gd name="T3" fmla="*/ 2 h 9"/>
                <a:gd name="T4" fmla="*/ 0 w 10"/>
                <a:gd name="T5" fmla="*/ 9 h 9"/>
                <a:gd name="T6" fmla="*/ 0 w 10"/>
                <a:gd name="T7" fmla="*/ 9 h 9"/>
                <a:gd name="T8" fmla="*/ 1 w 10"/>
                <a:gd name="T9" fmla="*/ 9 h 9"/>
                <a:gd name="T10" fmla="*/ 6 w 10"/>
                <a:gd name="T11" fmla="*/ 5 h 9"/>
                <a:gd name="T12" fmla="*/ 10 w 10"/>
                <a:gd name="T13" fmla="*/ 2 h 9"/>
                <a:gd name="T14" fmla="*/ 10 w 10"/>
                <a:gd name="T15" fmla="*/ 1 h 9"/>
                <a:gd name="T16" fmla="*/ 3 w 10"/>
                <a:gd name="T17" fmla="*/ 1 h 9"/>
                <a:gd name="T18" fmla="*/ 3 w 10"/>
                <a:gd name="T19" fmla="*/ 2 h 9"/>
                <a:gd name="T20" fmla="*/ 3 w 10"/>
                <a:gd name="T21" fmla="*/ 1 h 9"/>
                <a:gd name="T22" fmla="*/ 10 w 10"/>
                <a:gd name="T23" fmla="*/ 2 h 9"/>
                <a:gd name="T24" fmla="*/ 10 w 10"/>
                <a:gd name="T25" fmla="*/ 2 h 9"/>
                <a:gd name="T26" fmla="*/ 10 w 10"/>
                <a:gd name="T27" fmla="*/ 2 h 9"/>
                <a:gd name="T28" fmla="*/ 6 w 10"/>
                <a:gd name="T29" fmla="*/ 5 h 9"/>
                <a:gd name="T30" fmla="*/ 1 w 10"/>
                <a:gd name="T31" fmla="*/ 8 h 9"/>
                <a:gd name="T32" fmla="*/ 3 w 10"/>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9">
                  <a:moveTo>
                    <a:pt x="3" y="1"/>
                  </a:moveTo>
                  <a:cubicBezTo>
                    <a:pt x="3" y="1"/>
                    <a:pt x="2" y="2"/>
                    <a:pt x="2" y="2"/>
                  </a:cubicBezTo>
                  <a:cubicBezTo>
                    <a:pt x="2" y="4"/>
                    <a:pt x="0" y="9"/>
                    <a:pt x="0" y="9"/>
                  </a:cubicBezTo>
                  <a:cubicBezTo>
                    <a:pt x="0" y="9"/>
                    <a:pt x="0" y="9"/>
                    <a:pt x="0" y="9"/>
                  </a:cubicBezTo>
                  <a:cubicBezTo>
                    <a:pt x="0" y="9"/>
                    <a:pt x="1" y="9"/>
                    <a:pt x="1" y="9"/>
                  </a:cubicBezTo>
                  <a:cubicBezTo>
                    <a:pt x="1" y="9"/>
                    <a:pt x="3" y="7"/>
                    <a:pt x="6" y="5"/>
                  </a:cubicBezTo>
                  <a:cubicBezTo>
                    <a:pt x="10" y="3"/>
                    <a:pt x="10" y="2"/>
                    <a:pt x="10" y="2"/>
                  </a:cubicBezTo>
                  <a:cubicBezTo>
                    <a:pt x="10" y="2"/>
                    <a:pt x="10" y="2"/>
                    <a:pt x="10" y="1"/>
                  </a:cubicBezTo>
                  <a:cubicBezTo>
                    <a:pt x="9" y="1"/>
                    <a:pt x="5" y="0"/>
                    <a:pt x="3" y="1"/>
                  </a:cubicBezTo>
                  <a:close/>
                  <a:moveTo>
                    <a:pt x="3" y="2"/>
                  </a:moveTo>
                  <a:cubicBezTo>
                    <a:pt x="3" y="2"/>
                    <a:pt x="3" y="2"/>
                    <a:pt x="3" y="1"/>
                  </a:cubicBezTo>
                  <a:cubicBezTo>
                    <a:pt x="5" y="1"/>
                    <a:pt x="9" y="2"/>
                    <a:pt x="10" y="2"/>
                  </a:cubicBezTo>
                  <a:cubicBezTo>
                    <a:pt x="10" y="2"/>
                    <a:pt x="10" y="2"/>
                    <a:pt x="10" y="2"/>
                  </a:cubicBezTo>
                  <a:cubicBezTo>
                    <a:pt x="10" y="2"/>
                    <a:pt x="10" y="2"/>
                    <a:pt x="10" y="2"/>
                  </a:cubicBezTo>
                  <a:cubicBezTo>
                    <a:pt x="10" y="2"/>
                    <a:pt x="10" y="3"/>
                    <a:pt x="6" y="5"/>
                  </a:cubicBezTo>
                  <a:cubicBezTo>
                    <a:pt x="4" y="6"/>
                    <a:pt x="2" y="7"/>
                    <a:pt x="1" y="8"/>
                  </a:cubicBezTo>
                  <a:cubicBezTo>
                    <a:pt x="2" y="6"/>
                    <a:pt x="2" y="4"/>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7">
              <a:extLst>
                <a:ext uri="{FF2B5EF4-FFF2-40B4-BE49-F238E27FC236}">
                  <a16:creationId xmlns:a16="http://schemas.microsoft.com/office/drawing/2014/main" id="{B62D2EB2-EA79-BF94-D70F-DF69D6A6FAA0}"/>
                </a:ext>
              </a:extLst>
            </p:cNvPr>
            <p:cNvSpPr>
              <a:spLocks noEditPoints="1"/>
            </p:cNvSpPr>
            <p:nvPr/>
          </p:nvSpPr>
          <p:spPr bwMode="auto">
            <a:xfrm>
              <a:off x="3486" y="426"/>
              <a:ext cx="440" cy="594"/>
            </a:xfrm>
            <a:custGeom>
              <a:avLst/>
              <a:gdLst>
                <a:gd name="T0" fmla="*/ 40 w 151"/>
                <a:gd name="T1" fmla="*/ 122 h 204"/>
                <a:gd name="T2" fmla="*/ 51 w 151"/>
                <a:gd name="T3" fmla="*/ 121 h 204"/>
                <a:gd name="T4" fmla="*/ 50 w 151"/>
                <a:gd name="T5" fmla="*/ 116 h 204"/>
                <a:gd name="T6" fmla="*/ 51 w 151"/>
                <a:gd name="T7" fmla="*/ 109 h 204"/>
                <a:gd name="T8" fmla="*/ 59 w 151"/>
                <a:gd name="T9" fmla="*/ 112 h 204"/>
                <a:gd name="T10" fmla="*/ 54 w 151"/>
                <a:gd name="T11" fmla="*/ 101 h 204"/>
                <a:gd name="T12" fmla="*/ 44 w 151"/>
                <a:gd name="T13" fmla="*/ 103 h 204"/>
                <a:gd name="T14" fmla="*/ 35 w 151"/>
                <a:gd name="T15" fmla="*/ 102 h 204"/>
                <a:gd name="T16" fmla="*/ 26 w 151"/>
                <a:gd name="T17" fmla="*/ 105 h 204"/>
                <a:gd name="T18" fmla="*/ 33 w 151"/>
                <a:gd name="T19" fmla="*/ 112 h 204"/>
                <a:gd name="T20" fmla="*/ 39 w 151"/>
                <a:gd name="T21" fmla="*/ 119 h 204"/>
                <a:gd name="T22" fmla="*/ 86 w 151"/>
                <a:gd name="T23" fmla="*/ 73 h 204"/>
                <a:gd name="T24" fmla="*/ 77 w 151"/>
                <a:gd name="T25" fmla="*/ 74 h 204"/>
                <a:gd name="T26" fmla="*/ 68 w 151"/>
                <a:gd name="T27" fmla="*/ 83 h 204"/>
                <a:gd name="T28" fmla="*/ 70 w 151"/>
                <a:gd name="T29" fmla="*/ 99 h 204"/>
                <a:gd name="T30" fmla="*/ 89 w 151"/>
                <a:gd name="T31" fmla="*/ 88 h 204"/>
                <a:gd name="T32" fmla="*/ 97 w 151"/>
                <a:gd name="T33" fmla="*/ 84 h 204"/>
                <a:gd name="T34" fmla="*/ 94 w 151"/>
                <a:gd name="T35" fmla="*/ 68 h 204"/>
                <a:gd name="T36" fmla="*/ 108 w 151"/>
                <a:gd name="T37" fmla="*/ 78 h 204"/>
                <a:gd name="T38" fmla="*/ 113 w 151"/>
                <a:gd name="T39" fmla="*/ 69 h 204"/>
                <a:gd name="T40" fmla="*/ 124 w 151"/>
                <a:gd name="T41" fmla="*/ 61 h 204"/>
                <a:gd name="T42" fmla="*/ 118 w 151"/>
                <a:gd name="T43" fmla="*/ 54 h 204"/>
                <a:gd name="T44" fmla="*/ 129 w 151"/>
                <a:gd name="T45" fmla="*/ 44 h 204"/>
                <a:gd name="T46" fmla="*/ 144 w 151"/>
                <a:gd name="T47" fmla="*/ 41 h 204"/>
                <a:gd name="T48" fmla="*/ 134 w 151"/>
                <a:gd name="T49" fmla="*/ 37 h 204"/>
                <a:gd name="T50" fmla="*/ 146 w 151"/>
                <a:gd name="T51" fmla="*/ 27 h 204"/>
                <a:gd name="T52" fmla="*/ 151 w 151"/>
                <a:gd name="T53" fmla="*/ 16 h 204"/>
                <a:gd name="T54" fmla="*/ 148 w 151"/>
                <a:gd name="T55" fmla="*/ 4 h 204"/>
                <a:gd name="T56" fmla="*/ 122 w 151"/>
                <a:gd name="T57" fmla="*/ 14 h 204"/>
                <a:gd name="T58" fmla="*/ 99 w 151"/>
                <a:gd name="T59" fmla="*/ 25 h 204"/>
                <a:gd name="T60" fmla="*/ 99 w 151"/>
                <a:gd name="T61" fmla="*/ 37 h 204"/>
                <a:gd name="T62" fmla="*/ 93 w 151"/>
                <a:gd name="T63" fmla="*/ 40 h 204"/>
                <a:gd name="T64" fmla="*/ 86 w 151"/>
                <a:gd name="T65" fmla="*/ 27 h 204"/>
                <a:gd name="T66" fmla="*/ 78 w 151"/>
                <a:gd name="T67" fmla="*/ 35 h 204"/>
                <a:gd name="T68" fmla="*/ 75 w 151"/>
                <a:gd name="T69" fmla="*/ 49 h 204"/>
                <a:gd name="T70" fmla="*/ 82 w 151"/>
                <a:gd name="T71" fmla="*/ 56 h 204"/>
                <a:gd name="T72" fmla="*/ 73 w 151"/>
                <a:gd name="T73" fmla="*/ 65 h 204"/>
                <a:gd name="T74" fmla="*/ 86 w 151"/>
                <a:gd name="T75" fmla="*/ 73 h 204"/>
                <a:gd name="T76" fmla="*/ 30 w 151"/>
                <a:gd name="T77" fmla="*/ 133 h 204"/>
                <a:gd name="T78" fmla="*/ 37 w 151"/>
                <a:gd name="T79" fmla="*/ 138 h 204"/>
                <a:gd name="T80" fmla="*/ 40 w 151"/>
                <a:gd name="T81" fmla="*/ 129 h 204"/>
                <a:gd name="T82" fmla="*/ 30 w 151"/>
                <a:gd name="T83" fmla="*/ 126 h 204"/>
                <a:gd name="T84" fmla="*/ 35 w 151"/>
                <a:gd name="T85" fmla="*/ 142 h 204"/>
                <a:gd name="T86" fmla="*/ 37 w 151"/>
                <a:gd name="T87" fmla="*/ 146 h 204"/>
                <a:gd name="T88" fmla="*/ 21 w 151"/>
                <a:gd name="T89" fmla="*/ 157 h 204"/>
                <a:gd name="T90" fmla="*/ 19 w 151"/>
                <a:gd name="T91" fmla="*/ 172 h 204"/>
                <a:gd name="T92" fmla="*/ 27 w 151"/>
                <a:gd name="T93" fmla="*/ 176 h 204"/>
                <a:gd name="T94" fmla="*/ 32 w 151"/>
                <a:gd name="T95" fmla="*/ 177 h 204"/>
                <a:gd name="T96" fmla="*/ 31 w 151"/>
                <a:gd name="T97" fmla="*/ 171 h 204"/>
                <a:gd name="T98" fmla="*/ 29 w 151"/>
                <a:gd name="T99" fmla="*/ 159 h 204"/>
                <a:gd name="T100" fmla="*/ 35 w 151"/>
                <a:gd name="T101" fmla="*/ 158 h 204"/>
                <a:gd name="T102" fmla="*/ 38 w 151"/>
                <a:gd name="T103" fmla="*/ 149 h 204"/>
                <a:gd name="T104" fmla="*/ 29 w 151"/>
                <a:gd name="T105" fmla="*/ 140 h 204"/>
                <a:gd name="T106" fmla="*/ 24 w 151"/>
                <a:gd name="T107" fmla="*/ 151 h 204"/>
                <a:gd name="T108" fmla="*/ 12 w 151"/>
                <a:gd name="T109" fmla="*/ 184 h 204"/>
                <a:gd name="T110" fmla="*/ 0 w 151"/>
                <a:gd name="T111" fmla="*/ 199 h 204"/>
                <a:gd name="T112" fmla="*/ 5 w 151"/>
                <a:gd name="T113" fmla="*/ 198 h 204"/>
                <a:gd name="T114" fmla="*/ 15 w 151"/>
                <a:gd name="T115" fmla="*/ 189 h 204"/>
                <a:gd name="T116" fmla="*/ 14 w 151"/>
                <a:gd name="T117" fmla="*/ 18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204">
                  <a:moveTo>
                    <a:pt x="40" y="121"/>
                  </a:moveTo>
                  <a:cubicBezTo>
                    <a:pt x="40" y="122"/>
                    <a:pt x="40" y="122"/>
                    <a:pt x="40" y="122"/>
                  </a:cubicBezTo>
                  <a:cubicBezTo>
                    <a:pt x="48" y="123"/>
                    <a:pt x="48" y="123"/>
                    <a:pt x="48" y="123"/>
                  </a:cubicBezTo>
                  <a:cubicBezTo>
                    <a:pt x="48" y="123"/>
                    <a:pt x="53" y="122"/>
                    <a:pt x="51" y="121"/>
                  </a:cubicBezTo>
                  <a:cubicBezTo>
                    <a:pt x="49" y="120"/>
                    <a:pt x="42" y="118"/>
                    <a:pt x="42" y="118"/>
                  </a:cubicBezTo>
                  <a:cubicBezTo>
                    <a:pt x="42" y="118"/>
                    <a:pt x="50" y="116"/>
                    <a:pt x="50" y="116"/>
                  </a:cubicBezTo>
                  <a:cubicBezTo>
                    <a:pt x="51" y="117"/>
                    <a:pt x="55" y="117"/>
                    <a:pt x="54" y="115"/>
                  </a:cubicBezTo>
                  <a:cubicBezTo>
                    <a:pt x="52" y="112"/>
                    <a:pt x="50" y="109"/>
                    <a:pt x="51" y="109"/>
                  </a:cubicBezTo>
                  <a:cubicBezTo>
                    <a:pt x="51" y="109"/>
                    <a:pt x="54" y="109"/>
                    <a:pt x="54" y="110"/>
                  </a:cubicBezTo>
                  <a:cubicBezTo>
                    <a:pt x="54" y="110"/>
                    <a:pt x="59" y="113"/>
                    <a:pt x="59" y="112"/>
                  </a:cubicBezTo>
                  <a:cubicBezTo>
                    <a:pt x="59" y="111"/>
                    <a:pt x="60" y="109"/>
                    <a:pt x="58" y="107"/>
                  </a:cubicBezTo>
                  <a:cubicBezTo>
                    <a:pt x="55" y="105"/>
                    <a:pt x="54" y="102"/>
                    <a:pt x="54" y="101"/>
                  </a:cubicBezTo>
                  <a:cubicBezTo>
                    <a:pt x="53" y="100"/>
                    <a:pt x="51" y="99"/>
                    <a:pt x="49" y="100"/>
                  </a:cubicBezTo>
                  <a:cubicBezTo>
                    <a:pt x="47" y="101"/>
                    <a:pt x="46" y="105"/>
                    <a:pt x="44" y="103"/>
                  </a:cubicBezTo>
                  <a:cubicBezTo>
                    <a:pt x="42" y="101"/>
                    <a:pt x="41" y="100"/>
                    <a:pt x="40" y="100"/>
                  </a:cubicBezTo>
                  <a:cubicBezTo>
                    <a:pt x="40" y="100"/>
                    <a:pt x="36" y="103"/>
                    <a:pt x="35" y="102"/>
                  </a:cubicBezTo>
                  <a:cubicBezTo>
                    <a:pt x="34" y="100"/>
                    <a:pt x="31" y="99"/>
                    <a:pt x="29" y="100"/>
                  </a:cubicBezTo>
                  <a:cubicBezTo>
                    <a:pt x="28" y="101"/>
                    <a:pt x="28" y="104"/>
                    <a:pt x="26" y="105"/>
                  </a:cubicBezTo>
                  <a:cubicBezTo>
                    <a:pt x="25" y="106"/>
                    <a:pt x="26" y="109"/>
                    <a:pt x="27" y="110"/>
                  </a:cubicBezTo>
                  <a:cubicBezTo>
                    <a:pt x="28" y="112"/>
                    <a:pt x="32" y="112"/>
                    <a:pt x="33" y="112"/>
                  </a:cubicBezTo>
                  <a:cubicBezTo>
                    <a:pt x="35" y="112"/>
                    <a:pt x="38" y="115"/>
                    <a:pt x="38" y="116"/>
                  </a:cubicBezTo>
                  <a:cubicBezTo>
                    <a:pt x="38" y="117"/>
                    <a:pt x="40" y="118"/>
                    <a:pt x="39" y="119"/>
                  </a:cubicBezTo>
                  <a:cubicBezTo>
                    <a:pt x="38" y="120"/>
                    <a:pt x="40" y="121"/>
                    <a:pt x="40" y="121"/>
                  </a:cubicBezTo>
                  <a:close/>
                  <a:moveTo>
                    <a:pt x="86" y="73"/>
                  </a:moveTo>
                  <a:cubicBezTo>
                    <a:pt x="86" y="73"/>
                    <a:pt x="82" y="76"/>
                    <a:pt x="82" y="75"/>
                  </a:cubicBezTo>
                  <a:cubicBezTo>
                    <a:pt x="81" y="74"/>
                    <a:pt x="77" y="74"/>
                    <a:pt x="77" y="74"/>
                  </a:cubicBezTo>
                  <a:cubicBezTo>
                    <a:pt x="77" y="74"/>
                    <a:pt x="76" y="79"/>
                    <a:pt x="76" y="79"/>
                  </a:cubicBezTo>
                  <a:cubicBezTo>
                    <a:pt x="75" y="79"/>
                    <a:pt x="68" y="83"/>
                    <a:pt x="68" y="83"/>
                  </a:cubicBezTo>
                  <a:cubicBezTo>
                    <a:pt x="62" y="83"/>
                    <a:pt x="62" y="83"/>
                    <a:pt x="62" y="83"/>
                  </a:cubicBezTo>
                  <a:cubicBezTo>
                    <a:pt x="70" y="99"/>
                    <a:pt x="70" y="99"/>
                    <a:pt x="70" y="99"/>
                  </a:cubicBezTo>
                  <a:cubicBezTo>
                    <a:pt x="70" y="99"/>
                    <a:pt x="81" y="91"/>
                    <a:pt x="81" y="90"/>
                  </a:cubicBezTo>
                  <a:cubicBezTo>
                    <a:pt x="82" y="90"/>
                    <a:pt x="89" y="89"/>
                    <a:pt x="89" y="88"/>
                  </a:cubicBezTo>
                  <a:cubicBezTo>
                    <a:pt x="89" y="88"/>
                    <a:pt x="89" y="80"/>
                    <a:pt x="90" y="80"/>
                  </a:cubicBezTo>
                  <a:cubicBezTo>
                    <a:pt x="90" y="80"/>
                    <a:pt x="97" y="84"/>
                    <a:pt x="97" y="84"/>
                  </a:cubicBezTo>
                  <a:cubicBezTo>
                    <a:pt x="97" y="84"/>
                    <a:pt x="99" y="78"/>
                    <a:pt x="98" y="77"/>
                  </a:cubicBezTo>
                  <a:cubicBezTo>
                    <a:pt x="98" y="76"/>
                    <a:pt x="94" y="68"/>
                    <a:pt x="94" y="68"/>
                  </a:cubicBezTo>
                  <a:cubicBezTo>
                    <a:pt x="102" y="76"/>
                    <a:pt x="102" y="76"/>
                    <a:pt x="102" y="76"/>
                  </a:cubicBezTo>
                  <a:cubicBezTo>
                    <a:pt x="102" y="76"/>
                    <a:pt x="107" y="79"/>
                    <a:pt x="108" y="78"/>
                  </a:cubicBezTo>
                  <a:cubicBezTo>
                    <a:pt x="110" y="78"/>
                    <a:pt x="116" y="74"/>
                    <a:pt x="116" y="74"/>
                  </a:cubicBezTo>
                  <a:cubicBezTo>
                    <a:pt x="113" y="69"/>
                    <a:pt x="113" y="69"/>
                    <a:pt x="113" y="69"/>
                  </a:cubicBezTo>
                  <a:cubicBezTo>
                    <a:pt x="113" y="69"/>
                    <a:pt x="123" y="69"/>
                    <a:pt x="123" y="69"/>
                  </a:cubicBezTo>
                  <a:cubicBezTo>
                    <a:pt x="124" y="68"/>
                    <a:pt x="123" y="64"/>
                    <a:pt x="124" y="61"/>
                  </a:cubicBezTo>
                  <a:cubicBezTo>
                    <a:pt x="125" y="58"/>
                    <a:pt x="126" y="56"/>
                    <a:pt x="123" y="56"/>
                  </a:cubicBezTo>
                  <a:cubicBezTo>
                    <a:pt x="120" y="56"/>
                    <a:pt x="117" y="55"/>
                    <a:pt x="118" y="54"/>
                  </a:cubicBezTo>
                  <a:cubicBezTo>
                    <a:pt x="119" y="54"/>
                    <a:pt x="128" y="50"/>
                    <a:pt x="128" y="50"/>
                  </a:cubicBezTo>
                  <a:cubicBezTo>
                    <a:pt x="128" y="50"/>
                    <a:pt x="128" y="43"/>
                    <a:pt x="129" y="44"/>
                  </a:cubicBezTo>
                  <a:cubicBezTo>
                    <a:pt x="129" y="44"/>
                    <a:pt x="134" y="48"/>
                    <a:pt x="137" y="46"/>
                  </a:cubicBezTo>
                  <a:cubicBezTo>
                    <a:pt x="141" y="44"/>
                    <a:pt x="146" y="41"/>
                    <a:pt x="144" y="41"/>
                  </a:cubicBezTo>
                  <a:cubicBezTo>
                    <a:pt x="143" y="40"/>
                    <a:pt x="137" y="42"/>
                    <a:pt x="135" y="41"/>
                  </a:cubicBezTo>
                  <a:cubicBezTo>
                    <a:pt x="132" y="40"/>
                    <a:pt x="133" y="37"/>
                    <a:pt x="134" y="37"/>
                  </a:cubicBezTo>
                  <a:cubicBezTo>
                    <a:pt x="135" y="36"/>
                    <a:pt x="142" y="34"/>
                    <a:pt x="144" y="32"/>
                  </a:cubicBezTo>
                  <a:cubicBezTo>
                    <a:pt x="145" y="30"/>
                    <a:pt x="145" y="28"/>
                    <a:pt x="146" y="27"/>
                  </a:cubicBezTo>
                  <a:cubicBezTo>
                    <a:pt x="147" y="26"/>
                    <a:pt x="146" y="22"/>
                    <a:pt x="146" y="21"/>
                  </a:cubicBezTo>
                  <a:cubicBezTo>
                    <a:pt x="147" y="20"/>
                    <a:pt x="151" y="16"/>
                    <a:pt x="151" y="16"/>
                  </a:cubicBezTo>
                  <a:cubicBezTo>
                    <a:pt x="151" y="15"/>
                    <a:pt x="149" y="8"/>
                    <a:pt x="149" y="8"/>
                  </a:cubicBezTo>
                  <a:cubicBezTo>
                    <a:pt x="148" y="4"/>
                    <a:pt x="148" y="4"/>
                    <a:pt x="148" y="4"/>
                  </a:cubicBezTo>
                  <a:cubicBezTo>
                    <a:pt x="147" y="0"/>
                    <a:pt x="147" y="0"/>
                    <a:pt x="147" y="0"/>
                  </a:cubicBezTo>
                  <a:cubicBezTo>
                    <a:pt x="147" y="0"/>
                    <a:pt x="124" y="11"/>
                    <a:pt x="122" y="14"/>
                  </a:cubicBezTo>
                  <a:cubicBezTo>
                    <a:pt x="119" y="17"/>
                    <a:pt x="116" y="20"/>
                    <a:pt x="112" y="19"/>
                  </a:cubicBezTo>
                  <a:cubicBezTo>
                    <a:pt x="107" y="18"/>
                    <a:pt x="101" y="22"/>
                    <a:pt x="99" y="25"/>
                  </a:cubicBezTo>
                  <a:cubicBezTo>
                    <a:pt x="97" y="28"/>
                    <a:pt x="103" y="30"/>
                    <a:pt x="102" y="36"/>
                  </a:cubicBezTo>
                  <a:cubicBezTo>
                    <a:pt x="101" y="42"/>
                    <a:pt x="99" y="38"/>
                    <a:pt x="99" y="37"/>
                  </a:cubicBezTo>
                  <a:cubicBezTo>
                    <a:pt x="98" y="36"/>
                    <a:pt x="94" y="29"/>
                    <a:pt x="94" y="29"/>
                  </a:cubicBezTo>
                  <a:cubicBezTo>
                    <a:pt x="94" y="29"/>
                    <a:pt x="93" y="37"/>
                    <a:pt x="93" y="40"/>
                  </a:cubicBezTo>
                  <a:cubicBezTo>
                    <a:pt x="92" y="43"/>
                    <a:pt x="88" y="37"/>
                    <a:pt x="88" y="37"/>
                  </a:cubicBezTo>
                  <a:cubicBezTo>
                    <a:pt x="88" y="37"/>
                    <a:pt x="88" y="27"/>
                    <a:pt x="86" y="27"/>
                  </a:cubicBezTo>
                  <a:cubicBezTo>
                    <a:pt x="85" y="27"/>
                    <a:pt x="80" y="25"/>
                    <a:pt x="79" y="28"/>
                  </a:cubicBezTo>
                  <a:cubicBezTo>
                    <a:pt x="79" y="30"/>
                    <a:pt x="80" y="34"/>
                    <a:pt x="78" y="35"/>
                  </a:cubicBezTo>
                  <a:cubicBezTo>
                    <a:pt x="76" y="36"/>
                    <a:pt x="73" y="39"/>
                    <a:pt x="73" y="42"/>
                  </a:cubicBezTo>
                  <a:cubicBezTo>
                    <a:pt x="73" y="45"/>
                    <a:pt x="74" y="48"/>
                    <a:pt x="75" y="49"/>
                  </a:cubicBezTo>
                  <a:cubicBezTo>
                    <a:pt x="77" y="50"/>
                    <a:pt x="81" y="53"/>
                    <a:pt x="82" y="53"/>
                  </a:cubicBezTo>
                  <a:cubicBezTo>
                    <a:pt x="82" y="54"/>
                    <a:pt x="82" y="56"/>
                    <a:pt x="82" y="56"/>
                  </a:cubicBezTo>
                  <a:cubicBezTo>
                    <a:pt x="82" y="56"/>
                    <a:pt x="73" y="57"/>
                    <a:pt x="72" y="60"/>
                  </a:cubicBezTo>
                  <a:cubicBezTo>
                    <a:pt x="70" y="63"/>
                    <a:pt x="72" y="65"/>
                    <a:pt x="73" y="65"/>
                  </a:cubicBezTo>
                  <a:cubicBezTo>
                    <a:pt x="75" y="66"/>
                    <a:pt x="82" y="70"/>
                    <a:pt x="83" y="70"/>
                  </a:cubicBezTo>
                  <a:cubicBezTo>
                    <a:pt x="83" y="70"/>
                    <a:pt x="86" y="73"/>
                    <a:pt x="86" y="73"/>
                  </a:cubicBezTo>
                  <a:close/>
                  <a:moveTo>
                    <a:pt x="30" y="126"/>
                  </a:moveTo>
                  <a:cubicBezTo>
                    <a:pt x="30" y="133"/>
                    <a:pt x="30" y="133"/>
                    <a:pt x="30" y="133"/>
                  </a:cubicBezTo>
                  <a:cubicBezTo>
                    <a:pt x="30" y="133"/>
                    <a:pt x="34" y="134"/>
                    <a:pt x="34" y="135"/>
                  </a:cubicBezTo>
                  <a:cubicBezTo>
                    <a:pt x="34" y="136"/>
                    <a:pt x="36" y="138"/>
                    <a:pt x="37" y="138"/>
                  </a:cubicBezTo>
                  <a:cubicBezTo>
                    <a:pt x="38" y="138"/>
                    <a:pt x="43" y="137"/>
                    <a:pt x="42" y="136"/>
                  </a:cubicBezTo>
                  <a:cubicBezTo>
                    <a:pt x="42" y="135"/>
                    <a:pt x="41" y="131"/>
                    <a:pt x="40" y="129"/>
                  </a:cubicBezTo>
                  <a:cubicBezTo>
                    <a:pt x="39" y="128"/>
                    <a:pt x="35" y="125"/>
                    <a:pt x="35" y="125"/>
                  </a:cubicBezTo>
                  <a:cubicBezTo>
                    <a:pt x="30" y="126"/>
                    <a:pt x="30" y="126"/>
                    <a:pt x="30" y="126"/>
                  </a:cubicBezTo>
                  <a:close/>
                  <a:moveTo>
                    <a:pt x="30" y="136"/>
                  </a:moveTo>
                  <a:cubicBezTo>
                    <a:pt x="35" y="142"/>
                    <a:pt x="35" y="142"/>
                    <a:pt x="35" y="142"/>
                  </a:cubicBezTo>
                  <a:cubicBezTo>
                    <a:pt x="39" y="146"/>
                    <a:pt x="39" y="146"/>
                    <a:pt x="39" y="146"/>
                  </a:cubicBezTo>
                  <a:cubicBezTo>
                    <a:pt x="37" y="146"/>
                    <a:pt x="37" y="146"/>
                    <a:pt x="37" y="146"/>
                  </a:cubicBezTo>
                  <a:cubicBezTo>
                    <a:pt x="37" y="146"/>
                    <a:pt x="30" y="136"/>
                    <a:pt x="30" y="136"/>
                  </a:cubicBezTo>
                  <a:close/>
                  <a:moveTo>
                    <a:pt x="21" y="157"/>
                  </a:moveTo>
                  <a:cubicBezTo>
                    <a:pt x="21" y="157"/>
                    <a:pt x="21" y="162"/>
                    <a:pt x="21" y="163"/>
                  </a:cubicBezTo>
                  <a:cubicBezTo>
                    <a:pt x="20" y="163"/>
                    <a:pt x="20" y="172"/>
                    <a:pt x="19" y="172"/>
                  </a:cubicBezTo>
                  <a:cubicBezTo>
                    <a:pt x="19" y="173"/>
                    <a:pt x="25" y="178"/>
                    <a:pt x="25" y="178"/>
                  </a:cubicBezTo>
                  <a:cubicBezTo>
                    <a:pt x="27" y="176"/>
                    <a:pt x="27" y="176"/>
                    <a:pt x="27" y="176"/>
                  </a:cubicBezTo>
                  <a:cubicBezTo>
                    <a:pt x="30" y="178"/>
                    <a:pt x="30" y="178"/>
                    <a:pt x="30" y="178"/>
                  </a:cubicBezTo>
                  <a:cubicBezTo>
                    <a:pt x="30" y="178"/>
                    <a:pt x="33" y="178"/>
                    <a:pt x="32" y="177"/>
                  </a:cubicBezTo>
                  <a:cubicBezTo>
                    <a:pt x="32" y="176"/>
                    <a:pt x="28" y="171"/>
                    <a:pt x="28" y="171"/>
                  </a:cubicBezTo>
                  <a:cubicBezTo>
                    <a:pt x="28" y="171"/>
                    <a:pt x="31" y="171"/>
                    <a:pt x="31" y="171"/>
                  </a:cubicBezTo>
                  <a:cubicBezTo>
                    <a:pt x="31" y="170"/>
                    <a:pt x="31" y="164"/>
                    <a:pt x="31" y="164"/>
                  </a:cubicBezTo>
                  <a:cubicBezTo>
                    <a:pt x="29" y="159"/>
                    <a:pt x="29" y="159"/>
                    <a:pt x="29" y="159"/>
                  </a:cubicBezTo>
                  <a:cubicBezTo>
                    <a:pt x="33" y="161"/>
                    <a:pt x="33" y="161"/>
                    <a:pt x="33" y="161"/>
                  </a:cubicBezTo>
                  <a:cubicBezTo>
                    <a:pt x="35" y="158"/>
                    <a:pt x="35" y="158"/>
                    <a:pt x="35" y="158"/>
                  </a:cubicBezTo>
                  <a:cubicBezTo>
                    <a:pt x="39" y="153"/>
                    <a:pt x="39" y="153"/>
                    <a:pt x="39" y="153"/>
                  </a:cubicBezTo>
                  <a:cubicBezTo>
                    <a:pt x="38" y="149"/>
                    <a:pt x="38" y="149"/>
                    <a:pt x="38" y="149"/>
                  </a:cubicBezTo>
                  <a:cubicBezTo>
                    <a:pt x="38" y="149"/>
                    <a:pt x="33" y="146"/>
                    <a:pt x="32" y="145"/>
                  </a:cubicBezTo>
                  <a:cubicBezTo>
                    <a:pt x="32" y="144"/>
                    <a:pt x="29" y="141"/>
                    <a:pt x="29" y="140"/>
                  </a:cubicBezTo>
                  <a:cubicBezTo>
                    <a:pt x="28" y="139"/>
                    <a:pt x="27" y="147"/>
                    <a:pt x="27" y="147"/>
                  </a:cubicBezTo>
                  <a:cubicBezTo>
                    <a:pt x="24" y="151"/>
                    <a:pt x="24" y="151"/>
                    <a:pt x="24" y="151"/>
                  </a:cubicBezTo>
                  <a:cubicBezTo>
                    <a:pt x="24" y="151"/>
                    <a:pt x="21" y="157"/>
                    <a:pt x="21" y="157"/>
                  </a:cubicBezTo>
                  <a:close/>
                  <a:moveTo>
                    <a:pt x="12" y="184"/>
                  </a:moveTo>
                  <a:cubicBezTo>
                    <a:pt x="11" y="185"/>
                    <a:pt x="7" y="188"/>
                    <a:pt x="4" y="191"/>
                  </a:cubicBezTo>
                  <a:cubicBezTo>
                    <a:pt x="2" y="195"/>
                    <a:pt x="0" y="197"/>
                    <a:pt x="0" y="199"/>
                  </a:cubicBezTo>
                  <a:cubicBezTo>
                    <a:pt x="1" y="202"/>
                    <a:pt x="3" y="204"/>
                    <a:pt x="3" y="204"/>
                  </a:cubicBezTo>
                  <a:cubicBezTo>
                    <a:pt x="3" y="204"/>
                    <a:pt x="3" y="199"/>
                    <a:pt x="5" y="198"/>
                  </a:cubicBezTo>
                  <a:cubicBezTo>
                    <a:pt x="7" y="197"/>
                    <a:pt x="9" y="197"/>
                    <a:pt x="12" y="194"/>
                  </a:cubicBezTo>
                  <a:cubicBezTo>
                    <a:pt x="15" y="191"/>
                    <a:pt x="15" y="190"/>
                    <a:pt x="15" y="189"/>
                  </a:cubicBezTo>
                  <a:cubicBezTo>
                    <a:pt x="16" y="188"/>
                    <a:pt x="16" y="184"/>
                    <a:pt x="17" y="184"/>
                  </a:cubicBezTo>
                  <a:cubicBezTo>
                    <a:pt x="18" y="184"/>
                    <a:pt x="14" y="182"/>
                    <a:pt x="14" y="182"/>
                  </a:cubicBezTo>
                  <a:lnTo>
                    <a:pt x="12"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8">
              <a:extLst>
                <a:ext uri="{FF2B5EF4-FFF2-40B4-BE49-F238E27FC236}">
                  <a16:creationId xmlns:a16="http://schemas.microsoft.com/office/drawing/2014/main" id="{CC7831AD-970A-3824-93A4-421951196AFA}"/>
                </a:ext>
              </a:extLst>
            </p:cNvPr>
            <p:cNvSpPr>
              <a:spLocks noEditPoints="1"/>
            </p:cNvSpPr>
            <p:nvPr/>
          </p:nvSpPr>
          <p:spPr bwMode="auto">
            <a:xfrm>
              <a:off x="3562" y="714"/>
              <a:ext cx="99" cy="70"/>
            </a:xfrm>
            <a:custGeom>
              <a:avLst/>
              <a:gdLst>
                <a:gd name="T0" fmla="*/ 21 w 34"/>
                <a:gd name="T1" fmla="*/ 3 h 24"/>
                <a:gd name="T2" fmla="*/ 18 w 34"/>
                <a:gd name="T3" fmla="*/ 4 h 24"/>
                <a:gd name="T4" fmla="*/ 14 w 34"/>
                <a:gd name="T5" fmla="*/ 1 h 24"/>
                <a:gd name="T6" fmla="*/ 9 w 34"/>
                <a:gd name="T7" fmla="*/ 3 h 24"/>
                <a:gd name="T8" fmla="*/ 3 w 34"/>
                <a:gd name="T9" fmla="*/ 1 h 24"/>
                <a:gd name="T10" fmla="*/ 0 w 34"/>
                <a:gd name="T11" fmla="*/ 6 h 24"/>
                <a:gd name="T12" fmla="*/ 0 w 34"/>
                <a:gd name="T13" fmla="*/ 7 h 24"/>
                <a:gd name="T14" fmla="*/ 7 w 34"/>
                <a:gd name="T15" fmla="*/ 13 h 24"/>
                <a:gd name="T16" fmla="*/ 12 w 34"/>
                <a:gd name="T17" fmla="*/ 18 h 24"/>
                <a:gd name="T18" fmla="*/ 13 w 34"/>
                <a:gd name="T19" fmla="*/ 20 h 24"/>
                <a:gd name="T20" fmla="*/ 13 w 34"/>
                <a:gd name="T21" fmla="*/ 22 h 24"/>
                <a:gd name="T22" fmla="*/ 14 w 34"/>
                <a:gd name="T23" fmla="*/ 23 h 24"/>
                <a:gd name="T24" fmla="*/ 23 w 34"/>
                <a:gd name="T25" fmla="*/ 24 h 24"/>
                <a:gd name="T26" fmla="*/ 26 w 34"/>
                <a:gd name="T27" fmla="*/ 22 h 24"/>
                <a:gd name="T28" fmla="*/ 17 w 34"/>
                <a:gd name="T29" fmla="*/ 19 h 24"/>
                <a:gd name="T30" fmla="*/ 28 w 34"/>
                <a:gd name="T31" fmla="*/ 17 h 24"/>
                <a:gd name="T32" fmla="*/ 28 w 34"/>
                <a:gd name="T33" fmla="*/ 16 h 24"/>
                <a:gd name="T34" fmla="*/ 28 w 34"/>
                <a:gd name="T35" fmla="*/ 11 h 24"/>
                <a:gd name="T36" fmla="*/ 33 w 34"/>
                <a:gd name="T37" fmla="*/ 13 h 24"/>
                <a:gd name="T38" fmla="*/ 32 w 34"/>
                <a:gd name="T39" fmla="*/ 8 h 24"/>
                <a:gd name="T40" fmla="*/ 28 w 34"/>
                <a:gd name="T41" fmla="*/ 2 h 24"/>
                <a:gd name="T42" fmla="*/ 23 w 34"/>
                <a:gd name="T43" fmla="*/ 1 h 24"/>
                <a:gd name="T44" fmla="*/ 21 w 34"/>
                <a:gd name="T45" fmla="*/ 3 h 24"/>
                <a:gd name="T46" fmla="*/ 26 w 34"/>
                <a:gd name="T47" fmla="*/ 1 h 24"/>
                <a:gd name="T48" fmla="*/ 28 w 34"/>
                <a:gd name="T49" fmla="*/ 3 h 24"/>
                <a:gd name="T50" fmla="*/ 33 w 34"/>
                <a:gd name="T51" fmla="*/ 12 h 24"/>
                <a:gd name="T52" fmla="*/ 32 w 34"/>
                <a:gd name="T53" fmla="*/ 13 h 24"/>
                <a:gd name="T54" fmla="*/ 25 w 34"/>
                <a:gd name="T55" fmla="*/ 9 h 24"/>
                <a:gd name="T56" fmla="*/ 27 w 34"/>
                <a:gd name="T57" fmla="*/ 16 h 24"/>
                <a:gd name="T58" fmla="*/ 24 w 34"/>
                <a:gd name="T59" fmla="*/ 17 h 24"/>
                <a:gd name="T60" fmla="*/ 16 w 34"/>
                <a:gd name="T61" fmla="*/ 18 h 24"/>
                <a:gd name="T62" fmla="*/ 16 w 34"/>
                <a:gd name="T63" fmla="*/ 19 h 24"/>
                <a:gd name="T64" fmla="*/ 25 w 34"/>
                <a:gd name="T65" fmla="*/ 22 h 24"/>
                <a:gd name="T66" fmla="*/ 22 w 34"/>
                <a:gd name="T67" fmla="*/ 24 h 24"/>
                <a:gd name="T68" fmla="*/ 14 w 34"/>
                <a:gd name="T69" fmla="*/ 22 h 24"/>
                <a:gd name="T70" fmla="*/ 13 w 34"/>
                <a:gd name="T71" fmla="*/ 21 h 24"/>
                <a:gd name="T72" fmla="*/ 14 w 34"/>
                <a:gd name="T73" fmla="*/ 20 h 24"/>
                <a:gd name="T74" fmla="*/ 13 w 34"/>
                <a:gd name="T75" fmla="*/ 17 h 24"/>
                <a:gd name="T76" fmla="*/ 1 w 34"/>
                <a:gd name="T77" fmla="*/ 11 h 24"/>
                <a:gd name="T78" fmla="*/ 0 w 34"/>
                <a:gd name="T79" fmla="*/ 7 h 24"/>
                <a:gd name="T80" fmla="*/ 2 w 34"/>
                <a:gd name="T81" fmla="*/ 4 h 24"/>
                <a:gd name="T82" fmla="*/ 6 w 34"/>
                <a:gd name="T83" fmla="*/ 1 h 24"/>
                <a:gd name="T84" fmla="*/ 13 w 34"/>
                <a:gd name="T85" fmla="*/ 2 h 24"/>
                <a:gd name="T86" fmla="*/ 15 w 34"/>
                <a:gd name="T87" fmla="*/ 2 h 24"/>
                <a:gd name="T88" fmla="*/ 19 w 34"/>
                <a:gd name="T89"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24">
                  <a:moveTo>
                    <a:pt x="23" y="1"/>
                  </a:moveTo>
                  <a:cubicBezTo>
                    <a:pt x="22" y="1"/>
                    <a:pt x="21" y="2"/>
                    <a:pt x="21" y="3"/>
                  </a:cubicBezTo>
                  <a:cubicBezTo>
                    <a:pt x="20" y="3"/>
                    <a:pt x="20" y="4"/>
                    <a:pt x="19" y="4"/>
                  </a:cubicBezTo>
                  <a:cubicBezTo>
                    <a:pt x="19" y="4"/>
                    <a:pt x="19" y="4"/>
                    <a:pt x="18" y="4"/>
                  </a:cubicBezTo>
                  <a:cubicBezTo>
                    <a:pt x="17" y="3"/>
                    <a:pt x="16" y="2"/>
                    <a:pt x="16" y="2"/>
                  </a:cubicBezTo>
                  <a:cubicBezTo>
                    <a:pt x="15" y="1"/>
                    <a:pt x="15" y="1"/>
                    <a:pt x="14" y="1"/>
                  </a:cubicBezTo>
                  <a:cubicBezTo>
                    <a:pt x="14" y="1"/>
                    <a:pt x="14" y="1"/>
                    <a:pt x="13" y="1"/>
                  </a:cubicBezTo>
                  <a:cubicBezTo>
                    <a:pt x="12" y="2"/>
                    <a:pt x="10" y="3"/>
                    <a:pt x="9" y="3"/>
                  </a:cubicBezTo>
                  <a:cubicBezTo>
                    <a:pt x="9" y="1"/>
                    <a:pt x="7" y="1"/>
                    <a:pt x="6" y="1"/>
                  </a:cubicBezTo>
                  <a:cubicBezTo>
                    <a:pt x="5" y="1"/>
                    <a:pt x="4" y="1"/>
                    <a:pt x="3" y="1"/>
                  </a:cubicBezTo>
                  <a:cubicBezTo>
                    <a:pt x="3" y="2"/>
                    <a:pt x="2" y="2"/>
                    <a:pt x="2" y="3"/>
                  </a:cubicBezTo>
                  <a:cubicBezTo>
                    <a:pt x="1" y="4"/>
                    <a:pt x="1" y="5"/>
                    <a:pt x="0" y="6"/>
                  </a:cubicBezTo>
                  <a:cubicBezTo>
                    <a:pt x="0" y="6"/>
                    <a:pt x="0" y="6"/>
                    <a:pt x="0" y="7"/>
                  </a:cubicBezTo>
                  <a:cubicBezTo>
                    <a:pt x="0" y="7"/>
                    <a:pt x="0" y="7"/>
                    <a:pt x="0" y="7"/>
                  </a:cubicBezTo>
                  <a:cubicBezTo>
                    <a:pt x="0" y="9"/>
                    <a:pt x="0" y="11"/>
                    <a:pt x="1" y="12"/>
                  </a:cubicBezTo>
                  <a:cubicBezTo>
                    <a:pt x="2" y="13"/>
                    <a:pt x="6" y="13"/>
                    <a:pt x="7" y="13"/>
                  </a:cubicBezTo>
                  <a:cubicBezTo>
                    <a:pt x="9" y="13"/>
                    <a:pt x="12" y="16"/>
                    <a:pt x="12" y="17"/>
                  </a:cubicBezTo>
                  <a:cubicBezTo>
                    <a:pt x="12" y="17"/>
                    <a:pt x="12" y="18"/>
                    <a:pt x="12" y="18"/>
                  </a:cubicBezTo>
                  <a:cubicBezTo>
                    <a:pt x="13" y="19"/>
                    <a:pt x="13" y="19"/>
                    <a:pt x="13" y="20"/>
                  </a:cubicBezTo>
                  <a:cubicBezTo>
                    <a:pt x="13" y="20"/>
                    <a:pt x="13" y="20"/>
                    <a:pt x="13" y="20"/>
                  </a:cubicBezTo>
                  <a:cubicBezTo>
                    <a:pt x="13" y="20"/>
                    <a:pt x="13" y="20"/>
                    <a:pt x="13" y="21"/>
                  </a:cubicBezTo>
                  <a:cubicBezTo>
                    <a:pt x="13" y="21"/>
                    <a:pt x="13" y="22"/>
                    <a:pt x="13" y="22"/>
                  </a:cubicBezTo>
                  <a:cubicBezTo>
                    <a:pt x="13" y="23"/>
                    <a:pt x="14" y="23"/>
                    <a:pt x="14" y="23"/>
                  </a:cubicBezTo>
                  <a:cubicBezTo>
                    <a:pt x="14" y="23"/>
                    <a:pt x="14" y="23"/>
                    <a:pt x="14" y="23"/>
                  </a:cubicBezTo>
                  <a:cubicBezTo>
                    <a:pt x="22" y="24"/>
                    <a:pt x="22" y="24"/>
                    <a:pt x="22" y="24"/>
                  </a:cubicBezTo>
                  <a:cubicBezTo>
                    <a:pt x="22" y="24"/>
                    <a:pt x="23" y="24"/>
                    <a:pt x="23" y="24"/>
                  </a:cubicBezTo>
                  <a:cubicBezTo>
                    <a:pt x="24" y="24"/>
                    <a:pt x="26" y="23"/>
                    <a:pt x="26" y="22"/>
                  </a:cubicBezTo>
                  <a:cubicBezTo>
                    <a:pt x="26" y="22"/>
                    <a:pt x="26" y="22"/>
                    <a:pt x="26" y="22"/>
                  </a:cubicBezTo>
                  <a:cubicBezTo>
                    <a:pt x="26" y="22"/>
                    <a:pt x="26" y="22"/>
                    <a:pt x="25" y="21"/>
                  </a:cubicBezTo>
                  <a:cubicBezTo>
                    <a:pt x="25" y="21"/>
                    <a:pt x="19" y="19"/>
                    <a:pt x="17" y="19"/>
                  </a:cubicBezTo>
                  <a:cubicBezTo>
                    <a:pt x="21" y="18"/>
                    <a:pt x="24" y="18"/>
                    <a:pt x="24" y="18"/>
                  </a:cubicBezTo>
                  <a:cubicBezTo>
                    <a:pt x="24" y="18"/>
                    <a:pt x="27" y="18"/>
                    <a:pt x="28" y="17"/>
                  </a:cubicBezTo>
                  <a:cubicBezTo>
                    <a:pt x="28" y="17"/>
                    <a:pt x="28" y="17"/>
                    <a:pt x="28" y="17"/>
                  </a:cubicBezTo>
                  <a:cubicBezTo>
                    <a:pt x="28" y="16"/>
                    <a:pt x="28" y="16"/>
                    <a:pt x="28" y="16"/>
                  </a:cubicBezTo>
                  <a:cubicBezTo>
                    <a:pt x="26" y="13"/>
                    <a:pt x="25" y="11"/>
                    <a:pt x="25" y="10"/>
                  </a:cubicBezTo>
                  <a:cubicBezTo>
                    <a:pt x="26" y="10"/>
                    <a:pt x="28" y="10"/>
                    <a:pt x="28" y="11"/>
                  </a:cubicBezTo>
                  <a:cubicBezTo>
                    <a:pt x="28" y="11"/>
                    <a:pt x="31" y="14"/>
                    <a:pt x="32" y="13"/>
                  </a:cubicBezTo>
                  <a:cubicBezTo>
                    <a:pt x="33" y="13"/>
                    <a:pt x="33" y="13"/>
                    <a:pt x="33" y="13"/>
                  </a:cubicBezTo>
                  <a:cubicBezTo>
                    <a:pt x="33" y="12"/>
                    <a:pt x="33" y="12"/>
                    <a:pt x="33" y="12"/>
                  </a:cubicBezTo>
                  <a:cubicBezTo>
                    <a:pt x="34" y="11"/>
                    <a:pt x="34" y="9"/>
                    <a:pt x="32" y="8"/>
                  </a:cubicBezTo>
                  <a:cubicBezTo>
                    <a:pt x="30" y="6"/>
                    <a:pt x="29" y="4"/>
                    <a:pt x="29" y="3"/>
                  </a:cubicBezTo>
                  <a:cubicBezTo>
                    <a:pt x="28" y="2"/>
                    <a:pt x="28" y="2"/>
                    <a:pt x="28" y="2"/>
                  </a:cubicBezTo>
                  <a:cubicBezTo>
                    <a:pt x="28" y="1"/>
                    <a:pt x="27" y="1"/>
                    <a:pt x="26" y="1"/>
                  </a:cubicBezTo>
                  <a:cubicBezTo>
                    <a:pt x="25" y="0"/>
                    <a:pt x="24" y="0"/>
                    <a:pt x="23" y="1"/>
                  </a:cubicBezTo>
                  <a:close/>
                  <a:moveTo>
                    <a:pt x="19" y="5"/>
                  </a:moveTo>
                  <a:cubicBezTo>
                    <a:pt x="20" y="5"/>
                    <a:pt x="21" y="4"/>
                    <a:pt x="21" y="3"/>
                  </a:cubicBezTo>
                  <a:cubicBezTo>
                    <a:pt x="22" y="2"/>
                    <a:pt x="22" y="2"/>
                    <a:pt x="23" y="1"/>
                  </a:cubicBezTo>
                  <a:cubicBezTo>
                    <a:pt x="24" y="1"/>
                    <a:pt x="25" y="1"/>
                    <a:pt x="26" y="1"/>
                  </a:cubicBezTo>
                  <a:cubicBezTo>
                    <a:pt x="27" y="1"/>
                    <a:pt x="28" y="2"/>
                    <a:pt x="28" y="2"/>
                  </a:cubicBezTo>
                  <a:cubicBezTo>
                    <a:pt x="28" y="3"/>
                    <a:pt x="28" y="3"/>
                    <a:pt x="28" y="3"/>
                  </a:cubicBezTo>
                  <a:cubicBezTo>
                    <a:pt x="29" y="4"/>
                    <a:pt x="29" y="7"/>
                    <a:pt x="32" y="8"/>
                  </a:cubicBezTo>
                  <a:cubicBezTo>
                    <a:pt x="34" y="9"/>
                    <a:pt x="33" y="11"/>
                    <a:pt x="33" y="12"/>
                  </a:cubicBezTo>
                  <a:cubicBezTo>
                    <a:pt x="32" y="13"/>
                    <a:pt x="32" y="13"/>
                    <a:pt x="32" y="13"/>
                  </a:cubicBezTo>
                  <a:cubicBezTo>
                    <a:pt x="32" y="13"/>
                    <a:pt x="32" y="13"/>
                    <a:pt x="32" y="13"/>
                  </a:cubicBezTo>
                  <a:cubicBezTo>
                    <a:pt x="32" y="13"/>
                    <a:pt x="29" y="11"/>
                    <a:pt x="28" y="11"/>
                  </a:cubicBezTo>
                  <a:cubicBezTo>
                    <a:pt x="28" y="10"/>
                    <a:pt x="25" y="9"/>
                    <a:pt x="25" y="9"/>
                  </a:cubicBezTo>
                  <a:cubicBezTo>
                    <a:pt x="25" y="9"/>
                    <a:pt x="24" y="10"/>
                    <a:pt x="24" y="10"/>
                  </a:cubicBezTo>
                  <a:cubicBezTo>
                    <a:pt x="24" y="11"/>
                    <a:pt x="27" y="16"/>
                    <a:pt x="27" y="16"/>
                  </a:cubicBezTo>
                  <a:cubicBezTo>
                    <a:pt x="28" y="17"/>
                    <a:pt x="28" y="17"/>
                    <a:pt x="27" y="17"/>
                  </a:cubicBezTo>
                  <a:cubicBezTo>
                    <a:pt x="27" y="18"/>
                    <a:pt x="25" y="17"/>
                    <a:pt x="24" y="17"/>
                  </a:cubicBezTo>
                  <a:cubicBezTo>
                    <a:pt x="24" y="17"/>
                    <a:pt x="19" y="18"/>
                    <a:pt x="16" y="18"/>
                  </a:cubicBezTo>
                  <a:cubicBezTo>
                    <a:pt x="16" y="18"/>
                    <a:pt x="16" y="18"/>
                    <a:pt x="16" y="18"/>
                  </a:cubicBezTo>
                  <a:cubicBezTo>
                    <a:pt x="16" y="19"/>
                    <a:pt x="16" y="19"/>
                    <a:pt x="16" y="19"/>
                  </a:cubicBezTo>
                  <a:cubicBezTo>
                    <a:pt x="16" y="19"/>
                    <a:pt x="16" y="19"/>
                    <a:pt x="16" y="19"/>
                  </a:cubicBezTo>
                  <a:cubicBezTo>
                    <a:pt x="25" y="22"/>
                    <a:pt x="25" y="22"/>
                    <a:pt x="25" y="22"/>
                  </a:cubicBezTo>
                  <a:cubicBezTo>
                    <a:pt x="25" y="22"/>
                    <a:pt x="25" y="22"/>
                    <a:pt x="25" y="22"/>
                  </a:cubicBezTo>
                  <a:cubicBezTo>
                    <a:pt x="25" y="22"/>
                    <a:pt x="25" y="22"/>
                    <a:pt x="25" y="22"/>
                  </a:cubicBezTo>
                  <a:cubicBezTo>
                    <a:pt x="25" y="23"/>
                    <a:pt x="24" y="23"/>
                    <a:pt x="22" y="24"/>
                  </a:cubicBezTo>
                  <a:cubicBezTo>
                    <a:pt x="22" y="24"/>
                    <a:pt x="14" y="23"/>
                    <a:pt x="14" y="23"/>
                  </a:cubicBezTo>
                  <a:cubicBezTo>
                    <a:pt x="14" y="22"/>
                    <a:pt x="14" y="22"/>
                    <a:pt x="14" y="22"/>
                  </a:cubicBezTo>
                  <a:cubicBezTo>
                    <a:pt x="14" y="22"/>
                    <a:pt x="14" y="22"/>
                    <a:pt x="14" y="22"/>
                  </a:cubicBezTo>
                  <a:cubicBezTo>
                    <a:pt x="14" y="22"/>
                    <a:pt x="13" y="21"/>
                    <a:pt x="13" y="21"/>
                  </a:cubicBezTo>
                  <a:cubicBezTo>
                    <a:pt x="13" y="21"/>
                    <a:pt x="13" y="21"/>
                    <a:pt x="13" y="20"/>
                  </a:cubicBezTo>
                  <a:cubicBezTo>
                    <a:pt x="14" y="20"/>
                    <a:pt x="14" y="20"/>
                    <a:pt x="14" y="20"/>
                  </a:cubicBezTo>
                  <a:cubicBezTo>
                    <a:pt x="14" y="19"/>
                    <a:pt x="13" y="19"/>
                    <a:pt x="13" y="18"/>
                  </a:cubicBezTo>
                  <a:cubicBezTo>
                    <a:pt x="13" y="18"/>
                    <a:pt x="13" y="17"/>
                    <a:pt x="13" y="17"/>
                  </a:cubicBezTo>
                  <a:cubicBezTo>
                    <a:pt x="12" y="16"/>
                    <a:pt x="9" y="13"/>
                    <a:pt x="7" y="13"/>
                  </a:cubicBezTo>
                  <a:cubicBezTo>
                    <a:pt x="6" y="13"/>
                    <a:pt x="3" y="12"/>
                    <a:pt x="1" y="11"/>
                  </a:cubicBezTo>
                  <a:cubicBezTo>
                    <a:pt x="1" y="11"/>
                    <a:pt x="0" y="9"/>
                    <a:pt x="0" y="8"/>
                  </a:cubicBezTo>
                  <a:cubicBezTo>
                    <a:pt x="0" y="7"/>
                    <a:pt x="0" y="7"/>
                    <a:pt x="0" y="7"/>
                  </a:cubicBezTo>
                  <a:cubicBezTo>
                    <a:pt x="0" y="7"/>
                    <a:pt x="0" y="6"/>
                    <a:pt x="1" y="6"/>
                  </a:cubicBezTo>
                  <a:cubicBezTo>
                    <a:pt x="1" y="6"/>
                    <a:pt x="2" y="5"/>
                    <a:pt x="2" y="4"/>
                  </a:cubicBezTo>
                  <a:cubicBezTo>
                    <a:pt x="3" y="3"/>
                    <a:pt x="3" y="2"/>
                    <a:pt x="4" y="2"/>
                  </a:cubicBezTo>
                  <a:cubicBezTo>
                    <a:pt x="4" y="1"/>
                    <a:pt x="5" y="1"/>
                    <a:pt x="6" y="1"/>
                  </a:cubicBezTo>
                  <a:cubicBezTo>
                    <a:pt x="7" y="2"/>
                    <a:pt x="8" y="2"/>
                    <a:pt x="9" y="3"/>
                  </a:cubicBezTo>
                  <a:cubicBezTo>
                    <a:pt x="10" y="4"/>
                    <a:pt x="12" y="3"/>
                    <a:pt x="13" y="2"/>
                  </a:cubicBezTo>
                  <a:cubicBezTo>
                    <a:pt x="14" y="2"/>
                    <a:pt x="14" y="1"/>
                    <a:pt x="14" y="1"/>
                  </a:cubicBezTo>
                  <a:cubicBezTo>
                    <a:pt x="15" y="1"/>
                    <a:pt x="15" y="2"/>
                    <a:pt x="15" y="2"/>
                  </a:cubicBezTo>
                  <a:cubicBezTo>
                    <a:pt x="16" y="3"/>
                    <a:pt x="17" y="3"/>
                    <a:pt x="18" y="4"/>
                  </a:cubicBezTo>
                  <a:cubicBezTo>
                    <a:pt x="18" y="5"/>
                    <a:pt x="19" y="5"/>
                    <a:pt x="1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9">
              <a:extLst>
                <a:ext uri="{FF2B5EF4-FFF2-40B4-BE49-F238E27FC236}">
                  <a16:creationId xmlns:a16="http://schemas.microsoft.com/office/drawing/2014/main" id="{E11D0370-15A4-4D7B-7969-7A0DF8A49C7C}"/>
                </a:ext>
              </a:extLst>
            </p:cNvPr>
            <p:cNvSpPr>
              <a:spLocks noEditPoints="1"/>
            </p:cNvSpPr>
            <p:nvPr/>
          </p:nvSpPr>
          <p:spPr bwMode="auto">
            <a:xfrm>
              <a:off x="3664" y="426"/>
              <a:ext cx="262" cy="291"/>
            </a:xfrm>
            <a:custGeom>
              <a:avLst/>
              <a:gdLst>
                <a:gd name="T0" fmla="*/ 51 w 90"/>
                <a:gd name="T1" fmla="*/ 19 h 100"/>
                <a:gd name="T2" fmla="*/ 41 w 90"/>
                <a:gd name="T3" fmla="*/ 36 h 100"/>
                <a:gd name="T4" fmla="*/ 38 w 90"/>
                <a:gd name="T5" fmla="*/ 37 h 100"/>
                <a:gd name="T6" fmla="*/ 33 w 90"/>
                <a:gd name="T7" fmla="*/ 29 h 100"/>
                <a:gd name="T8" fmla="*/ 27 w 90"/>
                <a:gd name="T9" fmla="*/ 37 h 100"/>
                <a:gd name="T10" fmla="*/ 23 w 90"/>
                <a:gd name="T11" fmla="*/ 26 h 100"/>
                <a:gd name="T12" fmla="*/ 17 w 90"/>
                <a:gd name="T13" fmla="*/ 35 h 100"/>
                <a:gd name="T14" fmla="*/ 14 w 90"/>
                <a:gd name="T15" fmla="*/ 49 h 100"/>
                <a:gd name="T16" fmla="*/ 21 w 90"/>
                <a:gd name="T17" fmla="*/ 55 h 100"/>
                <a:gd name="T18" fmla="*/ 10 w 90"/>
                <a:gd name="T19" fmla="*/ 64 h 100"/>
                <a:gd name="T20" fmla="*/ 22 w 90"/>
                <a:gd name="T21" fmla="*/ 70 h 100"/>
                <a:gd name="T22" fmla="*/ 16 w 90"/>
                <a:gd name="T23" fmla="*/ 74 h 100"/>
                <a:gd name="T24" fmla="*/ 7 w 90"/>
                <a:gd name="T25" fmla="*/ 83 h 100"/>
                <a:gd name="T26" fmla="*/ 1 w 90"/>
                <a:gd name="T27" fmla="*/ 83 h 100"/>
                <a:gd name="T28" fmla="*/ 9 w 90"/>
                <a:gd name="T29" fmla="*/ 100 h 100"/>
                <a:gd name="T30" fmla="*/ 29 w 90"/>
                <a:gd name="T31" fmla="*/ 88 h 100"/>
                <a:gd name="T32" fmla="*/ 36 w 90"/>
                <a:gd name="T33" fmla="*/ 84 h 100"/>
                <a:gd name="T34" fmla="*/ 38 w 90"/>
                <a:gd name="T35" fmla="*/ 78 h 100"/>
                <a:gd name="T36" fmla="*/ 41 w 90"/>
                <a:gd name="T37" fmla="*/ 76 h 100"/>
                <a:gd name="T38" fmla="*/ 55 w 90"/>
                <a:gd name="T39" fmla="*/ 74 h 100"/>
                <a:gd name="T40" fmla="*/ 63 w 90"/>
                <a:gd name="T41" fmla="*/ 69 h 100"/>
                <a:gd name="T42" fmla="*/ 64 w 90"/>
                <a:gd name="T43" fmla="*/ 58 h 100"/>
                <a:gd name="T44" fmla="*/ 57 w 90"/>
                <a:gd name="T45" fmla="*/ 54 h 100"/>
                <a:gd name="T46" fmla="*/ 68 w 90"/>
                <a:gd name="T47" fmla="*/ 44 h 100"/>
                <a:gd name="T48" fmla="*/ 78 w 90"/>
                <a:gd name="T49" fmla="*/ 45 h 100"/>
                <a:gd name="T50" fmla="*/ 80 w 90"/>
                <a:gd name="T51" fmla="*/ 41 h 100"/>
                <a:gd name="T52" fmla="*/ 73 w 90"/>
                <a:gd name="T53" fmla="*/ 37 h 100"/>
                <a:gd name="T54" fmla="*/ 85 w 90"/>
                <a:gd name="T55" fmla="*/ 29 h 100"/>
                <a:gd name="T56" fmla="*/ 86 w 90"/>
                <a:gd name="T57" fmla="*/ 21 h 100"/>
                <a:gd name="T58" fmla="*/ 89 w 90"/>
                <a:gd name="T59" fmla="*/ 8 h 100"/>
                <a:gd name="T60" fmla="*/ 86 w 90"/>
                <a:gd name="T61" fmla="*/ 0 h 100"/>
                <a:gd name="T62" fmla="*/ 85 w 90"/>
                <a:gd name="T63" fmla="*/ 1 h 100"/>
                <a:gd name="T64" fmla="*/ 89 w 90"/>
                <a:gd name="T65" fmla="*/ 16 h 100"/>
                <a:gd name="T66" fmla="*/ 85 w 90"/>
                <a:gd name="T67" fmla="*/ 23 h 100"/>
                <a:gd name="T68" fmla="*/ 82 w 90"/>
                <a:gd name="T69" fmla="*/ 32 h 100"/>
                <a:gd name="T70" fmla="*/ 72 w 90"/>
                <a:gd name="T71" fmla="*/ 39 h 100"/>
                <a:gd name="T72" fmla="*/ 80 w 90"/>
                <a:gd name="T73" fmla="*/ 41 h 100"/>
                <a:gd name="T74" fmla="*/ 76 w 90"/>
                <a:gd name="T75" fmla="*/ 46 h 100"/>
                <a:gd name="T76" fmla="*/ 68 w 90"/>
                <a:gd name="T77" fmla="*/ 43 h 100"/>
                <a:gd name="T78" fmla="*/ 57 w 90"/>
                <a:gd name="T79" fmla="*/ 54 h 100"/>
                <a:gd name="T80" fmla="*/ 63 w 90"/>
                <a:gd name="T81" fmla="*/ 57 h 100"/>
                <a:gd name="T82" fmla="*/ 62 w 90"/>
                <a:gd name="T83" fmla="*/ 67 h 100"/>
                <a:gd name="T84" fmla="*/ 51 w 90"/>
                <a:gd name="T85" fmla="*/ 68 h 100"/>
                <a:gd name="T86" fmla="*/ 54 w 90"/>
                <a:gd name="T87" fmla="*/ 73 h 100"/>
                <a:gd name="T88" fmla="*/ 33 w 90"/>
                <a:gd name="T89" fmla="*/ 68 h 100"/>
                <a:gd name="T90" fmla="*/ 33 w 90"/>
                <a:gd name="T91" fmla="*/ 68 h 100"/>
                <a:gd name="T92" fmla="*/ 36 w 90"/>
                <a:gd name="T93" fmla="*/ 83 h 100"/>
                <a:gd name="T94" fmla="*/ 28 w 90"/>
                <a:gd name="T95" fmla="*/ 85 h 100"/>
                <a:gd name="T96" fmla="*/ 20 w 90"/>
                <a:gd name="T97" fmla="*/ 90 h 100"/>
                <a:gd name="T98" fmla="*/ 7 w 90"/>
                <a:gd name="T99" fmla="*/ 84 h 100"/>
                <a:gd name="T100" fmla="*/ 14 w 90"/>
                <a:gd name="T101" fmla="*/ 79 h 100"/>
                <a:gd name="T102" fmla="*/ 20 w 90"/>
                <a:gd name="T103" fmla="*/ 75 h 100"/>
                <a:gd name="T104" fmla="*/ 25 w 90"/>
                <a:gd name="T105" fmla="*/ 73 h 100"/>
                <a:gd name="T106" fmla="*/ 13 w 90"/>
                <a:gd name="T107" fmla="*/ 65 h 100"/>
                <a:gd name="T108" fmla="*/ 21 w 90"/>
                <a:gd name="T109" fmla="*/ 56 h 100"/>
                <a:gd name="T110" fmla="*/ 14 w 90"/>
                <a:gd name="T111" fmla="*/ 49 h 100"/>
                <a:gd name="T112" fmla="*/ 18 w 90"/>
                <a:gd name="T113" fmla="*/ 31 h 100"/>
                <a:gd name="T114" fmla="*/ 25 w 90"/>
                <a:gd name="T115" fmla="*/ 27 h 100"/>
                <a:gd name="T116" fmla="*/ 31 w 90"/>
                <a:gd name="T117" fmla="*/ 41 h 100"/>
                <a:gd name="T118" fmla="*/ 37 w 90"/>
                <a:gd name="T119" fmla="*/ 37 h 100"/>
                <a:gd name="T120" fmla="*/ 41 w 90"/>
                <a:gd name="T121" fmla="*/ 36 h 100"/>
                <a:gd name="T122" fmla="*/ 50 w 90"/>
                <a:gd name="T123" fmla="*/ 1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 h="100">
                  <a:moveTo>
                    <a:pt x="86" y="0"/>
                  </a:moveTo>
                  <a:cubicBezTo>
                    <a:pt x="85" y="0"/>
                    <a:pt x="63" y="10"/>
                    <a:pt x="60" y="13"/>
                  </a:cubicBezTo>
                  <a:cubicBezTo>
                    <a:pt x="58" y="17"/>
                    <a:pt x="55" y="19"/>
                    <a:pt x="51" y="19"/>
                  </a:cubicBezTo>
                  <a:cubicBezTo>
                    <a:pt x="46" y="18"/>
                    <a:pt x="40" y="22"/>
                    <a:pt x="38" y="24"/>
                  </a:cubicBezTo>
                  <a:cubicBezTo>
                    <a:pt x="37" y="26"/>
                    <a:pt x="37" y="27"/>
                    <a:pt x="39" y="29"/>
                  </a:cubicBezTo>
                  <a:cubicBezTo>
                    <a:pt x="40" y="31"/>
                    <a:pt x="41" y="33"/>
                    <a:pt x="41" y="36"/>
                  </a:cubicBezTo>
                  <a:cubicBezTo>
                    <a:pt x="40" y="38"/>
                    <a:pt x="40" y="39"/>
                    <a:pt x="40" y="39"/>
                  </a:cubicBezTo>
                  <a:cubicBezTo>
                    <a:pt x="39" y="39"/>
                    <a:pt x="39" y="38"/>
                    <a:pt x="38" y="38"/>
                  </a:cubicBezTo>
                  <a:cubicBezTo>
                    <a:pt x="38" y="37"/>
                    <a:pt x="38" y="37"/>
                    <a:pt x="38" y="37"/>
                  </a:cubicBezTo>
                  <a:cubicBezTo>
                    <a:pt x="37" y="36"/>
                    <a:pt x="35" y="32"/>
                    <a:pt x="34" y="29"/>
                  </a:cubicBezTo>
                  <a:cubicBezTo>
                    <a:pt x="34" y="29"/>
                    <a:pt x="34" y="29"/>
                    <a:pt x="33" y="29"/>
                  </a:cubicBezTo>
                  <a:cubicBezTo>
                    <a:pt x="33" y="29"/>
                    <a:pt x="33" y="29"/>
                    <a:pt x="33" y="29"/>
                  </a:cubicBezTo>
                  <a:cubicBezTo>
                    <a:pt x="33" y="29"/>
                    <a:pt x="32" y="37"/>
                    <a:pt x="31" y="40"/>
                  </a:cubicBezTo>
                  <a:cubicBezTo>
                    <a:pt x="31" y="40"/>
                    <a:pt x="31" y="41"/>
                    <a:pt x="31" y="41"/>
                  </a:cubicBezTo>
                  <a:cubicBezTo>
                    <a:pt x="30" y="41"/>
                    <a:pt x="28" y="38"/>
                    <a:pt x="27" y="37"/>
                  </a:cubicBezTo>
                  <a:cubicBezTo>
                    <a:pt x="27" y="35"/>
                    <a:pt x="27" y="28"/>
                    <a:pt x="26" y="27"/>
                  </a:cubicBezTo>
                  <a:cubicBezTo>
                    <a:pt x="25" y="27"/>
                    <a:pt x="25" y="27"/>
                    <a:pt x="25" y="27"/>
                  </a:cubicBezTo>
                  <a:cubicBezTo>
                    <a:pt x="25" y="27"/>
                    <a:pt x="24" y="26"/>
                    <a:pt x="23" y="26"/>
                  </a:cubicBezTo>
                  <a:cubicBezTo>
                    <a:pt x="21" y="26"/>
                    <a:pt x="19" y="25"/>
                    <a:pt x="18" y="28"/>
                  </a:cubicBezTo>
                  <a:cubicBezTo>
                    <a:pt x="18" y="29"/>
                    <a:pt x="18" y="30"/>
                    <a:pt x="18" y="31"/>
                  </a:cubicBezTo>
                  <a:cubicBezTo>
                    <a:pt x="18" y="33"/>
                    <a:pt x="18" y="34"/>
                    <a:pt x="17" y="35"/>
                  </a:cubicBezTo>
                  <a:cubicBezTo>
                    <a:pt x="15" y="36"/>
                    <a:pt x="12" y="39"/>
                    <a:pt x="12" y="42"/>
                  </a:cubicBezTo>
                  <a:cubicBezTo>
                    <a:pt x="12" y="42"/>
                    <a:pt x="12" y="43"/>
                    <a:pt x="12" y="43"/>
                  </a:cubicBezTo>
                  <a:cubicBezTo>
                    <a:pt x="12" y="46"/>
                    <a:pt x="13" y="48"/>
                    <a:pt x="14" y="49"/>
                  </a:cubicBezTo>
                  <a:cubicBezTo>
                    <a:pt x="16" y="51"/>
                    <a:pt x="20" y="53"/>
                    <a:pt x="21" y="54"/>
                  </a:cubicBezTo>
                  <a:cubicBezTo>
                    <a:pt x="21" y="54"/>
                    <a:pt x="21" y="54"/>
                    <a:pt x="21" y="55"/>
                  </a:cubicBezTo>
                  <a:cubicBezTo>
                    <a:pt x="21" y="55"/>
                    <a:pt x="21" y="55"/>
                    <a:pt x="21" y="55"/>
                  </a:cubicBezTo>
                  <a:cubicBezTo>
                    <a:pt x="20" y="55"/>
                    <a:pt x="12" y="56"/>
                    <a:pt x="11" y="59"/>
                  </a:cubicBezTo>
                  <a:cubicBezTo>
                    <a:pt x="10" y="60"/>
                    <a:pt x="10" y="61"/>
                    <a:pt x="10" y="62"/>
                  </a:cubicBezTo>
                  <a:cubicBezTo>
                    <a:pt x="10" y="63"/>
                    <a:pt x="10" y="63"/>
                    <a:pt x="10" y="64"/>
                  </a:cubicBezTo>
                  <a:cubicBezTo>
                    <a:pt x="11" y="65"/>
                    <a:pt x="12" y="66"/>
                    <a:pt x="12" y="66"/>
                  </a:cubicBezTo>
                  <a:cubicBezTo>
                    <a:pt x="13" y="66"/>
                    <a:pt x="16" y="67"/>
                    <a:pt x="18" y="68"/>
                  </a:cubicBezTo>
                  <a:cubicBezTo>
                    <a:pt x="20" y="69"/>
                    <a:pt x="21" y="70"/>
                    <a:pt x="22" y="70"/>
                  </a:cubicBezTo>
                  <a:cubicBezTo>
                    <a:pt x="22" y="70"/>
                    <a:pt x="24" y="72"/>
                    <a:pt x="25" y="73"/>
                  </a:cubicBezTo>
                  <a:cubicBezTo>
                    <a:pt x="23" y="74"/>
                    <a:pt x="21" y="75"/>
                    <a:pt x="21" y="75"/>
                  </a:cubicBezTo>
                  <a:cubicBezTo>
                    <a:pt x="20" y="74"/>
                    <a:pt x="17" y="74"/>
                    <a:pt x="16" y="74"/>
                  </a:cubicBezTo>
                  <a:cubicBezTo>
                    <a:pt x="16" y="74"/>
                    <a:pt x="16" y="74"/>
                    <a:pt x="16" y="74"/>
                  </a:cubicBezTo>
                  <a:cubicBezTo>
                    <a:pt x="16" y="77"/>
                    <a:pt x="15" y="79"/>
                    <a:pt x="15" y="79"/>
                  </a:cubicBezTo>
                  <a:cubicBezTo>
                    <a:pt x="14" y="79"/>
                    <a:pt x="9" y="82"/>
                    <a:pt x="7" y="83"/>
                  </a:cubicBezTo>
                  <a:cubicBezTo>
                    <a:pt x="7" y="83"/>
                    <a:pt x="1" y="82"/>
                    <a:pt x="1" y="82"/>
                  </a:cubicBezTo>
                  <a:cubicBezTo>
                    <a:pt x="1" y="82"/>
                    <a:pt x="1" y="83"/>
                    <a:pt x="1" y="83"/>
                  </a:cubicBezTo>
                  <a:cubicBezTo>
                    <a:pt x="0" y="83"/>
                    <a:pt x="0" y="83"/>
                    <a:pt x="1" y="83"/>
                  </a:cubicBezTo>
                  <a:cubicBezTo>
                    <a:pt x="9" y="100"/>
                    <a:pt x="9" y="100"/>
                    <a:pt x="9" y="100"/>
                  </a:cubicBezTo>
                  <a:cubicBezTo>
                    <a:pt x="9" y="100"/>
                    <a:pt x="9" y="100"/>
                    <a:pt x="9" y="100"/>
                  </a:cubicBezTo>
                  <a:cubicBezTo>
                    <a:pt x="9" y="100"/>
                    <a:pt x="9" y="100"/>
                    <a:pt x="9" y="100"/>
                  </a:cubicBezTo>
                  <a:cubicBezTo>
                    <a:pt x="14" y="97"/>
                    <a:pt x="21" y="91"/>
                    <a:pt x="21" y="90"/>
                  </a:cubicBezTo>
                  <a:cubicBezTo>
                    <a:pt x="21" y="90"/>
                    <a:pt x="23" y="90"/>
                    <a:pt x="25" y="89"/>
                  </a:cubicBezTo>
                  <a:cubicBezTo>
                    <a:pt x="28" y="89"/>
                    <a:pt x="28" y="89"/>
                    <a:pt x="29" y="88"/>
                  </a:cubicBezTo>
                  <a:cubicBezTo>
                    <a:pt x="29" y="88"/>
                    <a:pt x="29" y="87"/>
                    <a:pt x="29" y="85"/>
                  </a:cubicBezTo>
                  <a:cubicBezTo>
                    <a:pt x="29" y="83"/>
                    <a:pt x="29" y="81"/>
                    <a:pt x="29" y="80"/>
                  </a:cubicBezTo>
                  <a:cubicBezTo>
                    <a:pt x="30" y="81"/>
                    <a:pt x="33" y="83"/>
                    <a:pt x="36" y="84"/>
                  </a:cubicBezTo>
                  <a:cubicBezTo>
                    <a:pt x="36" y="84"/>
                    <a:pt x="36" y="84"/>
                    <a:pt x="36" y="84"/>
                  </a:cubicBezTo>
                  <a:cubicBezTo>
                    <a:pt x="36" y="84"/>
                    <a:pt x="36" y="84"/>
                    <a:pt x="36" y="84"/>
                  </a:cubicBezTo>
                  <a:cubicBezTo>
                    <a:pt x="37" y="83"/>
                    <a:pt x="38" y="79"/>
                    <a:pt x="38" y="78"/>
                  </a:cubicBezTo>
                  <a:cubicBezTo>
                    <a:pt x="38" y="77"/>
                    <a:pt x="38" y="77"/>
                    <a:pt x="37" y="77"/>
                  </a:cubicBezTo>
                  <a:cubicBezTo>
                    <a:pt x="37" y="76"/>
                    <a:pt x="35" y="72"/>
                    <a:pt x="34" y="70"/>
                  </a:cubicBezTo>
                  <a:cubicBezTo>
                    <a:pt x="36" y="71"/>
                    <a:pt x="41" y="76"/>
                    <a:pt x="41" y="76"/>
                  </a:cubicBezTo>
                  <a:cubicBezTo>
                    <a:pt x="41" y="76"/>
                    <a:pt x="46" y="79"/>
                    <a:pt x="47" y="79"/>
                  </a:cubicBezTo>
                  <a:cubicBezTo>
                    <a:pt x="49" y="79"/>
                    <a:pt x="54" y="74"/>
                    <a:pt x="55" y="74"/>
                  </a:cubicBezTo>
                  <a:cubicBezTo>
                    <a:pt x="55" y="74"/>
                    <a:pt x="55" y="74"/>
                    <a:pt x="55" y="74"/>
                  </a:cubicBezTo>
                  <a:cubicBezTo>
                    <a:pt x="55" y="73"/>
                    <a:pt x="55" y="73"/>
                    <a:pt x="55" y="73"/>
                  </a:cubicBezTo>
                  <a:cubicBezTo>
                    <a:pt x="55" y="73"/>
                    <a:pt x="53" y="70"/>
                    <a:pt x="52" y="69"/>
                  </a:cubicBezTo>
                  <a:cubicBezTo>
                    <a:pt x="62" y="70"/>
                    <a:pt x="62" y="69"/>
                    <a:pt x="63" y="69"/>
                  </a:cubicBezTo>
                  <a:cubicBezTo>
                    <a:pt x="63" y="69"/>
                    <a:pt x="63" y="68"/>
                    <a:pt x="63" y="67"/>
                  </a:cubicBezTo>
                  <a:cubicBezTo>
                    <a:pt x="63" y="66"/>
                    <a:pt x="63" y="63"/>
                    <a:pt x="64" y="61"/>
                  </a:cubicBezTo>
                  <a:cubicBezTo>
                    <a:pt x="64" y="60"/>
                    <a:pt x="64" y="59"/>
                    <a:pt x="64" y="58"/>
                  </a:cubicBezTo>
                  <a:cubicBezTo>
                    <a:pt x="64" y="57"/>
                    <a:pt x="64" y="57"/>
                    <a:pt x="64" y="56"/>
                  </a:cubicBezTo>
                  <a:cubicBezTo>
                    <a:pt x="64" y="56"/>
                    <a:pt x="63" y="55"/>
                    <a:pt x="62" y="55"/>
                  </a:cubicBezTo>
                  <a:cubicBezTo>
                    <a:pt x="60" y="55"/>
                    <a:pt x="58" y="55"/>
                    <a:pt x="57" y="54"/>
                  </a:cubicBezTo>
                  <a:cubicBezTo>
                    <a:pt x="58" y="54"/>
                    <a:pt x="67" y="51"/>
                    <a:pt x="67" y="51"/>
                  </a:cubicBezTo>
                  <a:cubicBezTo>
                    <a:pt x="67" y="51"/>
                    <a:pt x="67" y="50"/>
                    <a:pt x="67" y="50"/>
                  </a:cubicBezTo>
                  <a:cubicBezTo>
                    <a:pt x="67" y="48"/>
                    <a:pt x="68" y="45"/>
                    <a:pt x="68" y="44"/>
                  </a:cubicBezTo>
                  <a:cubicBezTo>
                    <a:pt x="68" y="44"/>
                    <a:pt x="68" y="44"/>
                    <a:pt x="68" y="44"/>
                  </a:cubicBezTo>
                  <a:cubicBezTo>
                    <a:pt x="70" y="45"/>
                    <a:pt x="73" y="48"/>
                    <a:pt x="76" y="46"/>
                  </a:cubicBezTo>
                  <a:cubicBezTo>
                    <a:pt x="78" y="45"/>
                    <a:pt x="78" y="45"/>
                    <a:pt x="78" y="45"/>
                  </a:cubicBezTo>
                  <a:cubicBezTo>
                    <a:pt x="83" y="43"/>
                    <a:pt x="84" y="41"/>
                    <a:pt x="84" y="41"/>
                  </a:cubicBezTo>
                  <a:cubicBezTo>
                    <a:pt x="84" y="41"/>
                    <a:pt x="84" y="40"/>
                    <a:pt x="83" y="40"/>
                  </a:cubicBezTo>
                  <a:cubicBezTo>
                    <a:pt x="83" y="40"/>
                    <a:pt x="81" y="40"/>
                    <a:pt x="80" y="41"/>
                  </a:cubicBezTo>
                  <a:cubicBezTo>
                    <a:pt x="78" y="41"/>
                    <a:pt x="75" y="41"/>
                    <a:pt x="74" y="41"/>
                  </a:cubicBezTo>
                  <a:cubicBezTo>
                    <a:pt x="73" y="41"/>
                    <a:pt x="73" y="40"/>
                    <a:pt x="73" y="40"/>
                  </a:cubicBezTo>
                  <a:cubicBezTo>
                    <a:pt x="72" y="39"/>
                    <a:pt x="73" y="37"/>
                    <a:pt x="73" y="37"/>
                  </a:cubicBezTo>
                  <a:cubicBezTo>
                    <a:pt x="73" y="37"/>
                    <a:pt x="75" y="36"/>
                    <a:pt x="76" y="35"/>
                  </a:cubicBezTo>
                  <a:cubicBezTo>
                    <a:pt x="79" y="34"/>
                    <a:pt x="82" y="33"/>
                    <a:pt x="83" y="32"/>
                  </a:cubicBezTo>
                  <a:cubicBezTo>
                    <a:pt x="84" y="31"/>
                    <a:pt x="84" y="30"/>
                    <a:pt x="85" y="29"/>
                  </a:cubicBezTo>
                  <a:cubicBezTo>
                    <a:pt x="85" y="27"/>
                    <a:pt x="85" y="27"/>
                    <a:pt x="85" y="27"/>
                  </a:cubicBezTo>
                  <a:cubicBezTo>
                    <a:pt x="86" y="26"/>
                    <a:pt x="86" y="25"/>
                    <a:pt x="86" y="23"/>
                  </a:cubicBezTo>
                  <a:cubicBezTo>
                    <a:pt x="86" y="22"/>
                    <a:pt x="86" y="21"/>
                    <a:pt x="86" y="21"/>
                  </a:cubicBezTo>
                  <a:cubicBezTo>
                    <a:pt x="87" y="19"/>
                    <a:pt x="87" y="19"/>
                    <a:pt x="87" y="19"/>
                  </a:cubicBezTo>
                  <a:cubicBezTo>
                    <a:pt x="90" y="17"/>
                    <a:pt x="90" y="16"/>
                    <a:pt x="90" y="16"/>
                  </a:cubicBezTo>
                  <a:cubicBezTo>
                    <a:pt x="89" y="8"/>
                    <a:pt x="89" y="8"/>
                    <a:pt x="89" y="8"/>
                  </a:cubicBezTo>
                  <a:cubicBezTo>
                    <a:pt x="87" y="4"/>
                    <a:pt x="87" y="4"/>
                    <a:pt x="87" y="4"/>
                  </a:cubicBezTo>
                  <a:cubicBezTo>
                    <a:pt x="86" y="0"/>
                    <a:pt x="86" y="0"/>
                    <a:pt x="86" y="0"/>
                  </a:cubicBezTo>
                  <a:cubicBezTo>
                    <a:pt x="86" y="0"/>
                    <a:pt x="86" y="0"/>
                    <a:pt x="86" y="0"/>
                  </a:cubicBezTo>
                  <a:cubicBezTo>
                    <a:pt x="86" y="0"/>
                    <a:pt x="86" y="0"/>
                    <a:pt x="86" y="0"/>
                  </a:cubicBezTo>
                  <a:close/>
                  <a:moveTo>
                    <a:pt x="61" y="14"/>
                  </a:moveTo>
                  <a:cubicBezTo>
                    <a:pt x="63" y="11"/>
                    <a:pt x="83" y="2"/>
                    <a:pt x="85" y="1"/>
                  </a:cubicBezTo>
                  <a:cubicBezTo>
                    <a:pt x="86" y="1"/>
                    <a:pt x="87" y="4"/>
                    <a:pt x="87" y="4"/>
                  </a:cubicBezTo>
                  <a:cubicBezTo>
                    <a:pt x="88" y="9"/>
                    <a:pt x="88" y="9"/>
                    <a:pt x="88" y="9"/>
                  </a:cubicBezTo>
                  <a:cubicBezTo>
                    <a:pt x="88" y="9"/>
                    <a:pt x="89" y="16"/>
                    <a:pt x="89" y="16"/>
                  </a:cubicBezTo>
                  <a:cubicBezTo>
                    <a:pt x="89" y="16"/>
                    <a:pt x="88" y="18"/>
                    <a:pt x="87" y="19"/>
                  </a:cubicBezTo>
                  <a:cubicBezTo>
                    <a:pt x="85" y="21"/>
                    <a:pt x="85" y="21"/>
                    <a:pt x="85" y="21"/>
                  </a:cubicBezTo>
                  <a:cubicBezTo>
                    <a:pt x="85" y="21"/>
                    <a:pt x="85" y="22"/>
                    <a:pt x="85" y="23"/>
                  </a:cubicBezTo>
                  <a:cubicBezTo>
                    <a:pt x="85" y="25"/>
                    <a:pt x="85" y="26"/>
                    <a:pt x="85" y="27"/>
                  </a:cubicBezTo>
                  <a:cubicBezTo>
                    <a:pt x="84" y="28"/>
                    <a:pt x="84" y="28"/>
                    <a:pt x="84" y="28"/>
                  </a:cubicBezTo>
                  <a:cubicBezTo>
                    <a:pt x="84" y="30"/>
                    <a:pt x="83" y="31"/>
                    <a:pt x="82" y="32"/>
                  </a:cubicBezTo>
                  <a:cubicBezTo>
                    <a:pt x="82" y="33"/>
                    <a:pt x="79" y="34"/>
                    <a:pt x="76" y="35"/>
                  </a:cubicBezTo>
                  <a:cubicBezTo>
                    <a:pt x="74" y="36"/>
                    <a:pt x="73" y="36"/>
                    <a:pt x="73" y="36"/>
                  </a:cubicBezTo>
                  <a:cubicBezTo>
                    <a:pt x="72" y="37"/>
                    <a:pt x="72" y="38"/>
                    <a:pt x="72" y="39"/>
                  </a:cubicBezTo>
                  <a:cubicBezTo>
                    <a:pt x="72" y="39"/>
                    <a:pt x="72" y="40"/>
                    <a:pt x="72" y="40"/>
                  </a:cubicBezTo>
                  <a:cubicBezTo>
                    <a:pt x="72" y="41"/>
                    <a:pt x="73" y="41"/>
                    <a:pt x="73" y="42"/>
                  </a:cubicBezTo>
                  <a:cubicBezTo>
                    <a:pt x="75" y="42"/>
                    <a:pt x="78" y="42"/>
                    <a:pt x="80" y="41"/>
                  </a:cubicBezTo>
                  <a:cubicBezTo>
                    <a:pt x="81" y="41"/>
                    <a:pt x="83" y="41"/>
                    <a:pt x="83" y="41"/>
                  </a:cubicBezTo>
                  <a:cubicBezTo>
                    <a:pt x="83" y="41"/>
                    <a:pt x="80" y="44"/>
                    <a:pt x="77" y="45"/>
                  </a:cubicBezTo>
                  <a:cubicBezTo>
                    <a:pt x="76" y="46"/>
                    <a:pt x="76" y="46"/>
                    <a:pt x="76" y="46"/>
                  </a:cubicBezTo>
                  <a:cubicBezTo>
                    <a:pt x="73" y="47"/>
                    <a:pt x="70" y="45"/>
                    <a:pt x="69" y="44"/>
                  </a:cubicBezTo>
                  <a:cubicBezTo>
                    <a:pt x="68" y="43"/>
                    <a:pt x="68" y="43"/>
                    <a:pt x="68" y="43"/>
                  </a:cubicBezTo>
                  <a:cubicBezTo>
                    <a:pt x="68" y="43"/>
                    <a:pt x="68" y="43"/>
                    <a:pt x="68" y="43"/>
                  </a:cubicBezTo>
                  <a:cubicBezTo>
                    <a:pt x="67" y="44"/>
                    <a:pt x="67" y="47"/>
                    <a:pt x="67" y="50"/>
                  </a:cubicBezTo>
                  <a:cubicBezTo>
                    <a:pt x="66" y="50"/>
                    <a:pt x="57" y="54"/>
                    <a:pt x="57" y="54"/>
                  </a:cubicBezTo>
                  <a:cubicBezTo>
                    <a:pt x="57" y="54"/>
                    <a:pt x="57" y="54"/>
                    <a:pt x="57" y="54"/>
                  </a:cubicBezTo>
                  <a:cubicBezTo>
                    <a:pt x="57" y="54"/>
                    <a:pt x="57" y="54"/>
                    <a:pt x="57" y="54"/>
                  </a:cubicBezTo>
                  <a:cubicBezTo>
                    <a:pt x="57" y="55"/>
                    <a:pt x="60" y="56"/>
                    <a:pt x="62" y="56"/>
                  </a:cubicBezTo>
                  <a:cubicBezTo>
                    <a:pt x="63" y="56"/>
                    <a:pt x="63" y="56"/>
                    <a:pt x="63" y="57"/>
                  </a:cubicBezTo>
                  <a:cubicBezTo>
                    <a:pt x="64" y="57"/>
                    <a:pt x="64" y="58"/>
                    <a:pt x="64" y="58"/>
                  </a:cubicBezTo>
                  <a:cubicBezTo>
                    <a:pt x="64" y="59"/>
                    <a:pt x="63" y="60"/>
                    <a:pt x="63" y="61"/>
                  </a:cubicBezTo>
                  <a:cubicBezTo>
                    <a:pt x="62" y="63"/>
                    <a:pt x="62" y="66"/>
                    <a:pt x="62" y="67"/>
                  </a:cubicBezTo>
                  <a:cubicBezTo>
                    <a:pt x="62" y="68"/>
                    <a:pt x="62" y="69"/>
                    <a:pt x="62" y="69"/>
                  </a:cubicBezTo>
                  <a:cubicBezTo>
                    <a:pt x="62" y="69"/>
                    <a:pt x="56" y="69"/>
                    <a:pt x="52" y="68"/>
                  </a:cubicBezTo>
                  <a:cubicBezTo>
                    <a:pt x="52" y="68"/>
                    <a:pt x="52" y="68"/>
                    <a:pt x="51" y="68"/>
                  </a:cubicBezTo>
                  <a:cubicBezTo>
                    <a:pt x="51" y="68"/>
                    <a:pt x="51" y="68"/>
                    <a:pt x="51" y="69"/>
                  </a:cubicBezTo>
                  <a:cubicBezTo>
                    <a:pt x="51" y="69"/>
                    <a:pt x="51" y="69"/>
                    <a:pt x="51" y="69"/>
                  </a:cubicBezTo>
                  <a:cubicBezTo>
                    <a:pt x="51" y="69"/>
                    <a:pt x="54" y="73"/>
                    <a:pt x="54" y="73"/>
                  </a:cubicBezTo>
                  <a:cubicBezTo>
                    <a:pt x="53" y="75"/>
                    <a:pt x="49" y="78"/>
                    <a:pt x="47" y="78"/>
                  </a:cubicBezTo>
                  <a:cubicBezTo>
                    <a:pt x="46" y="78"/>
                    <a:pt x="42" y="77"/>
                    <a:pt x="41" y="76"/>
                  </a:cubicBezTo>
                  <a:cubicBezTo>
                    <a:pt x="33" y="68"/>
                    <a:pt x="33" y="68"/>
                    <a:pt x="33" y="68"/>
                  </a:cubicBezTo>
                  <a:cubicBezTo>
                    <a:pt x="33" y="68"/>
                    <a:pt x="33" y="68"/>
                    <a:pt x="33" y="68"/>
                  </a:cubicBezTo>
                  <a:cubicBezTo>
                    <a:pt x="33" y="68"/>
                    <a:pt x="33" y="68"/>
                    <a:pt x="33" y="68"/>
                  </a:cubicBezTo>
                  <a:cubicBezTo>
                    <a:pt x="33" y="68"/>
                    <a:pt x="33" y="68"/>
                    <a:pt x="33" y="68"/>
                  </a:cubicBezTo>
                  <a:cubicBezTo>
                    <a:pt x="33" y="69"/>
                    <a:pt x="36" y="76"/>
                    <a:pt x="37" y="77"/>
                  </a:cubicBezTo>
                  <a:cubicBezTo>
                    <a:pt x="37" y="77"/>
                    <a:pt x="37" y="78"/>
                    <a:pt x="37" y="78"/>
                  </a:cubicBezTo>
                  <a:cubicBezTo>
                    <a:pt x="37" y="79"/>
                    <a:pt x="36" y="81"/>
                    <a:pt x="36" y="83"/>
                  </a:cubicBezTo>
                  <a:cubicBezTo>
                    <a:pt x="34" y="82"/>
                    <a:pt x="29" y="79"/>
                    <a:pt x="29" y="79"/>
                  </a:cubicBezTo>
                  <a:cubicBezTo>
                    <a:pt x="29" y="79"/>
                    <a:pt x="29" y="79"/>
                    <a:pt x="28" y="79"/>
                  </a:cubicBezTo>
                  <a:cubicBezTo>
                    <a:pt x="28" y="80"/>
                    <a:pt x="28" y="81"/>
                    <a:pt x="28" y="85"/>
                  </a:cubicBezTo>
                  <a:cubicBezTo>
                    <a:pt x="28" y="86"/>
                    <a:pt x="28" y="88"/>
                    <a:pt x="28" y="88"/>
                  </a:cubicBezTo>
                  <a:cubicBezTo>
                    <a:pt x="28" y="88"/>
                    <a:pt x="26" y="89"/>
                    <a:pt x="25" y="89"/>
                  </a:cubicBezTo>
                  <a:cubicBezTo>
                    <a:pt x="21" y="90"/>
                    <a:pt x="20" y="90"/>
                    <a:pt x="20" y="90"/>
                  </a:cubicBezTo>
                  <a:cubicBezTo>
                    <a:pt x="20" y="91"/>
                    <a:pt x="13" y="96"/>
                    <a:pt x="9" y="99"/>
                  </a:cubicBezTo>
                  <a:cubicBezTo>
                    <a:pt x="9" y="98"/>
                    <a:pt x="2" y="84"/>
                    <a:pt x="1" y="83"/>
                  </a:cubicBezTo>
                  <a:cubicBezTo>
                    <a:pt x="2" y="83"/>
                    <a:pt x="7" y="84"/>
                    <a:pt x="7" y="84"/>
                  </a:cubicBezTo>
                  <a:cubicBezTo>
                    <a:pt x="7" y="84"/>
                    <a:pt x="7" y="84"/>
                    <a:pt x="7" y="84"/>
                  </a:cubicBezTo>
                  <a:cubicBezTo>
                    <a:pt x="10" y="82"/>
                    <a:pt x="14" y="79"/>
                    <a:pt x="14" y="79"/>
                  </a:cubicBezTo>
                  <a:cubicBezTo>
                    <a:pt x="14" y="79"/>
                    <a:pt x="14" y="79"/>
                    <a:pt x="14" y="79"/>
                  </a:cubicBezTo>
                  <a:cubicBezTo>
                    <a:pt x="14" y="79"/>
                    <a:pt x="15" y="79"/>
                    <a:pt x="15" y="79"/>
                  </a:cubicBezTo>
                  <a:cubicBezTo>
                    <a:pt x="16" y="79"/>
                    <a:pt x="16" y="76"/>
                    <a:pt x="16" y="75"/>
                  </a:cubicBezTo>
                  <a:cubicBezTo>
                    <a:pt x="18" y="75"/>
                    <a:pt x="20" y="75"/>
                    <a:pt x="20" y="75"/>
                  </a:cubicBezTo>
                  <a:cubicBezTo>
                    <a:pt x="21" y="76"/>
                    <a:pt x="24" y="74"/>
                    <a:pt x="25" y="73"/>
                  </a:cubicBezTo>
                  <a:cubicBezTo>
                    <a:pt x="25" y="73"/>
                    <a:pt x="25" y="73"/>
                    <a:pt x="25" y="73"/>
                  </a:cubicBezTo>
                  <a:cubicBezTo>
                    <a:pt x="25" y="73"/>
                    <a:pt x="25" y="73"/>
                    <a:pt x="25" y="73"/>
                  </a:cubicBezTo>
                  <a:cubicBezTo>
                    <a:pt x="25" y="72"/>
                    <a:pt x="22" y="69"/>
                    <a:pt x="22" y="69"/>
                  </a:cubicBezTo>
                  <a:cubicBezTo>
                    <a:pt x="21" y="69"/>
                    <a:pt x="20" y="69"/>
                    <a:pt x="19" y="68"/>
                  </a:cubicBezTo>
                  <a:cubicBezTo>
                    <a:pt x="16" y="67"/>
                    <a:pt x="13" y="65"/>
                    <a:pt x="13" y="65"/>
                  </a:cubicBezTo>
                  <a:cubicBezTo>
                    <a:pt x="12" y="65"/>
                    <a:pt x="11" y="65"/>
                    <a:pt x="11" y="64"/>
                  </a:cubicBezTo>
                  <a:cubicBezTo>
                    <a:pt x="11" y="63"/>
                    <a:pt x="10" y="61"/>
                    <a:pt x="11" y="60"/>
                  </a:cubicBezTo>
                  <a:cubicBezTo>
                    <a:pt x="13" y="57"/>
                    <a:pt x="21" y="56"/>
                    <a:pt x="21" y="56"/>
                  </a:cubicBezTo>
                  <a:cubicBezTo>
                    <a:pt x="21" y="56"/>
                    <a:pt x="21" y="56"/>
                    <a:pt x="21" y="56"/>
                  </a:cubicBezTo>
                  <a:cubicBezTo>
                    <a:pt x="22" y="55"/>
                    <a:pt x="22" y="53"/>
                    <a:pt x="21" y="53"/>
                  </a:cubicBezTo>
                  <a:cubicBezTo>
                    <a:pt x="20" y="53"/>
                    <a:pt x="16" y="50"/>
                    <a:pt x="14" y="49"/>
                  </a:cubicBezTo>
                  <a:cubicBezTo>
                    <a:pt x="13" y="47"/>
                    <a:pt x="12" y="45"/>
                    <a:pt x="12" y="42"/>
                  </a:cubicBezTo>
                  <a:cubicBezTo>
                    <a:pt x="13" y="39"/>
                    <a:pt x="15" y="36"/>
                    <a:pt x="17" y="35"/>
                  </a:cubicBezTo>
                  <a:cubicBezTo>
                    <a:pt x="18" y="34"/>
                    <a:pt x="18" y="33"/>
                    <a:pt x="18" y="31"/>
                  </a:cubicBezTo>
                  <a:cubicBezTo>
                    <a:pt x="18" y="30"/>
                    <a:pt x="18" y="29"/>
                    <a:pt x="19" y="28"/>
                  </a:cubicBezTo>
                  <a:cubicBezTo>
                    <a:pt x="19" y="26"/>
                    <a:pt x="21" y="26"/>
                    <a:pt x="23" y="27"/>
                  </a:cubicBezTo>
                  <a:cubicBezTo>
                    <a:pt x="24" y="27"/>
                    <a:pt x="25" y="27"/>
                    <a:pt x="25" y="27"/>
                  </a:cubicBezTo>
                  <a:cubicBezTo>
                    <a:pt x="26" y="27"/>
                    <a:pt x="27" y="32"/>
                    <a:pt x="27" y="37"/>
                  </a:cubicBezTo>
                  <a:cubicBezTo>
                    <a:pt x="27" y="37"/>
                    <a:pt x="27" y="37"/>
                    <a:pt x="27" y="37"/>
                  </a:cubicBezTo>
                  <a:cubicBezTo>
                    <a:pt x="27" y="38"/>
                    <a:pt x="29" y="41"/>
                    <a:pt x="31" y="41"/>
                  </a:cubicBezTo>
                  <a:cubicBezTo>
                    <a:pt x="31" y="41"/>
                    <a:pt x="32" y="41"/>
                    <a:pt x="32" y="40"/>
                  </a:cubicBezTo>
                  <a:cubicBezTo>
                    <a:pt x="33" y="38"/>
                    <a:pt x="33" y="33"/>
                    <a:pt x="34" y="30"/>
                  </a:cubicBezTo>
                  <a:cubicBezTo>
                    <a:pt x="35" y="32"/>
                    <a:pt x="37" y="37"/>
                    <a:pt x="37" y="37"/>
                  </a:cubicBezTo>
                  <a:cubicBezTo>
                    <a:pt x="38" y="38"/>
                    <a:pt x="38" y="38"/>
                    <a:pt x="38" y="38"/>
                  </a:cubicBezTo>
                  <a:cubicBezTo>
                    <a:pt x="38" y="39"/>
                    <a:pt x="39" y="40"/>
                    <a:pt x="40" y="39"/>
                  </a:cubicBezTo>
                  <a:cubicBezTo>
                    <a:pt x="40" y="39"/>
                    <a:pt x="41" y="38"/>
                    <a:pt x="41" y="36"/>
                  </a:cubicBezTo>
                  <a:cubicBezTo>
                    <a:pt x="42" y="32"/>
                    <a:pt x="40" y="30"/>
                    <a:pt x="39" y="29"/>
                  </a:cubicBezTo>
                  <a:cubicBezTo>
                    <a:pt x="38" y="27"/>
                    <a:pt x="37" y="26"/>
                    <a:pt x="38" y="25"/>
                  </a:cubicBezTo>
                  <a:cubicBezTo>
                    <a:pt x="41" y="22"/>
                    <a:pt x="46" y="18"/>
                    <a:pt x="50" y="19"/>
                  </a:cubicBezTo>
                  <a:cubicBezTo>
                    <a:pt x="55" y="20"/>
                    <a:pt x="58" y="17"/>
                    <a:pt x="6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0">
              <a:extLst>
                <a:ext uri="{FF2B5EF4-FFF2-40B4-BE49-F238E27FC236}">
                  <a16:creationId xmlns:a16="http://schemas.microsoft.com/office/drawing/2014/main" id="{03988367-BD8F-639B-D6BC-A99DF0B64B9F}"/>
                </a:ext>
              </a:extLst>
            </p:cNvPr>
            <p:cNvSpPr>
              <a:spLocks noEditPoints="1"/>
            </p:cNvSpPr>
            <p:nvPr/>
          </p:nvSpPr>
          <p:spPr bwMode="auto">
            <a:xfrm>
              <a:off x="3574" y="790"/>
              <a:ext cx="38" cy="40"/>
            </a:xfrm>
            <a:custGeom>
              <a:avLst/>
              <a:gdLst>
                <a:gd name="T0" fmla="*/ 5 w 13"/>
                <a:gd name="T1" fmla="*/ 0 h 14"/>
                <a:gd name="T2" fmla="*/ 0 w 13"/>
                <a:gd name="T3" fmla="*/ 1 h 14"/>
                <a:gd name="T4" fmla="*/ 0 w 13"/>
                <a:gd name="T5" fmla="*/ 1 h 14"/>
                <a:gd name="T6" fmla="*/ 0 w 13"/>
                <a:gd name="T7" fmla="*/ 8 h 14"/>
                <a:gd name="T8" fmla="*/ 0 w 13"/>
                <a:gd name="T9" fmla="*/ 9 h 14"/>
                <a:gd name="T10" fmla="*/ 4 w 13"/>
                <a:gd name="T11" fmla="*/ 10 h 14"/>
                <a:gd name="T12" fmla="*/ 7 w 13"/>
                <a:gd name="T13" fmla="*/ 13 h 14"/>
                <a:gd name="T14" fmla="*/ 12 w 13"/>
                <a:gd name="T15" fmla="*/ 11 h 14"/>
                <a:gd name="T16" fmla="*/ 12 w 13"/>
                <a:gd name="T17" fmla="*/ 11 h 14"/>
                <a:gd name="T18" fmla="*/ 12 w 13"/>
                <a:gd name="T19" fmla="*/ 9 h 14"/>
                <a:gd name="T20" fmla="*/ 10 w 13"/>
                <a:gd name="T21" fmla="*/ 4 h 14"/>
                <a:gd name="T22" fmla="*/ 5 w 13"/>
                <a:gd name="T23" fmla="*/ 0 h 14"/>
                <a:gd name="T24" fmla="*/ 5 w 13"/>
                <a:gd name="T25" fmla="*/ 0 h 14"/>
                <a:gd name="T26" fmla="*/ 5 w 13"/>
                <a:gd name="T27" fmla="*/ 0 h 14"/>
                <a:gd name="T28" fmla="*/ 10 w 13"/>
                <a:gd name="T29" fmla="*/ 4 h 14"/>
                <a:gd name="T30" fmla="*/ 11 w 13"/>
                <a:gd name="T31" fmla="*/ 9 h 14"/>
                <a:gd name="T32" fmla="*/ 12 w 13"/>
                <a:gd name="T33" fmla="*/ 11 h 14"/>
                <a:gd name="T34" fmla="*/ 12 w 13"/>
                <a:gd name="T35" fmla="*/ 11 h 14"/>
                <a:gd name="T36" fmla="*/ 12 w 13"/>
                <a:gd name="T37" fmla="*/ 11 h 14"/>
                <a:gd name="T38" fmla="*/ 7 w 13"/>
                <a:gd name="T39" fmla="*/ 13 h 14"/>
                <a:gd name="T40" fmla="*/ 4 w 13"/>
                <a:gd name="T41" fmla="*/ 10 h 14"/>
                <a:gd name="T42" fmla="*/ 1 w 13"/>
                <a:gd name="T43" fmla="*/ 8 h 14"/>
                <a:gd name="T44" fmla="*/ 1 w 13"/>
                <a:gd name="T45" fmla="*/ 1 h 14"/>
                <a:gd name="T46" fmla="*/ 5 w 13"/>
                <a:gd name="T4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4">
                  <a:moveTo>
                    <a:pt x="5" y="0"/>
                  </a:moveTo>
                  <a:cubicBezTo>
                    <a:pt x="0" y="1"/>
                    <a:pt x="0" y="1"/>
                    <a:pt x="0" y="1"/>
                  </a:cubicBezTo>
                  <a:cubicBezTo>
                    <a:pt x="0" y="1"/>
                    <a:pt x="0" y="1"/>
                    <a:pt x="0" y="1"/>
                  </a:cubicBezTo>
                  <a:cubicBezTo>
                    <a:pt x="0" y="8"/>
                    <a:pt x="0" y="8"/>
                    <a:pt x="0" y="8"/>
                  </a:cubicBezTo>
                  <a:cubicBezTo>
                    <a:pt x="0" y="8"/>
                    <a:pt x="0" y="9"/>
                    <a:pt x="0" y="9"/>
                  </a:cubicBezTo>
                  <a:cubicBezTo>
                    <a:pt x="2" y="9"/>
                    <a:pt x="3" y="10"/>
                    <a:pt x="4" y="10"/>
                  </a:cubicBezTo>
                  <a:cubicBezTo>
                    <a:pt x="4" y="11"/>
                    <a:pt x="6" y="13"/>
                    <a:pt x="7" y="13"/>
                  </a:cubicBezTo>
                  <a:cubicBezTo>
                    <a:pt x="8" y="14"/>
                    <a:pt x="11" y="13"/>
                    <a:pt x="12" y="11"/>
                  </a:cubicBezTo>
                  <a:cubicBezTo>
                    <a:pt x="13" y="11"/>
                    <a:pt x="12" y="11"/>
                    <a:pt x="12" y="11"/>
                  </a:cubicBezTo>
                  <a:cubicBezTo>
                    <a:pt x="12" y="9"/>
                    <a:pt x="12" y="9"/>
                    <a:pt x="12" y="9"/>
                  </a:cubicBezTo>
                  <a:cubicBezTo>
                    <a:pt x="12" y="8"/>
                    <a:pt x="11" y="5"/>
                    <a:pt x="10" y="4"/>
                  </a:cubicBezTo>
                  <a:cubicBezTo>
                    <a:pt x="9" y="3"/>
                    <a:pt x="5" y="0"/>
                    <a:pt x="5" y="0"/>
                  </a:cubicBezTo>
                  <a:cubicBezTo>
                    <a:pt x="5" y="0"/>
                    <a:pt x="5" y="0"/>
                    <a:pt x="5" y="0"/>
                  </a:cubicBezTo>
                  <a:close/>
                  <a:moveTo>
                    <a:pt x="5" y="0"/>
                  </a:moveTo>
                  <a:cubicBezTo>
                    <a:pt x="5" y="1"/>
                    <a:pt x="8" y="3"/>
                    <a:pt x="10" y="4"/>
                  </a:cubicBezTo>
                  <a:cubicBezTo>
                    <a:pt x="10" y="5"/>
                    <a:pt x="11" y="8"/>
                    <a:pt x="11" y="9"/>
                  </a:cubicBezTo>
                  <a:cubicBezTo>
                    <a:pt x="12" y="11"/>
                    <a:pt x="12" y="11"/>
                    <a:pt x="12" y="11"/>
                  </a:cubicBezTo>
                  <a:cubicBezTo>
                    <a:pt x="12" y="11"/>
                    <a:pt x="12" y="11"/>
                    <a:pt x="12" y="11"/>
                  </a:cubicBezTo>
                  <a:cubicBezTo>
                    <a:pt x="12" y="11"/>
                    <a:pt x="12" y="11"/>
                    <a:pt x="12" y="11"/>
                  </a:cubicBezTo>
                  <a:cubicBezTo>
                    <a:pt x="11" y="12"/>
                    <a:pt x="8" y="13"/>
                    <a:pt x="7" y="13"/>
                  </a:cubicBezTo>
                  <a:cubicBezTo>
                    <a:pt x="6" y="13"/>
                    <a:pt x="4" y="11"/>
                    <a:pt x="4" y="10"/>
                  </a:cubicBezTo>
                  <a:cubicBezTo>
                    <a:pt x="4" y="9"/>
                    <a:pt x="2" y="8"/>
                    <a:pt x="1" y="8"/>
                  </a:cubicBezTo>
                  <a:cubicBezTo>
                    <a:pt x="1" y="8"/>
                    <a:pt x="1" y="2"/>
                    <a:pt x="1" y="1"/>
                  </a:cubicBezTo>
                  <a:cubicBezTo>
                    <a:pt x="1" y="1"/>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1">
              <a:extLst>
                <a:ext uri="{FF2B5EF4-FFF2-40B4-BE49-F238E27FC236}">
                  <a16:creationId xmlns:a16="http://schemas.microsoft.com/office/drawing/2014/main" id="{E1B66E37-ECA4-FA7E-2FC5-C93B611EC95B}"/>
                </a:ext>
              </a:extLst>
            </p:cNvPr>
            <p:cNvSpPr>
              <a:spLocks noEditPoints="1"/>
            </p:cNvSpPr>
            <p:nvPr/>
          </p:nvSpPr>
          <p:spPr bwMode="auto">
            <a:xfrm>
              <a:off x="3574" y="822"/>
              <a:ext cx="29" cy="32"/>
            </a:xfrm>
            <a:custGeom>
              <a:avLst/>
              <a:gdLst>
                <a:gd name="T0" fmla="*/ 0 w 10"/>
                <a:gd name="T1" fmla="*/ 0 h 11"/>
                <a:gd name="T2" fmla="*/ 0 w 10"/>
                <a:gd name="T3" fmla="*/ 0 h 11"/>
                <a:gd name="T4" fmla="*/ 0 w 10"/>
                <a:gd name="T5" fmla="*/ 0 h 11"/>
                <a:gd name="T6" fmla="*/ 0 w 10"/>
                <a:gd name="T7" fmla="*/ 0 h 11"/>
                <a:gd name="T8" fmla="*/ 0 w 10"/>
                <a:gd name="T9" fmla="*/ 1 h 11"/>
                <a:gd name="T10" fmla="*/ 6 w 10"/>
                <a:gd name="T11" fmla="*/ 10 h 11"/>
                <a:gd name="T12" fmla="*/ 7 w 10"/>
                <a:gd name="T13" fmla="*/ 10 h 11"/>
                <a:gd name="T14" fmla="*/ 9 w 10"/>
                <a:gd name="T15" fmla="*/ 11 h 11"/>
                <a:gd name="T16" fmla="*/ 10 w 10"/>
                <a:gd name="T17" fmla="*/ 11 h 11"/>
                <a:gd name="T18" fmla="*/ 10 w 10"/>
                <a:gd name="T19" fmla="*/ 10 h 11"/>
                <a:gd name="T20" fmla="*/ 5 w 10"/>
                <a:gd name="T21" fmla="*/ 6 h 11"/>
                <a:gd name="T22" fmla="*/ 0 w 10"/>
                <a:gd name="T23" fmla="*/ 0 h 11"/>
                <a:gd name="T24" fmla="*/ 0 w 10"/>
                <a:gd name="T25" fmla="*/ 0 h 11"/>
                <a:gd name="T26" fmla="*/ 0 w 10"/>
                <a:gd name="T27" fmla="*/ 0 h 11"/>
                <a:gd name="T28" fmla="*/ 4 w 10"/>
                <a:gd name="T29" fmla="*/ 6 h 11"/>
                <a:gd name="T30" fmla="*/ 8 w 10"/>
                <a:gd name="T31" fmla="*/ 10 h 11"/>
                <a:gd name="T32" fmla="*/ 7 w 10"/>
                <a:gd name="T33" fmla="*/ 10 h 11"/>
                <a:gd name="T34" fmla="*/ 4 w 10"/>
                <a:gd name="T35"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0" y="0"/>
                  </a:moveTo>
                  <a:cubicBezTo>
                    <a:pt x="0" y="0"/>
                    <a:pt x="0" y="0"/>
                    <a:pt x="0" y="0"/>
                  </a:cubicBezTo>
                  <a:cubicBezTo>
                    <a:pt x="0" y="0"/>
                    <a:pt x="0" y="0"/>
                    <a:pt x="0" y="0"/>
                  </a:cubicBezTo>
                  <a:cubicBezTo>
                    <a:pt x="0" y="0"/>
                    <a:pt x="0" y="0"/>
                    <a:pt x="0" y="0"/>
                  </a:cubicBezTo>
                  <a:cubicBezTo>
                    <a:pt x="0" y="1"/>
                    <a:pt x="0" y="1"/>
                    <a:pt x="0" y="1"/>
                  </a:cubicBezTo>
                  <a:cubicBezTo>
                    <a:pt x="0" y="1"/>
                    <a:pt x="2" y="3"/>
                    <a:pt x="6" y="10"/>
                  </a:cubicBezTo>
                  <a:cubicBezTo>
                    <a:pt x="7" y="10"/>
                    <a:pt x="7" y="10"/>
                    <a:pt x="7" y="10"/>
                  </a:cubicBezTo>
                  <a:cubicBezTo>
                    <a:pt x="9" y="11"/>
                    <a:pt x="9" y="11"/>
                    <a:pt x="9" y="11"/>
                  </a:cubicBezTo>
                  <a:cubicBezTo>
                    <a:pt x="9" y="11"/>
                    <a:pt x="10" y="11"/>
                    <a:pt x="10" y="11"/>
                  </a:cubicBezTo>
                  <a:cubicBezTo>
                    <a:pt x="10" y="10"/>
                    <a:pt x="10" y="10"/>
                    <a:pt x="10" y="10"/>
                  </a:cubicBezTo>
                  <a:cubicBezTo>
                    <a:pt x="5" y="6"/>
                    <a:pt x="5" y="6"/>
                    <a:pt x="5" y="6"/>
                  </a:cubicBezTo>
                  <a:cubicBezTo>
                    <a:pt x="0" y="0"/>
                    <a:pt x="0" y="0"/>
                    <a:pt x="0" y="0"/>
                  </a:cubicBezTo>
                  <a:cubicBezTo>
                    <a:pt x="0" y="0"/>
                    <a:pt x="0" y="0"/>
                    <a:pt x="0" y="0"/>
                  </a:cubicBezTo>
                  <a:cubicBezTo>
                    <a:pt x="0" y="0"/>
                    <a:pt x="0" y="0"/>
                    <a:pt x="0" y="0"/>
                  </a:cubicBezTo>
                  <a:close/>
                  <a:moveTo>
                    <a:pt x="4" y="6"/>
                  </a:moveTo>
                  <a:cubicBezTo>
                    <a:pt x="5" y="6"/>
                    <a:pt x="7" y="9"/>
                    <a:pt x="8" y="10"/>
                  </a:cubicBezTo>
                  <a:cubicBezTo>
                    <a:pt x="8" y="10"/>
                    <a:pt x="7" y="10"/>
                    <a:pt x="7" y="10"/>
                  </a:cubicBezTo>
                  <a:cubicBezTo>
                    <a:pt x="6" y="9"/>
                    <a:pt x="5" y="7"/>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2">
              <a:extLst>
                <a:ext uri="{FF2B5EF4-FFF2-40B4-BE49-F238E27FC236}">
                  <a16:creationId xmlns:a16="http://schemas.microsoft.com/office/drawing/2014/main" id="{BEE9C706-F6CF-062F-6C5F-E059E3643A48}"/>
                </a:ext>
              </a:extLst>
            </p:cNvPr>
            <p:cNvSpPr>
              <a:spLocks noEditPoints="1"/>
            </p:cNvSpPr>
            <p:nvPr/>
          </p:nvSpPr>
          <p:spPr bwMode="auto">
            <a:xfrm>
              <a:off x="3542" y="833"/>
              <a:ext cx="58" cy="114"/>
            </a:xfrm>
            <a:custGeom>
              <a:avLst/>
              <a:gdLst>
                <a:gd name="T0" fmla="*/ 8 w 20"/>
                <a:gd name="T1" fmla="*/ 7 h 39"/>
                <a:gd name="T2" fmla="*/ 2 w 20"/>
                <a:gd name="T3" fmla="*/ 17 h 39"/>
                <a:gd name="T4" fmla="*/ 1 w 20"/>
                <a:gd name="T5" fmla="*/ 23 h 39"/>
                <a:gd name="T6" fmla="*/ 6 w 20"/>
                <a:gd name="T7" fmla="*/ 38 h 39"/>
                <a:gd name="T8" fmla="*/ 8 w 20"/>
                <a:gd name="T9" fmla="*/ 36 h 39"/>
                <a:gd name="T10" fmla="*/ 11 w 20"/>
                <a:gd name="T11" fmla="*/ 39 h 39"/>
                <a:gd name="T12" fmla="*/ 14 w 20"/>
                <a:gd name="T13" fmla="*/ 37 h 39"/>
                <a:gd name="T14" fmla="*/ 10 w 20"/>
                <a:gd name="T15" fmla="*/ 31 h 39"/>
                <a:gd name="T16" fmla="*/ 13 w 20"/>
                <a:gd name="T17" fmla="*/ 24 h 39"/>
                <a:gd name="T18" fmla="*/ 13 w 20"/>
                <a:gd name="T19" fmla="*/ 24 h 39"/>
                <a:gd name="T20" fmla="*/ 14 w 20"/>
                <a:gd name="T21" fmla="*/ 21 h 39"/>
                <a:gd name="T22" fmla="*/ 17 w 20"/>
                <a:gd name="T23" fmla="*/ 18 h 39"/>
                <a:gd name="T24" fmla="*/ 20 w 20"/>
                <a:gd name="T25" fmla="*/ 13 h 39"/>
                <a:gd name="T26" fmla="*/ 19 w 20"/>
                <a:gd name="T27" fmla="*/ 9 h 39"/>
                <a:gd name="T28" fmla="*/ 12 w 20"/>
                <a:gd name="T29" fmla="*/ 2 h 39"/>
                <a:gd name="T30" fmla="*/ 10 w 20"/>
                <a:gd name="T31" fmla="*/ 0 h 39"/>
                <a:gd name="T32" fmla="*/ 2 w 20"/>
                <a:gd name="T33" fmla="*/ 17 h 39"/>
                <a:gd name="T34" fmla="*/ 2 w 20"/>
                <a:gd name="T35" fmla="*/ 17 h 39"/>
                <a:gd name="T36" fmla="*/ 8 w 20"/>
                <a:gd name="T37" fmla="*/ 7 h 39"/>
                <a:gd name="T38" fmla="*/ 11 w 20"/>
                <a:gd name="T39" fmla="*/ 3 h 39"/>
                <a:gd name="T40" fmla="*/ 18 w 20"/>
                <a:gd name="T41" fmla="*/ 9 h 39"/>
                <a:gd name="T42" fmla="*/ 16 w 20"/>
                <a:gd name="T43" fmla="*/ 17 h 39"/>
                <a:gd name="T44" fmla="*/ 10 w 20"/>
                <a:gd name="T45" fmla="*/ 19 h 39"/>
                <a:gd name="T46" fmla="*/ 10 w 20"/>
                <a:gd name="T47" fmla="*/ 19 h 39"/>
                <a:gd name="T48" fmla="*/ 12 w 20"/>
                <a:gd name="T49" fmla="*/ 24 h 39"/>
                <a:gd name="T50" fmla="*/ 9 w 20"/>
                <a:gd name="T51" fmla="*/ 31 h 39"/>
                <a:gd name="T52" fmla="*/ 9 w 20"/>
                <a:gd name="T53" fmla="*/ 31 h 39"/>
                <a:gd name="T54" fmla="*/ 13 w 20"/>
                <a:gd name="T55" fmla="*/ 37 h 39"/>
                <a:gd name="T56" fmla="*/ 13 w 20"/>
                <a:gd name="T57" fmla="*/ 37 h 39"/>
                <a:gd name="T58" fmla="*/ 8 w 20"/>
                <a:gd name="T59" fmla="*/ 35 h 39"/>
                <a:gd name="T60" fmla="*/ 6 w 20"/>
                <a:gd name="T61" fmla="*/ 37 h 39"/>
                <a:gd name="T62" fmla="*/ 1 w 20"/>
                <a:gd name="T63" fmla="*/ 27 h 39"/>
                <a:gd name="T64" fmla="*/ 2 w 20"/>
                <a:gd name="T65" fmla="*/ 1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39">
                  <a:moveTo>
                    <a:pt x="10" y="0"/>
                  </a:moveTo>
                  <a:cubicBezTo>
                    <a:pt x="9" y="0"/>
                    <a:pt x="9" y="0"/>
                    <a:pt x="8" y="7"/>
                  </a:cubicBezTo>
                  <a:cubicBezTo>
                    <a:pt x="5" y="11"/>
                    <a:pt x="5" y="11"/>
                    <a:pt x="5" y="11"/>
                  </a:cubicBezTo>
                  <a:cubicBezTo>
                    <a:pt x="4" y="13"/>
                    <a:pt x="2" y="16"/>
                    <a:pt x="2" y="17"/>
                  </a:cubicBezTo>
                  <a:cubicBezTo>
                    <a:pt x="2" y="17"/>
                    <a:pt x="2" y="17"/>
                    <a:pt x="2" y="17"/>
                  </a:cubicBezTo>
                  <a:cubicBezTo>
                    <a:pt x="2" y="18"/>
                    <a:pt x="1" y="22"/>
                    <a:pt x="1" y="23"/>
                  </a:cubicBezTo>
                  <a:cubicBezTo>
                    <a:pt x="0" y="32"/>
                    <a:pt x="0" y="32"/>
                    <a:pt x="0" y="32"/>
                  </a:cubicBezTo>
                  <a:cubicBezTo>
                    <a:pt x="0" y="33"/>
                    <a:pt x="2" y="35"/>
                    <a:pt x="6" y="38"/>
                  </a:cubicBezTo>
                  <a:cubicBezTo>
                    <a:pt x="6" y="38"/>
                    <a:pt x="6" y="38"/>
                    <a:pt x="6" y="38"/>
                  </a:cubicBezTo>
                  <a:cubicBezTo>
                    <a:pt x="6" y="38"/>
                    <a:pt x="8" y="36"/>
                    <a:pt x="8" y="36"/>
                  </a:cubicBezTo>
                  <a:cubicBezTo>
                    <a:pt x="8" y="36"/>
                    <a:pt x="11" y="39"/>
                    <a:pt x="11" y="39"/>
                  </a:cubicBezTo>
                  <a:cubicBezTo>
                    <a:pt x="11" y="39"/>
                    <a:pt x="11" y="39"/>
                    <a:pt x="11" y="39"/>
                  </a:cubicBezTo>
                  <a:cubicBezTo>
                    <a:pt x="12" y="39"/>
                    <a:pt x="13" y="38"/>
                    <a:pt x="14" y="37"/>
                  </a:cubicBezTo>
                  <a:cubicBezTo>
                    <a:pt x="14" y="37"/>
                    <a:pt x="14" y="37"/>
                    <a:pt x="14" y="37"/>
                  </a:cubicBezTo>
                  <a:cubicBezTo>
                    <a:pt x="14" y="37"/>
                    <a:pt x="14" y="37"/>
                    <a:pt x="14" y="36"/>
                  </a:cubicBezTo>
                  <a:cubicBezTo>
                    <a:pt x="14" y="36"/>
                    <a:pt x="11" y="33"/>
                    <a:pt x="10" y="31"/>
                  </a:cubicBezTo>
                  <a:cubicBezTo>
                    <a:pt x="12" y="31"/>
                    <a:pt x="13" y="31"/>
                    <a:pt x="13" y="31"/>
                  </a:cubicBezTo>
                  <a:cubicBezTo>
                    <a:pt x="13" y="30"/>
                    <a:pt x="13" y="24"/>
                    <a:pt x="13" y="24"/>
                  </a:cubicBezTo>
                  <a:cubicBezTo>
                    <a:pt x="13" y="24"/>
                    <a:pt x="13" y="24"/>
                    <a:pt x="13" y="24"/>
                  </a:cubicBezTo>
                  <a:cubicBezTo>
                    <a:pt x="13" y="24"/>
                    <a:pt x="13" y="24"/>
                    <a:pt x="13" y="24"/>
                  </a:cubicBezTo>
                  <a:cubicBezTo>
                    <a:pt x="13" y="24"/>
                    <a:pt x="11" y="21"/>
                    <a:pt x="11" y="20"/>
                  </a:cubicBezTo>
                  <a:cubicBezTo>
                    <a:pt x="12" y="20"/>
                    <a:pt x="14" y="21"/>
                    <a:pt x="14" y="21"/>
                  </a:cubicBezTo>
                  <a:cubicBezTo>
                    <a:pt x="14" y="21"/>
                    <a:pt x="14" y="21"/>
                    <a:pt x="15" y="21"/>
                  </a:cubicBezTo>
                  <a:cubicBezTo>
                    <a:pt x="17" y="18"/>
                    <a:pt x="17" y="18"/>
                    <a:pt x="17" y="18"/>
                  </a:cubicBezTo>
                  <a:cubicBezTo>
                    <a:pt x="20" y="14"/>
                    <a:pt x="20" y="14"/>
                    <a:pt x="20" y="14"/>
                  </a:cubicBezTo>
                  <a:cubicBezTo>
                    <a:pt x="20" y="14"/>
                    <a:pt x="20" y="13"/>
                    <a:pt x="20" y="13"/>
                  </a:cubicBezTo>
                  <a:cubicBezTo>
                    <a:pt x="19" y="9"/>
                    <a:pt x="19" y="9"/>
                    <a:pt x="19" y="9"/>
                  </a:cubicBezTo>
                  <a:cubicBezTo>
                    <a:pt x="19" y="9"/>
                    <a:pt x="19" y="9"/>
                    <a:pt x="19" y="9"/>
                  </a:cubicBezTo>
                  <a:cubicBezTo>
                    <a:pt x="17" y="8"/>
                    <a:pt x="14" y="5"/>
                    <a:pt x="14" y="5"/>
                  </a:cubicBezTo>
                  <a:cubicBezTo>
                    <a:pt x="12" y="2"/>
                    <a:pt x="12" y="2"/>
                    <a:pt x="12" y="2"/>
                  </a:cubicBezTo>
                  <a:cubicBezTo>
                    <a:pt x="11" y="1"/>
                    <a:pt x="10" y="0"/>
                    <a:pt x="10" y="0"/>
                  </a:cubicBezTo>
                  <a:cubicBezTo>
                    <a:pt x="10" y="0"/>
                    <a:pt x="10" y="0"/>
                    <a:pt x="10" y="0"/>
                  </a:cubicBezTo>
                  <a:close/>
                  <a:moveTo>
                    <a:pt x="2" y="17"/>
                  </a:moveTo>
                  <a:cubicBezTo>
                    <a:pt x="2" y="17"/>
                    <a:pt x="2" y="17"/>
                    <a:pt x="2" y="17"/>
                  </a:cubicBezTo>
                  <a:cubicBezTo>
                    <a:pt x="2" y="17"/>
                    <a:pt x="2" y="17"/>
                    <a:pt x="2" y="17"/>
                  </a:cubicBezTo>
                  <a:cubicBezTo>
                    <a:pt x="2" y="17"/>
                    <a:pt x="2" y="17"/>
                    <a:pt x="2" y="17"/>
                  </a:cubicBezTo>
                  <a:close/>
                  <a:moveTo>
                    <a:pt x="5" y="11"/>
                  </a:moveTo>
                  <a:cubicBezTo>
                    <a:pt x="8" y="7"/>
                    <a:pt x="8" y="7"/>
                    <a:pt x="8" y="7"/>
                  </a:cubicBezTo>
                  <a:cubicBezTo>
                    <a:pt x="9" y="4"/>
                    <a:pt x="9" y="2"/>
                    <a:pt x="10" y="1"/>
                  </a:cubicBezTo>
                  <a:cubicBezTo>
                    <a:pt x="10" y="1"/>
                    <a:pt x="11" y="2"/>
                    <a:pt x="11" y="3"/>
                  </a:cubicBezTo>
                  <a:cubicBezTo>
                    <a:pt x="13" y="5"/>
                    <a:pt x="13" y="5"/>
                    <a:pt x="13" y="5"/>
                  </a:cubicBezTo>
                  <a:cubicBezTo>
                    <a:pt x="14" y="6"/>
                    <a:pt x="18" y="8"/>
                    <a:pt x="18" y="9"/>
                  </a:cubicBezTo>
                  <a:cubicBezTo>
                    <a:pt x="18" y="9"/>
                    <a:pt x="19" y="13"/>
                    <a:pt x="19" y="13"/>
                  </a:cubicBezTo>
                  <a:cubicBezTo>
                    <a:pt x="19" y="14"/>
                    <a:pt x="16" y="17"/>
                    <a:pt x="16" y="17"/>
                  </a:cubicBezTo>
                  <a:cubicBezTo>
                    <a:pt x="16" y="17"/>
                    <a:pt x="14" y="20"/>
                    <a:pt x="14" y="21"/>
                  </a:cubicBezTo>
                  <a:cubicBezTo>
                    <a:pt x="14" y="20"/>
                    <a:pt x="10" y="19"/>
                    <a:pt x="10" y="19"/>
                  </a:cubicBezTo>
                  <a:cubicBezTo>
                    <a:pt x="10" y="19"/>
                    <a:pt x="10" y="19"/>
                    <a:pt x="10" y="19"/>
                  </a:cubicBezTo>
                  <a:cubicBezTo>
                    <a:pt x="10" y="19"/>
                    <a:pt x="10" y="19"/>
                    <a:pt x="10" y="19"/>
                  </a:cubicBezTo>
                  <a:cubicBezTo>
                    <a:pt x="10" y="20"/>
                    <a:pt x="10" y="20"/>
                    <a:pt x="10" y="20"/>
                  </a:cubicBezTo>
                  <a:cubicBezTo>
                    <a:pt x="10" y="20"/>
                    <a:pt x="12" y="24"/>
                    <a:pt x="12" y="24"/>
                  </a:cubicBezTo>
                  <a:cubicBezTo>
                    <a:pt x="12" y="26"/>
                    <a:pt x="12" y="30"/>
                    <a:pt x="12" y="31"/>
                  </a:cubicBezTo>
                  <a:cubicBezTo>
                    <a:pt x="12" y="31"/>
                    <a:pt x="11" y="31"/>
                    <a:pt x="9" y="31"/>
                  </a:cubicBezTo>
                  <a:cubicBezTo>
                    <a:pt x="9" y="31"/>
                    <a:pt x="9" y="31"/>
                    <a:pt x="9" y="31"/>
                  </a:cubicBezTo>
                  <a:cubicBezTo>
                    <a:pt x="9" y="31"/>
                    <a:pt x="9" y="31"/>
                    <a:pt x="9" y="31"/>
                  </a:cubicBezTo>
                  <a:cubicBezTo>
                    <a:pt x="9" y="31"/>
                    <a:pt x="9" y="31"/>
                    <a:pt x="9" y="31"/>
                  </a:cubicBezTo>
                  <a:cubicBezTo>
                    <a:pt x="13" y="37"/>
                    <a:pt x="13" y="37"/>
                    <a:pt x="13" y="37"/>
                  </a:cubicBezTo>
                  <a:cubicBezTo>
                    <a:pt x="13" y="37"/>
                    <a:pt x="13" y="37"/>
                    <a:pt x="13" y="37"/>
                  </a:cubicBezTo>
                  <a:cubicBezTo>
                    <a:pt x="13" y="37"/>
                    <a:pt x="13" y="37"/>
                    <a:pt x="13" y="37"/>
                  </a:cubicBezTo>
                  <a:cubicBezTo>
                    <a:pt x="13" y="37"/>
                    <a:pt x="12" y="38"/>
                    <a:pt x="11" y="38"/>
                  </a:cubicBezTo>
                  <a:cubicBezTo>
                    <a:pt x="11" y="38"/>
                    <a:pt x="8" y="35"/>
                    <a:pt x="8" y="35"/>
                  </a:cubicBezTo>
                  <a:cubicBezTo>
                    <a:pt x="8" y="35"/>
                    <a:pt x="8" y="35"/>
                    <a:pt x="8" y="35"/>
                  </a:cubicBezTo>
                  <a:cubicBezTo>
                    <a:pt x="8" y="35"/>
                    <a:pt x="6" y="37"/>
                    <a:pt x="6" y="37"/>
                  </a:cubicBezTo>
                  <a:cubicBezTo>
                    <a:pt x="3" y="35"/>
                    <a:pt x="1" y="33"/>
                    <a:pt x="1" y="32"/>
                  </a:cubicBezTo>
                  <a:cubicBezTo>
                    <a:pt x="1" y="32"/>
                    <a:pt x="1" y="27"/>
                    <a:pt x="1" y="27"/>
                  </a:cubicBezTo>
                  <a:cubicBezTo>
                    <a:pt x="2" y="23"/>
                    <a:pt x="2" y="23"/>
                    <a:pt x="2" y="23"/>
                  </a:cubicBezTo>
                  <a:cubicBezTo>
                    <a:pt x="2" y="22"/>
                    <a:pt x="2" y="17"/>
                    <a:pt x="2" y="17"/>
                  </a:cubicBezTo>
                  <a:cubicBezTo>
                    <a:pt x="3" y="16"/>
                    <a:pt x="3" y="15"/>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3">
              <a:extLst>
                <a:ext uri="{FF2B5EF4-FFF2-40B4-BE49-F238E27FC236}">
                  <a16:creationId xmlns:a16="http://schemas.microsoft.com/office/drawing/2014/main" id="{11C2B82E-58F5-2BFC-5BFE-B6056C0A2F48}"/>
                </a:ext>
              </a:extLst>
            </p:cNvPr>
            <p:cNvSpPr>
              <a:spLocks noEditPoints="1"/>
            </p:cNvSpPr>
            <p:nvPr/>
          </p:nvSpPr>
          <p:spPr bwMode="auto">
            <a:xfrm>
              <a:off x="3486" y="956"/>
              <a:ext cx="50" cy="67"/>
            </a:xfrm>
            <a:custGeom>
              <a:avLst/>
              <a:gdLst>
                <a:gd name="T0" fmla="*/ 13 w 17"/>
                <a:gd name="T1" fmla="*/ 0 h 23"/>
                <a:gd name="T2" fmla="*/ 12 w 17"/>
                <a:gd name="T3" fmla="*/ 2 h 23"/>
                <a:gd name="T4" fmla="*/ 4 w 17"/>
                <a:gd name="T5" fmla="*/ 9 h 23"/>
                <a:gd name="T6" fmla="*/ 3 w 17"/>
                <a:gd name="T7" fmla="*/ 11 h 23"/>
                <a:gd name="T8" fmla="*/ 0 w 17"/>
                <a:gd name="T9" fmla="*/ 17 h 23"/>
                <a:gd name="T10" fmla="*/ 0 w 17"/>
                <a:gd name="T11" fmla="*/ 17 h 23"/>
                <a:gd name="T12" fmla="*/ 3 w 17"/>
                <a:gd name="T13" fmla="*/ 23 h 23"/>
                <a:gd name="T14" fmla="*/ 3 w 17"/>
                <a:gd name="T15" fmla="*/ 23 h 23"/>
                <a:gd name="T16" fmla="*/ 4 w 17"/>
                <a:gd name="T17" fmla="*/ 22 h 23"/>
                <a:gd name="T18" fmla="*/ 5 w 17"/>
                <a:gd name="T19" fmla="*/ 16 h 23"/>
                <a:gd name="T20" fmla="*/ 7 w 17"/>
                <a:gd name="T21" fmla="*/ 15 h 23"/>
                <a:gd name="T22" fmla="*/ 12 w 17"/>
                <a:gd name="T23" fmla="*/ 12 h 23"/>
                <a:gd name="T24" fmla="*/ 16 w 17"/>
                <a:gd name="T25" fmla="*/ 7 h 23"/>
                <a:gd name="T26" fmla="*/ 16 w 17"/>
                <a:gd name="T27" fmla="*/ 7 h 23"/>
                <a:gd name="T28" fmla="*/ 17 w 17"/>
                <a:gd name="T29" fmla="*/ 2 h 23"/>
                <a:gd name="T30" fmla="*/ 17 w 17"/>
                <a:gd name="T31" fmla="*/ 2 h 23"/>
                <a:gd name="T32" fmla="*/ 14 w 17"/>
                <a:gd name="T33" fmla="*/ 0 h 23"/>
                <a:gd name="T34" fmla="*/ 13 w 17"/>
                <a:gd name="T35" fmla="*/ 0 h 23"/>
                <a:gd name="T36" fmla="*/ 1 w 17"/>
                <a:gd name="T37" fmla="*/ 17 h 23"/>
                <a:gd name="T38" fmla="*/ 1 w 17"/>
                <a:gd name="T39" fmla="*/ 17 h 23"/>
                <a:gd name="T40" fmla="*/ 3 w 17"/>
                <a:gd name="T41" fmla="*/ 11 h 23"/>
                <a:gd name="T42" fmla="*/ 5 w 17"/>
                <a:gd name="T43" fmla="*/ 10 h 23"/>
                <a:gd name="T44" fmla="*/ 12 w 17"/>
                <a:gd name="T45" fmla="*/ 3 h 23"/>
                <a:gd name="T46" fmla="*/ 12 w 17"/>
                <a:gd name="T47" fmla="*/ 2 h 23"/>
                <a:gd name="T48" fmla="*/ 14 w 17"/>
                <a:gd name="T49" fmla="*/ 0 h 23"/>
                <a:gd name="T50" fmla="*/ 16 w 17"/>
                <a:gd name="T51" fmla="*/ 2 h 23"/>
                <a:gd name="T52" fmla="*/ 15 w 17"/>
                <a:gd name="T53" fmla="*/ 7 h 23"/>
                <a:gd name="T54" fmla="*/ 15 w 17"/>
                <a:gd name="T55" fmla="*/ 7 h 23"/>
                <a:gd name="T56" fmla="*/ 11 w 17"/>
                <a:gd name="T57" fmla="*/ 12 h 23"/>
                <a:gd name="T58" fmla="*/ 7 w 17"/>
                <a:gd name="T59" fmla="*/ 15 h 23"/>
                <a:gd name="T60" fmla="*/ 5 w 17"/>
                <a:gd name="T61" fmla="*/ 15 h 23"/>
                <a:gd name="T62" fmla="*/ 3 w 17"/>
                <a:gd name="T63" fmla="*/ 21 h 23"/>
                <a:gd name="T64" fmla="*/ 3 w 17"/>
                <a:gd name="T65" fmla="*/ 22 h 23"/>
                <a:gd name="T66" fmla="*/ 1 w 17"/>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23">
                  <a:moveTo>
                    <a:pt x="13" y="0"/>
                  </a:moveTo>
                  <a:cubicBezTo>
                    <a:pt x="13" y="0"/>
                    <a:pt x="12" y="2"/>
                    <a:pt x="12" y="2"/>
                  </a:cubicBezTo>
                  <a:cubicBezTo>
                    <a:pt x="11" y="3"/>
                    <a:pt x="6" y="6"/>
                    <a:pt x="4" y="9"/>
                  </a:cubicBezTo>
                  <a:cubicBezTo>
                    <a:pt x="3" y="11"/>
                    <a:pt x="3" y="11"/>
                    <a:pt x="3" y="11"/>
                  </a:cubicBezTo>
                  <a:cubicBezTo>
                    <a:pt x="1" y="13"/>
                    <a:pt x="0" y="15"/>
                    <a:pt x="0" y="17"/>
                  </a:cubicBezTo>
                  <a:cubicBezTo>
                    <a:pt x="0" y="17"/>
                    <a:pt x="0" y="17"/>
                    <a:pt x="0" y="17"/>
                  </a:cubicBezTo>
                  <a:cubicBezTo>
                    <a:pt x="0" y="20"/>
                    <a:pt x="3" y="23"/>
                    <a:pt x="3" y="23"/>
                  </a:cubicBezTo>
                  <a:cubicBezTo>
                    <a:pt x="3" y="23"/>
                    <a:pt x="3" y="23"/>
                    <a:pt x="3" y="23"/>
                  </a:cubicBezTo>
                  <a:cubicBezTo>
                    <a:pt x="4" y="23"/>
                    <a:pt x="4" y="23"/>
                    <a:pt x="4" y="22"/>
                  </a:cubicBezTo>
                  <a:cubicBezTo>
                    <a:pt x="4" y="22"/>
                    <a:pt x="3" y="17"/>
                    <a:pt x="5" y="16"/>
                  </a:cubicBezTo>
                  <a:cubicBezTo>
                    <a:pt x="7" y="15"/>
                    <a:pt x="7" y="15"/>
                    <a:pt x="7" y="15"/>
                  </a:cubicBezTo>
                  <a:cubicBezTo>
                    <a:pt x="9" y="15"/>
                    <a:pt x="10" y="14"/>
                    <a:pt x="12" y="12"/>
                  </a:cubicBezTo>
                  <a:cubicBezTo>
                    <a:pt x="15" y="10"/>
                    <a:pt x="16" y="8"/>
                    <a:pt x="16" y="7"/>
                  </a:cubicBezTo>
                  <a:cubicBezTo>
                    <a:pt x="16" y="7"/>
                    <a:pt x="16" y="7"/>
                    <a:pt x="16" y="7"/>
                  </a:cubicBezTo>
                  <a:cubicBezTo>
                    <a:pt x="16" y="3"/>
                    <a:pt x="16" y="2"/>
                    <a:pt x="17" y="2"/>
                  </a:cubicBezTo>
                  <a:cubicBezTo>
                    <a:pt x="17" y="2"/>
                    <a:pt x="17" y="2"/>
                    <a:pt x="17" y="2"/>
                  </a:cubicBezTo>
                  <a:cubicBezTo>
                    <a:pt x="17" y="1"/>
                    <a:pt x="17" y="1"/>
                    <a:pt x="14" y="0"/>
                  </a:cubicBezTo>
                  <a:cubicBezTo>
                    <a:pt x="14" y="0"/>
                    <a:pt x="13" y="0"/>
                    <a:pt x="13" y="0"/>
                  </a:cubicBezTo>
                  <a:close/>
                  <a:moveTo>
                    <a:pt x="1" y="17"/>
                  </a:moveTo>
                  <a:cubicBezTo>
                    <a:pt x="1" y="17"/>
                    <a:pt x="1" y="17"/>
                    <a:pt x="1" y="17"/>
                  </a:cubicBezTo>
                  <a:cubicBezTo>
                    <a:pt x="1" y="15"/>
                    <a:pt x="2" y="13"/>
                    <a:pt x="3" y="11"/>
                  </a:cubicBezTo>
                  <a:cubicBezTo>
                    <a:pt x="5" y="10"/>
                    <a:pt x="5" y="10"/>
                    <a:pt x="5" y="10"/>
                  </a:cubicBezTo>
                  <a:cubicBezTo>
                    <a:pt x="7" y="7"/>
                    <a:pt x="11" y="3"/>
                    <a:pt x="12" y="3"/>
                  </a:cubicBezTo>
                  <a:cubicBezTo>
                    <a:pt x="12" y="3"/>
                    <a:pt x="12" y="3"/>
                    <a:pt x="12" y="2"/>
                  </a:cubicBezTo>
                  <a:cubicBezTo>
                    <a:pt x="12" y="2"/>
                    <a:pt x="13" y="1"/>
                    <a:pt x="14" y="0"/>
                  </a:cubicBezTo>
                  <a:cubicBezTo>
                    <a:pt x="15" y="1"/>
                    <a:pt x="16" y="1"/>
                    <a:pt x="16" y="2"/>
                  </a:cubicBezTo>
                  <a:cubicBezTo>
                    <a:pt x="15" y="2"/>
                    <a:pt x="15" y="4"/>
                    <a:pt x="15" y="7"/>
                  </a:cubicBezTo>
                  <a:cubicBezTo>
                    <a:pt x="15" y="7"/>
                    <a:pt x="15" y="7"/>
                    <a:pt x="15" y="7"/>
                  </a:cubicBezTo>
                  <a:cubicBezTo>
                    <a:pt x="15" y="8"/>
                    <a:pt x="14" y="9"/>
                    <a:pt x="11" y="12"/>
                  </a:cubicBezTo>
                  <a:cubicBezTo>
                    <a:pt x="10" y="14"/>
                    <a:pt x="8" y="14"/>
                    <a:pt x="7" y="15"/>
                  </a:cubicBezTo>
                  <a:cubicBezTo>
                    <a:pt x="5" y="15"/>
                    <a:pt x="5" y="15"/>
                    <a:pt x="5" y="15"/>
                  </a:cubicBezTo>
                  <a:cubicBezTo>
                    <a:pt x="3" y="16"/>
                    <a:pt x="3" y="19"/>
                    <a:pt x="3" y="21"/>
                  </a:cubicBezTo>
                  <a:cubicBezTo>
                    <a:pt x="3" y="21"/>
                    <a:pt x="3" y="21"/>
                    <a:pt x="3" y="22"/>
                  </a:cubicBezTo>
                  <a:cubicBezTo>
                    <a:pt x="2" y="21"/>
                    <a:pt x="1" y="19"/>
                    <a:pt x="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4">
              <a:extLst>
                <a:ext uri="{FF2B5EF4-FFF2-40B4-BE49-F238E27FC236}">
                  <a16:creationId xmlns:a16="http://schemas.microsoft.com/office/drawing/2014/main" id="{9E62859F-C8F5-4A93-6B41-67BFCF06DD3A}"/>
                </a:ext>
              </a:extLst>
            </p:cNvPr>
            <p:cNvSpPr>
              <a:spLocks/>
            </p:cNvSpPr>
            <p:nvPr/>
          </p:nvSpPr>
          <p:spPr bwMode="auto">
            <a:xfrm>
              <a:off x="4107" y="1302"/>
              <a:ext cx="9" cy="6"/>
            </a:xfrm>
            <a:custGeom>
              <a:avLst/>
              <a:gdLst>
                <a:gd name="T0" fmla="*/ 2 w 3"/>
                <a:gd name="T1" fmla="*/ 0 h 2"/>
                <a:gd name="T2" fmla="*/ 0 w 3"/>
                <a:gd name="T3" fmla="*/ 1 h 2"/>
                <a:gd name="T4" fmla="*/ 0 w 3"/>
                <a:gd name="T5" fmla="*/ 1 h 2"/>
                <a:gd name="T6" fmla="*/ 0 w 3"/>
                <a:gd name="T7" fmla="*/ 1 h 2"/>
                <a:gd name="T8" fmla="*/ 0 w 3"/>
                <a:gd name="T9" fmla="*/ 2 h 2"/>
                <a:gd name="T10" fmla="*/ 0 w 3"/>
                <a:gd name="T11" fmla="*/ 2 h 2"/>
                <a:gd name="T12" fmla="*/ 1 w 3"/>
                <a:gd name="T13" fmla="*/ 2 h 2"/>
                <a:gd name="T14" fmla="*/ 1 w 3"/>
                <a:gd name="T15" fmla="*/ 2 h 2"/>
                <a:gd name="T16" fmla="*/ 1 w 3"/>
                <a:gd name="T17" fmla="*/ 2 h 2"/>
                <a:gd name="T18" fmla="*/ 1 w 3"/>
                <a:gd name="T19" fmla="*/ 2 h 2"/>
                <a:gd name="T20" fmla="*/ 3 w 3"/>
                <a:gd name="T21" fmla="*/ 1 h 2"/>
                <a:gd name="T22" fmla="*/ 3 w 3"/>
                <a:gd name="T23" fmla="*/ 1 h 2"/>
                <a:gd name="T24" fmla="*/ 3 w 3"/>
                <a:gd name="T25" fmla="*/ 1 h 2"/>
                <a:gd name="T26" fmla="*/ 3 w 3"/>
                <a:gd name="T27" fmla="*/ 0 h 2"/>
                <a:gd name="T28" fmla="*/ 3 w 3"/>
                <a:gd name="T29" fmla="*/ 0 h 2"/>
                <a:gd name="T30" fmla="*/ 2 w 3"/>
                <a:gd name="T3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2">
                  <a:moveTo>
                    <a:pt x="2" y="0"/>
                  </a:moveTo>
                  <a:cubicBezTo>
                    <a:pt x="0" y="1"/>
                    <a:pt x="0" y="1"/>
                    <a:pt x="0" y="1"/>
                  </a:cubicBezTo>
                  <a:cubicBezTo>
                    <a:pt x="0" y="1"/>
                    <a:pt x="0" y="1"/>
                    <a:pt x="0" y="1"/>
                  </a:cubicBezTo>
                  <a:cubicBezTo>
                    <a:pt x="0" y="1"/>
                    <a:pt x="0" y="1"/>
                    <a:pt x="0" y="1"/>
                  </a:cubicBezTo>
                  <a:cubicBezTo>
                    <a:pt x="0" y="2"/>
                    <a:pt x="0" y="1"/>
                    <a:pt x="0" y="2"/>
                  </a:cubicBezTo>
                  <a:cubicBezTo>
                    <a:pt x="0" y="2"/>
                    <a:pt x="0" y="2"/>
                    <a:pt x="0" y="2"/>
                  </a:cubicBezTo>
                  <a:cubicBezTo>
                    <a:pt x="0" y="2"/>
                    <a:pt x="0" y="2"/>
                    <a:pt x="1" y="2"/>
                  </a:cubicBezTo>
                  <a:cubicBezTo>
                    <a:pt x="1" y="2"/>
                    <a:pt x="1" y="2"/>
                    <a:pt x="1" y="2"/>
                  </a:cubicBezTo>
                  <a:cubicBezTo>
                    <a:pt x="1" y="2"/>
                    <a:pt x="1" y="2"/>
                    <a:pt x="1" y="2"/>
                  </a:cubicBezTo>
                  <a:cubicBezTo>
                    <a:pt x="1" y="2"/>
                    <a:pt x="1" y="2"/>
                    <a:pt x="1" y="2"/>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5">
              <a:extLst>
                <a:ext uri="{FF2B5EF4-FFF2-40B4-BE49-F238E27FC236}">
                  <a16:creationId xmlns:a16="http://schemas.microsoft.com/office/drawing/2014/main" id="{F738B24F-CF48-E8E9-5014-CDC9D70643B4}"/>
                </a:ext>
              </a:extLst>
            </p:cNvPr>
            <p:cNvSpPr>
              <a:spLocks/>
            </p:cNvSpPr>
            <p:nvPr/>
          </p:nvSpPr>
          <p:spPr bwMode="auto">
            <a:xfrm>
              <a:off x="4434" y="880"/>
              <a:ext cx="2" cy="3"/>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1 h 1"/>
                <a:gd name="T14" fmla="*/ 1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0" y="0"/>
                    <a:pt x="0" y="0"/>
                    <a:pt x="0" y="0"/>
                  </a:cubicBezTo>
                  <a:cubicBezTo>
                    <a:pt x="0" y="0"/>
                    <a:pt x="0" y="0"/>
                    <a:pt x="0" y="0"/>
                  </a:cubicBezTo>
                  <a:cubicBezTo>
                    <a:pt x="1" y="1"/>
                    <a:pt x="1" y="1"/>
                    <a:pt x="0" y="1"/>
                  </a:cubicBezTo>
                  <a:cubicBezTo>
                    <a:pt x="0" y="1"/>
                    <a:pt x="0" y="1"/>
                    <a:pt x="0" y="1"/>
                  </a:cubicBezTo>
                  <a:cubicBezTo>
                    <a:pt x="0" y="1"/>
                    <a:pt x="0" y="1"/>
                    <a:pt x="0" y="1"/>
                  </a:cubicBezTo>
                  <a:cubicBezTo>
                    <a:pt x="1" y="1"/>
                    <a:pt x="1" y="1"/>
                    <a:pt x="1" y="1"/>
                  </a:cubicBezTo>
                  <a:cubicBezTo>
                    <a:pt x="1" y="1"/>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6">
              <a:extLst>
                <a:ext uri="{FF2B5EF4-FFF2-40B4-BE49-F238E27FC236}">
                  <a16:creationId xmlns:a16="http://schemas.microsoft.com/office/drawing/2014/main" id="{D79B585D-B689-7E75-7956-B773E3E59EF6}"/>
                </a:ext>
              </a:extLst>
            </p:cNvPr>
            <p:cNvSpPr>
              <a:spLocks noEditPoints="1"/>
            </p:cNvSpPr>
            <p:nvPr/>
          </p:nvSpPr>
          <p:spPr bwMode="auto">
            <a:xfrm>
              <a:off x="3763" y="437"/>
              <a:ext cx="842" cy="827"/>
            </a:xfrm>
            <a:custGeom>
              <a:avLst/>
              <a:gdLst>
                <a:gd name="T0" fmla="*/ 129 w 289"/>
                <a:gd name="T1" fmla="*/ 29 h 284"/>
                <a:gd name="T2" fmla="*/ 107 w 289"/>
                <a:gd name="T3" fmla="*/ 46 h 284"/>
                <a:gd name="T4" fmla="*/ 96 w 289"/>
                <a:gd name="T5" fmla="*/ 69 h 284"/>
                <a:gd name="T6" fmla="*/ 105 w 289"/>
                <a:gd name="T7" fmla="*/ 104 h 284"/>
                <a:gd name="T8" fmla="*/ 78 w 289"/>
                <a:gd name="T9" fmla="*/ 102 h 284"/>
                <a:gd name="T10" fmla="*/ 61 w 289"/>
                <a:gd name="T11" fmla="*/ 119 h 284"/>
                <a:gd name="T12" fmla="*/ 50 w 289"/>
                <a:gd name="T13" fmla="*/ 158 h 284"/>
                <a:gd name="T14" fmla="*/ 59 w 289"/>
                <a:gd name="T15" fmla="*/ 169 h 284"/>
                <a:gd name="T16" fmla="*/ 56 w 289"/>
                <a:gd name="T17" fmla="*/ 190 h 284"/>
                <a:gd name="T18" fmla="*/ 50 w 289"/>
                <a:gd name="T19" fmla="*/ 211 h 284"/>
                <a:gd name="T20" fmla="*/ 39 w 289"/>
                <a:gd name="T21" fmla="*/ 234 h 284"/>
                <a:gd name="T22" fmla="*/ 1 w 289"/>
                <a:gd name="T23" fmla="*/ 245 h 284"/>
                <a:gd name="T24" fmla="*/ 21 w 289"/>
                <a:gd name="T25" fmla="*/ 259 h 284"/>
                <a:gd name="T26" fmla="*/ 48 w 289"/>
                <a:gd name="T27" fmla="*/ 277 h 284"/>
                <a:gd name="T28" fmla="*/ 76 w 289"/>
                <a:gd name="T29" fmla="*/ 263 h 284"/>
                <a:gd name="T30" fmla="*/ 78 w 289"/>
                <a:gd name="T31" fmla="*/ 276 h 284"/>
                <a:gd name="T32" fmla="*/ 118 w 289"/>
                <a:gd name="T33" fmla="*/ 282 h 284"/>
                <a:gd name="T34" fmla="*/ 196 w 289"/>
                <a:gd name="T35" fmla="*/ 235 h 284"/>
                <a:gd name="T36" fmla="*/ 227 w 289"/>
                <a:gd name="T37" fmla="*/ 202 h 284"/>
                <a:gd name="T38" fmla="*/ 219 w 289"/>
                <a:gd name="T39" fmla="*/ 164 h 284"/>
                <a:gd name="T40" fmla="*/ 172 w 289"/>
                <a:gd name="T41" fmla="*/ 168 h 284"/>
                <a:gd name="T42" fmla="*/ 179 w 289"/>
                <a:gd name="T43" fmla="*/ 147 h 284"/>
                <a:gd name="T44" fmla="*/ 202 w 289"/>
                <a:gd name="T45" fmla="*/ 127 h 284"/>
                <a:gd name="T46" fmla="*/ 195 w 289"/>
                <a:gd name="T47" fmla="*/ 107 h 284"/>
                <a:gd name="T48" fmla="*/ 281 w 289"/>
                <a:gd name="T49" fmla="*/ 49 h 284"/>
                <a:gd name="T50" fmla="*/ 289 w 289"/>
                <a:gd name="T51" fmla="*/ 24 h 284"/>
                <a:gd name="T52" fmla="*/ 262 w 289"/>
                <a:gd name="T53" fmla="*/ 21 h 284"/>
                <a:gd name="T54" fmla="*/ 215 w 289"/>
                <a:gd name="T55" fmla="*/ 19 h 284"/>
                <a:gd name="T56" fmla="*/ 183 w 289"/>
                <a:gd name="T57" fmla="*/ 16 h 284"/>
                <a:gd name="T58" fmla="*/ 156 w 289"/>
                <a:gd name="T59" fmla="*/ 4 h 284"/>
                <a:gd name="T60" fmla="*/ 167 w 289"/>
                <a:gd name="T61" fmla="*/ 16 h 284"/>
                <a:gd name="T62" fmla="*/ 179 w 289"/>
                <a:gd name="T63" fmla="*/ 32 h 284"/>
                <a:gd name="T64" fmla="*/ 226 w 289"/>
                <a:gd name="T65" fmla="*/ 26 h 284"/>
                <a:gd name="T66" fmla="*/ 263 w 289"/>
                <a:gd name="T67" fmla="*/ 21 h 284"/>
                <a:gd name="T68" fmla="*/ 285 w 289"/>
                <a:gd name="T69" fmla="*/ 29 h 284"/>
                <a:gd name="T70" fmla="*/ 243 w 289"/>
                <a:gd name="T71" fmla="*/ 81 h 284"/>
                <a:gd name="T72" fmla="*/ 198 w 289"/>
                <a:gd name="T73" fmla="*/ 113 h 284"/>
                <a:gd name="T74" fmla="*/ 208 w 289"/>
                <a:gd name="T75" fmla="*/ 126 h 284"/>
                <a:gd name="T76" fmla="*/ 192 w 289"/>
                <a:gd name="T77" fmla="*/ 145 h 284"/>
                <a:gd name="T78" fmla="*/ 188 w 289"/>
                <a:gd name="T79" fmla="*/ 161 h 284"/>
                <a:gd name="T80" fmla="*/ 218 w 289"/>
                <a:gd name="T81" fmla="*/ 187 h 284"/>
                <a:gd name="T82" fmla="*/ 211 w 289"/>
                <a:gd name="T83" fmla="*/ 221 h 284"/>
                <a:gd name="T84" fmla="*/ 130 w 289"/>
                <a:gd name="T85" fmla="*/ 258 h 284"/>
                <a:gd name="T86" fmla="*/ 100 w 289"/>
                <a:gd name="T87" fmla="*/ 280 h 284"/>
                <a:gd name="T88" fmla="*/ 86 w 289"/>
                <a:gd name="T89" fmla="*/ 265 h 284"/>
                <a:gd name="T90" fmla="*/ 76 w 289"/>
                <a:gd name="T91" fmla="*/ 254 h 284"/>
                <a:gd name="T92" fmla="*/ 32 w 289"/>
                <a:gd name="T93" fmla="*/ 275 h 284"/>
                <a:gd name="T94" fmla="*/ 39 w 289"/>
                <a:gd name="T95" fmla="*/ 255 h 284"/>
                <a:gd name="T96" fmla="*/ 21 w 289"/>
                <a:gd name="T97" fmla="*/ 242 h 284"/>
                <a:gd name="T98" fmla="*/ 36 w 289"/>
                <a:gd name="T99" fmla="*/ 227 h 284"/>
                <a:gd name="T100" fmla="*/ 44 w 289"/>
                <a:gd name="T101" fmla="*/ 208 h 284"/>
                <a:gd name="T102" fmla="*/ 60 w 289"/>
                <a:gd name="T103" fmla="*/ 186 h 284"/>
                <a:gd name="T104" fmla="*/ 65 w 289"/>
                <a:gd name="T105" fmla="*/ 169 h 284"/>
                <a:gd name="T106" fmla="*/ 52 w 289"/>
                <a:gd name="T107" fmla="*/ 137 h 284"/>
                <a:gd name="T108" fmla="*/ 68 w 289"/>
                <a:gd name="T109" fmla="*/ 119 h 284"/>
                <a:gd name="T110" fmla="*/ 83 w 289"/>
                <a:gd name="T111" fmla="*/ 89 h 284"/>
                <a:gd name="T112" fmla="*/ 106 w 289"/>
                <a:gd name="T113" fmla="*/ 104 h 284"/>
                <a:gd name="T114" fmla="*/ 97 w 289"/>
                <a:gd name="T115" fmla="*/ 69 h 284"/>
                <a:gd name="T116" fmla="*/ 113 w 289"/>
                <a:gd name="T117" fmla="*/ 50 h 284"/>
                <a:gd name="T118" fmla="*/ 130 w 289"/>
                <a:gd name="T119" fmla="*/ 30 h 284"/>
                <a:gd name="T120" fmla="*/ 106 w 289"/>
                <a:gd name="T121" fmla="*/ 10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9" h="284">
                  <a:moveTo>
                    <a:pt x="144" y="0"/>
                  </a:moveTo>
                  <a:cubicBezTo>
                    <a:pt x="144" y="0"/>
                    <a:pt x="144" y="0"/>
                    <a:pt x="144" y="0"/>
                  </a:cubicBezTo>
                  <a:cubicBezTo>
                    <a:pt x="144" y="0"/>
                    <a:pt x="140" y="11"/>
                    <a:pt x="140" y="11"/>
                  </a:cubicBezTo>
                  <a:cubicBezTo>
                    <a:pt x="140" y="11"/>
                    <a:pt x="135" y="14"/>
                    <a:pt x="135" y="14"/>
                  </a:cubicBezTo>
                  <a:cubicBezTo>
                    <a:pt x="135" y="14"/>
                    <a:pt x="135" y="14"/>
                    <a:pt x="135" y="14"/>
                  </a:cubicBezTo>
                  <a:cubicBezTo>
                    <a:pt x="135" y="14"/>
                    <a:pt x="135" y="20"/>
                    <a:pt x="135" y="20"/>
                  </a:cubicBezTo>
                  <a:cubicBezTo>
                    <a:pt x="135" y="21"/>
                    <a:pt x="135" y="22"/>
                    <a:pt x="135" y="22"/>
                  </a:cubicBezTo>
                  <a:cubicBezTo>
                    <a:pt x="135" y="23"/>
                    <a:pt x="135" y="23"/>
                    <a:pt x="135" y="23"/>
                  </a:cubicBezTo>
                  <a:cubicBezTo>
                    <a:pt x="134" y="23"/>
                    <a:pt x="133" y="25"/>
                    <a:pt x="132" y="27"/>
                  </a:cubicBezTo>
                  <a:cubicBezTo>
                    <a:pt x="131" y="28"/>
                    <a:pt x="131" y="28"/>
                    <a:pt x="131" y="28"/>
                  </a:cubicBezTo>
                  <a:cubicBezTo>
                    <a:pt x="131" y="28"/>
                    <a:pt x="130" y="29"/>
                    <a:pt x="129" y="29"/>
                  </a:cubicBezTo>
                  <a:cubicBezTo>
                    <a:pt x="128" y="30"/>
                    <a:pt x="127" y="32"/>
                    <a:pt x="126" y="34"/>
                  </a:cubicBezTo>
                  <a:cubicBezTo>
                    <a:pt x="125" y="35"/>
                    <a:pt x="125" y="37"/>
                    <a:pt x="125" y="38"/>
                  </a:cubicBezTo>
                  <a:cubicBezTo>
                    <a:pt x="125" y="40"/>
                    <a:pt x="125" y="41"/>
                    <a:pt x="125" y="42"/>
                  </a:cubicBezTo>
                  <a:cubicBezTo>
                    <a:pt x="126" y="44"/>
                    <a:pt x="126" y="44"/>
                    <a:pt x="126" y="44"/>
                  </a:cubicBezTo>
                  <a:cubicBezTo>
                    <a:pt x="126" y="44"/>
                    <a:pt x="126" y="44"/>
                    <a:pt x="126" y="44"/>
                  </a:cubicBezTo>
                  <a:cubicBezTo>
                    <a:pt x="126" y="45"/>
                    <a:pt x="126" y="46"/>
                    <a:pt x="127" y="47"/>
                  </a:cubicBezTo>
                  <a:cubicBezTo>
                    <a:pt x="128" y="48"/>
                    <a:pt x="128" y="49"/>
                    <a:pt x="128" y="49"/>
                  </a:cubicBezTo>
                  <a:cubicBezTo>
                    <a:pt x="128" y="49"/>
                    <a:pt x="125" y="49"/>
                    <a:pt x="122" y="48"/>
                  </a:cubicBezTo>
                  <a:cubicBezTo>
                    <a:pt x="120" y="48"/>
                    <a:pt x="117" y="48"/>
                    <a:pt x="113" y="49"/>
                  </a:cubicBezTo>
                  <a:cubicBezTo>
                    <a:pt x="112" y="49"/>
                    <a:pt x="112" y="49"/>
                    <a:pt x="112" y="49"/>
                  </a:cubicBezTo>
                  <a:cubicBezTo>
                    <a:pt x="108" y="50"/>
                    <a:pt x="107" y="46"/>
                    <a:pt x="107" y="46"/>
                  </a:cubicBezTo>
                  <a:cubicBezTo>
                    <a:pt x="107" y="46"/>
                    <a:pt x="106" y="46"/>
                    <a:pt x="106" y="46"/>
                  </a:cubicBezTo>
                  <a:cubicBezTo>
                    <a:pt x="106" y="46"/>
                    <a:pt x="106" y="46"/>
                    <a:pt x="106" y="46"/>
                  </a:cubicBezTo>
                  <a:cubicBezTo>
                    <a:pt x="106" y="47"/>
                    <a:pt x="107" y="52"/>
                    <a:pt x="108" y="54"/>
                  </a:cubicBezTo>
                  <a:cubicBezTo>
                    <a:pt x="109" y="57"/>
                    <a:pt x="111" y="61"/>
                    <a:pt x="111" y="62"/>
                  </a:cubicBezTo>
                  <a:cubicBezTo>
                    <a:pt x="111" y="62"/>
                    <a:pt x="111" y="64"/>
                    <a:pt x="109" y="68"/>
                  </a:cubicBezTo>
                  <a:cubicBezTo>
                    <a:pt x="109" y="70"/>
                    <a:pt x="109" y="70"/>
                    <a:pt x="109" y="70"/>
                  </a:cubicBezTo>
                  <a:cubicBezTo>
                    <a:pt x="108" y="72"/>
                    <a:pt x="108" y="73"/>
                    <a:pt x="106" y="73"/>
                  </a:cubicBezTo>
                  <a:cubicBezTo>
                    <a:pt x="105" y="72"/>
                    <a:pt x="104" y="70"/>
                    <a:pt x="102" y="69"/>
                  </a:cubicBezTo>
                  <a:cubicBezTo>
                    <a:pt x="101" y="68"/>
                    <a:pt x="101" y="67"/>
                    <a:pt x="100" y="67"/>
                  </a:cubicBezTo>
                  <a:cubicBezTo>
                    <a:pt x="99" y="67"/>
                    <a:pt x="98" y="67"/>
                    <a:pt x="97" y="68"/>
                  </a:cubicBezTo>
                  <a:cubicBezTo>
                    <a:pt x="96" y="69"/>
                    <a:pt x="96" y="69"/>
                    <a:pt x="96" y="69"/>
                  </a:cubicBezTo>
                  <a:cubicBezTo>
                    <a:pt x="96" y="69"/>
                    <a:pt x="96" y="69"/>
                    <a:pt x="96" y="69"/>
                  </a:cubicBezTo>
                  <a:cubicBezTo>
                    <a:pt x="96" y="70"/>
                    <a:pt x="100" y="75"/>
                    <a:pt x="107" y="86"/>
                  </a:cubicBezTo>
                  <a:cubicBezTo>
                    <a:pt x="108" y="87"/>
                    <a:pt x="108" y="87"/>
                    <a:pt x="108" y="87"/>
                  </a:cubicBezTo>
                  <a:cubicBezTo>
                    <a:pt x="109" y="89"/>
                    <a:pt x="111" y="94"/>
                    <a:pt x="111" y="94"/>
                  </a:cubicBezTo>
                  <a:cubicBezTo>
                    <a:pt x="111" y="94"/>
                    <a:pt x="111" y="97"/>
                    <a:pt x="111" y="98"/>
                  </a:cubicBezTo>
                  <a:cubicBezTo>
                    <a:pt x="110" y="98"/>
                    <a:pt x="108" y="96"/>
                    <a:pt x="108" y="96"/>
                  </a:cubicBezTo>
                  <a:cubicBezTo>
                    <a:pt x="108" y="96"/>
                    <a:pt x="108" y="96"/>
                    <a:pt x="108" y="96"/>
                  </a:cubicBezTo>
                  <a:cubicBezTo>
                    <a:pt x="107" y="97"/>
                    <a:pt x="103" y="97"/>
                    <a:pt x="103" y="98"/>
                  </a:cubicBezTo>
                  <a:cubicBezTo>
                    <a:pt x="103" y="98"/>
                    <a:pt x="103" y="98"/>
                    <a:pt x="103" y="98"/>
                  </a:cubicBezTo>
                  <a:cubicBezTo>
                    <a:pt x="103" y="99"/>
                    <a:pt x="105" y="103"/>
                    <a:pt x="106" y="104"/>
                  </a:cubicBezTo>
                  <a:cubicBezTo>
                    <a:pt x="105" y="104"/>
                    <a:pt x="105" y="104"/>
                    <a:pt x="105" y="104"/>
                  </a:cubicBezTo>
                  <a:cubicBezTo>
                    <a:pt x="105" y="104"/>
                    <a:pt x="104" y="104"/>
                    <a:pt x="101" y="101"/>
                  </a:cubicBezTo>
                  <a:cubicBezTo>
                    <a:pt x="99" y="99"/>
                    <a:pt x="98" y="98"/>
                    <a:pt x="97" y="97"/>
                  </a:cubicBezTo>
                  <a:cubicBezTo>
                    <a:pt x="96" y="95"/>
                    <a:pt x="96" y="95"/>
                    <a:pt x="95" y="95"/>
                  </a:cubicBezTo>
                  <a:cubicBezTo>
                    <a:pt x="94" y="96"/>
                    <a:pt x="93" y="96"/>
                    <a:pt x="93" y="97"/>
                  </a:cubicBezTo>
                  <a:cubicBezTo>
                    <a:pt x="92" y="97"/>
                    <a:pt x="91" y="98"/>
                    <a:pt x="89" y="100"/>
                  </a:cubicBezTo>
                  <a:cubicBezTo>
                    <a:pt x="88" y="100"/>
                    <a:pt x="87" y="100"/>
                    <a:pt x="86" y="100"/>
                  </a:cubicBezTo>
                  <a:cubicBezTo>
                    <a:pt x="85" y="99"/>
                    <a:pt x="85" y="96"/>
                    <a:pt x="85" y="93"/>
                  </a:cubicBezTo>
                  <a:cubicBezTo>
                    <a:pt x="85" y="92"/>
                    <a:pt x="85" y="92"/>
                    <a:pt x="85" y="92"/>
                  </a:cubicBezTo>
                  <a:cubicBezTo>
                    <a:pt x="85" y="90"/>
                    <a:pt x="84" y="89"/>
                    <a:pt x="83" y="89"/>
                  </a:cubicBezTo>
                  <a:cubicBezTo>
                    <a:pt x="82" y="88"/>
                    <a:pt x="79" y="89"/>
                    <a:pt x="78" y="90"/>
                  </a:cubicBezTo>
                  <a:cubicBezTo>
                    <a:pt x="76" y="92"/>
                    <a:pt x="77" y="98"/>
                    <a:pt x="78" y="102"/>
                  </a:cubicBezTo>
                  <a:cubicBezTo>
                    <a:pt x="79" y="105"/>
                    <a:pt x="77" y="107"/>
                    <a:pt x="76" y="107"/>
                  </a:cubicBezTo>
                  <a:cubicBezTo>
                    <a:pt x="75" y="108"/>
                    <a:pt x="74" y="108"/>
                    <a:pt x="74" y="107"/>
                  </a:cubicBezTo>
                  <a:cubicBezTo>
                    <a:pt x="73" y="105"/>
                    <a:pt x="73" y="102"/>
                    <a:pt x="73" y="99"/>
                  </a:cubicBezTo>
                  <a:cubicBezTo>
                    <a:pt x="72" y="95"/>
                    <a:pt x="72" y="95"/>
                    <a:pt x="72" y="95"/>
                  </a:cubicBezTo>
                  <a:cubicBezTo>
                    <a:pt x="72" y="93"/>
                    <a:pt x="72" y="93"/>
                    <a:pt x="70" y="93"/>
                  </a:cubicBezTo>
                  <a:cubicBezTo>
                    <a:pt x="68" y="92"/>
                    <a:pt x="64" y="95"/>
                    <a:pt x="63" y="98"/>
                  </a:cubicBezTo>
                  <a:cubicBezTo>
                    <a:pt x="62" y="101"/>
                    <a:pt x="62" y="108"/>
                    <a:pt x="64" y="111"/>
                  </a:cubicBezTo>
                  <a:cubicBezTo>
                    <a:pt x="65" y="112"/>
                    <a:pt x="65" y="112"/>
                    <a:pt x="65" y="112"/>
                  </a:cubicBezTo>
                  <a:cubicBezTo>
                    <a:pt x="67" y="114"/>
                    <a:pt x="69" y="117"/>
                    <a:pt x="67" y="118"/>
                  </a:cubicBezTo>
                  <a:cubicBezTo>
                    <a:pt x="67" y="119"/>
                    <a:pt x="66" y="119"/>
                    <a:pt x="65" y="119"/>
                  </a:cubicBezTo>
                  <a:cubicBezTo>
                    <a:pt x="63" y="118"/>
                    <a:pt x="62" y="118"/>
                    <a:pt x="61" y="119"/>
                  </a:cubicBezTo>
                  <a:cubicBezTo>
                    <a:pt x="59" y="122"/>
                    <a:pt x="60" y="125"/>
                    <a:pt x="61" y="128"/>
                  </a:cubicBezTo>
                  <a:cubicBezTo>
                    <a:pt x="62" y="130"/>
                    <a:pt x="62" y="131"/>
                    <a:pt x="62" y="132"/>
                  </a:cubicBezTo>
                  <a:cubicBezTo>
                    <a:pt x="63" y="133"/>
                    <a:pt x="63" y="134"/>
                    <a:pt x="64" y="136"/>
                  </a:cubicBezTo>
                  <a:cubicBezTo>
                    <a:pt x="66" y="138"/>
                    <a:pt x="66" y="138"/>
                    <a:pt x="66" y="138"/>
                  </a:cubicBezTo>
                  <a:cubicBezTo>
                    <a:pt x="68" y="140"/>
                    <a:pt x="69" y="141"/>
                    <a:pt x="69" y="143"/>
                  </a:cubicBezTo>
                  <a:cubicBezTo>
                    <a:pt x="68" y="143"/>
                    <a:pt x="68" y="144"/>
                    <a:pt x="67" y="144"/>
                  </a:cubicBezTo>
                  <a:cubicBezTo>
                    <a:pt x="66" y="144"/>
                    <a:pt x="63" y="142"/>
                    <a:pt x="61" y="138"/>
                  </a:cubicBezTo>
                  <a:cubicBezTo>
                    <a:pt x="60" y="136"/>
                    <a:pt x="58" y="134"/>
                    <a:pt x="56" y="134"/>
                  </a:cubicBezTo>
                  <a:cubicBezTo>
                    <a:pt x="55" y="134"/>
                    <a:pt x="53" y="135"/>
                    <a:pt x="52" y="136"/>
                  </a:cubicBezTo>
                  <a:cubicBezTo>
                    <a:pt x="49" y="139"/>
                    <a:pt x="48" y="149"/>
                    <a:pt x="50" y="152"/>
                  </a:cubicBezTo>
                  <a:cubicBezTo>
                    <a:pt x="51" y="153"/>
                    <a:pt x="50" y="155"/>
                    <a:pt x="50" y="158"/>
                  </a:cubicBezTo>
                  <a:cubicBezTo>
                    <a:pt x="50" y="159"/>
                    <a:pt x="50" y="161"/>
                    <a:pt x="50" y="163"/>
                  </a:cubicBezTo>
                  <a:cubicBezTo>
                    <a:pt x="50" y="165"/>
                    <a:pt x="51" y="166"/>
                    <a:pt x="52" y="167"/>
                  </a:cubicBezTo>
                  <a:cubicBezTo>
                    <a:pt x="54" y="168"/>
                    <a:pt x="56" y="168"/>
                    <a:pt x="59" y="166"/>
                  </a:cubicBezTo>
                  <a:cubicBezTo>
                    <a:pt x="60" y="165"/>
                    <a:pt x="62" y="164"/>
                    <a:pt x="63" y="163"/>
                  </a:cubicBezTo>
                  <a:cubicBezTo>
                    <a:pt x="64" y="162"/>
                    <a:pt x="65" y="161"/>
                    <a:pt x="65" y="161"/>
                  </a:cubicBezTo>
                  <a:cubicBezTo>
                    <a:pt x="65" y="162"/>
                    <a:pt x="66" y="162"/>
                    <a:pt x="66" y="162"/>
                  </a:cubicBezTo>
                  <a:cubicBezTo>
                    <a:pt x="66" y="163"/>
                    <a:pt x="66" y="164"/>
                    <a:pt x="67" y="165"/>
                  </a:cubicBezTo>
                  <a:cubicBezTo>
                    <a:pt x="67" y="166"/>
                    <a:pt x="67" y="167"/>
                    <a:pt x="67" y="167"/>
                  </a:cubicBezTo>
                  <a:cubicBezTo>
                    <a:pt x="67" y="167"/>
                    <a:pt x="66" y="168"/>
                    <a:pt x="65" y="168"/>
                  </a:cubicBezTo>
                  <a:cubicBezTo>
                    <a:pt x="63" y="169"/>
                    <a:pt x="61" y="169"/>
                    <a:pt x="61" y="169"/>
                  </a:cubicBezTo>
                  <a:cubicBezTo>
                    <a:pt x="60" y="169"/>
                    <a:pt x="59" y="169"/>
                    <a:pt x="59" y="169"/>
                  </a:cubicBezTo>
                  <a:cubicBezTo>
                    <a:pt x="58" y="170"/>
                    <a:pt x="57" y="172"/>
                    <a:pt x="57" y="174"/>
                  </a:cubicBezTo>
                  <a:cubicBezTo>
                    <a:pt x="57" y="175"/>
                    <a:pt x="58" y="175"/>
                    <a:pt x="58" y="176"/>
                  </a:cubicBezTo>
                  <a:cubicBezTo>
                    <a:pt x="61" y="177"/>
                    <a:pt x="65" y="177"/>
                    <a:pt x="68" y="177"/>
                  </a:cubicBezTo>
                  <a:cubicBezTo>
                    <a:pt x="69" y="176"/>
                    <a:pt x="70" y="176"/>
                    <a:pt x="70" y="177"/>
                  </a:cubicBezTo>
                  <a:cubicBezTo>
                    <a:pt x="71" y="178"/>
                    <a:pt x="72" y="180"/>
                    <a:pt x="72" y="182"/>
                  </a:cubicBezTo>
                  <a:cubicBezTo>
                    <a:pt x="72" y="183"/>
                    <a:pt x="72" y="183"/>
                    <a:pt x="71" y="183"/>
                  </a:cubicBezTo>
                  <a:cubicBezTo>
                    <a:pt x="71" y="183"/>
                    <a:pt x="70" y="184"/>
                    <a:pt x="66" y="181"/>
                  </a:cubicBezTo>
                  <a:cubicBezTo>
                    <a:pt x="66" y="180"/>
                    <a:pt x="65" y="180"/>
                    <a:pt x="64" y="180"/>
                  </a:cubicBezTo>
                  <a:cubicBezTo>
                    <a:pt x="63" y="180"/>
                    <a:pt x="61" y="183"/>
                    <a:pt x="60" y="186"/>
                  </a:cubicBezTo>
                  <a:cubicBezTo>
                    <a:pt x="58" y="188"/>
                    <a:pt x="58" y="188"/>
                    <a:pt x="58" y="188"/>
                  </a:cubicBezTo>
                  <a:cubicBezTo>
                    <a:pt x="56" y="190"/>
                    <a:pt x="56" y="190"/>
                    <a:pt x="56" y="190"/>
                  </a:cubicBezTo>
                  <a:cubicBezTo>
                    <a:pt x="55" y="192"/>
                    <a:pt x="54" y="193"/>
                    <a:pt x="56" y="195"/>
                  </a:cubicBezTo>
                  <a:cubicBezTo>
                    <a:pt x="57" y="196"/>
                    <a:pt x="58" y="197"/>
                    <a:pt x="59" y="198"/>
                  </a:cubicBezTo>
                  <a:cubicBezTo>
                    <a:pt x="60" y="199"/>
                    <a:pt x="61" y="199"/>
                    <a:pt x="60" y="200"/>
                  </a:cubicBezTo>
                  <a:cubicBezTo>
                    <a:pt x="60" y="201"/>
                    <a:pt x="60" y="201"/>
                    <a:pt x="60" y="201"/>
                  </a:cubicBezTo>
                  <a:cubicBezTo>
                    <a:pt x="60" y="201"/>
                    <a:pt x="58" y="201"/>
                    <a:pt x="56" y="200"/>
                  </a:cubicBezTo>
                  <a:cubicBezTo>
                    <a:pt x="55" y="199"/>
                    <a:pt x="53" y="199"/>
                    <a:pt x="52" y="199"/>
                  </a:cubicBezTo>
                  <a:cubicBezTo>
                    <a:pt x="47" y="198"/>
                    <a:pt x="46" y="200"/>
                    <a:pt x="45" y="204"/>
                  </a:cubicBezTo>
                  <a:cubicBezTo>
                    <a:pt x="44" y="205"/>
                    <a:pt x="44" y="205"/>
                    <a:pt x="44" y="205"/>
                  </a:cubicBezTo>
                  <a:cubicBezTo>
                    <a:pt x="43" y="206"/>
                    <a:pt x="43" y="207"/>
                    <a:pt x="43" y="208"/>
                  </a:cubicBezTo>
                  <a:cubicBezTo>
                    <a:pt x="44" y="209"/>
                    <a:pt x="45" y="209"/>
                    <a:pt x="47" y="210"/>
                  </a:cubicBezTo>
                  <a:cubicBezTo>
                    <a:pt x="48" y="210"/>
                    <a:pt x="49" y="210"/>
                    <a:pt x="50" y="211"/>
                  </a:cubicBezTo>
                  <a:cubicBezTo>
                    <a:pt x="51" y="212"/>
                    <a:pt x="52" y="213"/>
                    <a:pt x="52" y="214"/>
                  </a:cubicBezTo>
                  <a:cubicBezTo>
                    <a:pt x="52" y="216"/>
                    <a:pt x="51" y="217"/>
                    <a:pt x="50" y="218"/>
                  </a:cubicBezTo>
                  <a:cubicBezTo>
                    <a:pt x="49" y="219"/>
                    <a:pt x="48" y="218"/>
                    <a:pt x="46" y="216"/>
                  </a:cubicBezTo>
                  <a:cubicBezTo>
                    <a:pt x="45" y="215"/>
                    <a:pt x="44" y="214"/>
                    <a:pt x="43" y="213"/>
                  </a:cubicBezTo>
                  <a:cubicBezTo>
                    <a:pt x="42" y="212"/>
                    <a:pt x="41" y="212"/>
                    <a:pt x="40" y="212"/>
                  </a:cubicBezTo>
                  <a:cubicBezTo>
                    <a:pt x="39" y="212"/>
                    <a:pt x="39" y="213"/>
                    <a:pt x="38" y="215"/>
                  </a:cubicBezTo>
                  <a:cubicBezTo>
                    <a:pt x="37" y="217"/>
                    <a:pt x="37" y="218"/>
                    <a:pt x="35" y="220"/>
                  </a:cubicBezTo>
                  <a:cubicBezTo>
                    <a:pt x="33" y="224"/>
                    <a:pt x="32" y="226"/>
                    <a:pt x="33" y="227"/>
                  </a:cubicBezTo>
                  <a:cubicBezTo>
                    <a:pt x="33" y="228"/>
                    <a:pt x="35" y="228"/>
                    <a:pt x="36" y="228"/>
                  </a:cubicBezTo>
                  <a:cubicBezTo>
                    <a:pt x="38" y="228"/>
                    <a:pt x="39" y="229"/>
                    <a:pt x="39" y="229"/>
                  </a:cubicBezTo>
                  <a:cubicBezTo>
                    <a:pt x="40" y="230"/>
                    <a:pt x="40" y="232"/>
                    <a:pt x="39" y="234"/>
                  </a:cubicBezTo>
                  <a:cubicBezTo>
                    <a:pt x="38" y="236"/>
                    <a:pt x="36" y="236"/>
                    <a:pt x="34" y="236"/>
                  </a:cubicBezTo>
                  <a:cubicBezTo>
                    <a:pt x="33" y="236"/>
                    <a:pt x="31" y="236"/>
                    <a:pt x="31" y="237"/>
                  </a:cubicBezTo>
                  <a:cubicBezTo>
                    <a:pt x="31" y="239"/>
                    <a:pt x="32" y="240"/>
                    <a:pt x="34" y="241"/>
                  </a:cubicBezTo>
                  <a:cubicBezTo>
                    <a:pt x="34" y="242"/>
                    <a:pt x="35" y="242"/>
                    <a:pt x="35" y="242"/>
                  </a:cubicBezTo>
                  <a:cubicBezTo>
                    <a:pt x="35" y="242"/>
                    <a:pt x="34" y="243"/>
                    <a:pt x="34" y="243"/>
                  </a:cubicBezTo>
                  <a:cubicBezTo>
                    <a:pt x="33" y="244"/>
                    <a:pt x="31" y="245"/>
                    <a:pt x="28" y="246"/>
                  </a:cubicBezTo>
                  <a:cubicBezTo>
                    <a:pt x="26" y="246"/>
                    <a:pt x="26" y="245"/>
                    <a:pt x="25" y="244"/>
                  </a:cubicBezTo>
                  <a:cubicBezTo>
                    <a:pt x="24" y="243"/>
                    <a:pt x="23" y="241"/>
                    <a:pt x="21" y="242"/>
                  </a:cubicBezTo>
                  <a:cubicBezTo>
                    <a:pt x="17" y="242"/>
                    <a:pt x="17" y="242"/>
                    <a:pt x="17" y="242"/>
                  </a:cubicBezTo>
                  <a:cubicBezTo>
                    <a:pt x="14" y="242"/>
                    <a:pt x="11" y="243"/>
                    <a:pt x="7" y="242"/>
                  </a:cubicBezTo>
                  <a:cubicBezTo>
                    <a:pt x="4" y="242"/>
                    <a:pt x="2" y="243"/>
                    <a:pt x="1" y="245"/>
                  </a:cubicBezTo>
                  <a:cubicBezTo>
                    <a:pt x="0" y="247"/>
                    <a:pt x="0" y="249"/>
                    <a:pt x="2" y="250"/>
                  </a:cubicBezTo>
                  <a:cubicBezTo>
                    <a:pt x="4" y="252"/>
                    <a:pt x="5" y="251"/>
                    <a:pt x="7" y="251"/>
                  </a:cubicBezTo>
                  <a:cubicBezTo>
                    <a:pt x="8" y="251"/>
                    <a:pt x="9" y="250"/>
                    <a:pt x="10" y="251"/>
                  </a:cubicBezTo>
                  <a:cubicBezTo>
                    <a:pt x="12" y="251"/>
                    <a:pt x="13" y="252"/>
                    <a:pt x="14" y="253"/>
                  </a:cubicBezTo>
                  <a:cubicBezTo>
                    <a:pt x="16" y="254"/>
                    <a:pt x="17" y="254"/>
                    <a:pt x="19" y="255"/>
                  </a:cubicBezTo>
                  <a:cubicBezTo>
                    <a:pt x="22" y="256"/>
                    <a:pt x="26" y="256"/>
                    <a:pt x="31" y="254"/>
                  </a:cubicBezTo>
                  <a:cubicBezTo>
                    <a:pt x="35" y="252"/>
                    <a:pt x="37" y="254"/>
                    <a:pt x="38" y="254"/>
                  </a:cubicBezTo>
                  <a:cubicBezTo>
                    <a:pt x="37" y="255"/>
                    <a:pt x="36" y="255"/>
                    <a:pt x="35" y="255"/>
                  </a:cubicBezTo>
                  <a:cubicBezTo>
                    <a:pt x="33" y="254"/>
                    <a:pt x="31" y="256"/>
                    <a:pt x="28" y="258"/>
                  </a:cubicBezTo>
                  <a:cubicBezTo>
                    <a:pt x="25" y="260"/>
                    <a:pt x="25" y="260"/>
                    <a:pt x="25" y="260"/>
                  </a:cubicBezTo>
                  <a:cubicBezTo>
                    <a:pt x="24" y="261"/>
                    <a:pt x="23" y="260"/>
                    <a:pt x="21" y="259"/>
                  </a:cubicBezTo>
                  <a:cubicBezTo>
                    <a:pt x="19" y="258"/>
                    <a:pt x="19" y="258"/>
                    <a:pt x="19" y="258"/>
                  </a:cubicBezTo>
                  <a:cubicBezTo>
                    <a:pt x="18" y="258"/>
                    <a:pt x="17" y="259"/>
                    <a:pt x="17" y="259"/>
                  </a:cubicBezTo>
                  <a:cubicBezTo>
                    <a:pt x="15" y="261"/>
                    <a:pt x="15" y="265"/>
                    <a:pt x="16" y="267"/>
                  </a:cubicBezTo>
                  <a:cubicBezTo>
                    <a:pt x="18" y="269"/>
                    <a:pt x="24" y="276"/>
                    <a:pt x="26" y="276"/>
                  </a:cubicBezTo>
                  <a:cubicBezTo>
                    <a:pt x="28" y="275"/>
                    <a:pt x="28" y="275"/>
                    <a:pt x="28" y="275"/>
                  </a:cubicBezTo>
                  <a:cubicBezTo>
                    <a:pt x="30" y="275"/>
                    <a:pt x="31" y="275"/>
                    <a:pt x="32" y="276"/>
                  </a:cubicBezTo>
                  <a:cubicBezTo>
                    <a:pt x="32" y="276"/>
                    <a:pt x="32" y="276"/>
                    <a:pt x="32" y="276"/>
                  </a:cubicBezTo>
                  <a:cubicBezTo>
                    <a:pt x="32" y="277"/>
                    <a:pt x="33" y="279"/>
                    <a:pt x="34" y="280"/>
                  </a:cubicBezTo>
                  <a:cubicBezTo>
                    <a:pt x="35" y="281"/>
                    <a:pt x="36" y="283"/>
                    <a:pt x="38" y="283"/>
                  </a:cubicBezTo>
                  <a:cubicBezTo>
                    <a:pt x="41" y="283"/>
                    <a:pt x="44" y="280"/>
                    <a:pt x="47" y="278"/>
                  </a:cubicBezTo>
                  <a:cubicBezTo>
                    <a:pt x="48" y="277"/>
                    <a:pt x="48" y="277"/>
                    <a:pt x="48" y="277"/>
                  </a:cubicBezTo>
                  <a:cubicBezTo>
                    <a:pt x="50" y="275"/>
                    <a:pt x="50" y="275"/>
                    <a:pt x="50" y="275"/>
                  </a:cubicBezTo>
                  <a:cubicBezTo>
                    <a:pt x="53" y="273"/>
                    <a:pt x="55" y="271"/>
                    <a:pt x="57" y="270"/>
                  </a:cubicBezTo>
                  <a:cubicBezTo>
                    <a:pt x="58" y="269"/>
                    <a:pt x="60" y="268"/>
                    <a:pt x="62" y="267"/>
                  </a:cubicBezTo>
                  <a:cubicBezTo>
                    <a:pt x="64" y="265"/>
                    <a:pt x="64" y="265"/>
                    <a:pt x="64" y="265"/>
                  </a:cubicBezTo>
                  <a:cubicBezTo>
                    <a:pt x="72" y="259"/>
                    <a:pt x="72" y="259"/>
                    <a:pt x="72" y="259"/>
                  </a:cubicBezTo>
                  <a:cubicBezTo>
                    <a:pt x="73" y="258"/>
                    <a:pt x="75" y="256"/>
                    <a:pt x="77" y="254"/>
                  </a:cubicBezTo>
                  <a:cubicBezTo>
                    <a:pt x="78" y="253"/>
                    <a:pt x="78" y="253"/>
                    <a:pt x="78" y="253"/>
                  </a:cubicBezTo>
                  <a:cubicBezTo>
                    <a:pt x="78" y="253"/>
                    <a:pt x="80" y="253"/>
                    <a:pt x="83" y="252"/>
                  </a:cubicBezTo>
                  <a:cubicBezTo>
                    <a:pt x="81" y="254"/>
                    <a:pt x="77" y="257"/>
                    <a:pt x="76" y="258"/>
                  </a:cubicBezTo>
                  <a:cubicBezTo>
                    <a:pt x="76" y="259"/>
                    <a:pt x="76" y="259"/>
                    <a:pt x="76" y="260"/>
                  </a:cubicBezTo>
                  <a:cubicBezTo>
                    <a:pt x="76" y="262"/>
                    <a:pt x="76" y="263"/>
                    <a:pt x="76" y="263"/>
                  </a:cubicBezTo>
                  <a:cubicBezTo>
                    <a:pt x="76" y="264"/>
                    <a:pt x="76" y="264"/>
                    <a:pt x="77" y="264"/>
                  </a:cubicBezTo>
                  <a:cubicBezTo>
                    <a:pt x="77" y="264"/>
                    <a:pt x="81" y="265"/>
                    <a:pt x="83" y="265"/>
                  </a:cubicBezTo>
                  <a:cubicBezTo>
                    <a:pt x="80" y="265"/>
                    <a:pt x="74" y="266"/>
                    <a:pt x="73" y="266"/>
                  </a:cubicBezTo>
                  <a:cubicBezTo>
                    <a:pt x="72" y="267"/>
                    <a:pt x="69" y="269"/>
                    <a:pt x="68" y="270"/>
                  </a:cubicBezTo>
                  <a:cubicBezTo>
                    <a:pt x="68" y="270"/>
                    <a:pt x="68" y="271"/>
                    <a:pt x="66" y="273"/>
                  </a:cubicBezTo>
                  <a:cubicBezTo>
                    <a:pt x="66" y="273"/>
                    <a:pt x="66" y="273"/>
                    <a:pt x="66" y="273"/>
                  </a:cubicBezTo>
                  <a:cubicBezTo>
                    <a:pt x="66" y="273"/>
                    <a:pt x="66" y="273"/>
                    <a:pt x="66" y="273"/>
                  </a:cubicBezTo>
                  <a:cubicBezTo>
                    <a:pt x="66" y="273"/>
                    <a:pt x="66" y="273"/>
                    <a:pt x="66" y="273"/>
                  </a:cubicBezTo>
                  <a:cubicBezTo>
                    <a:pt x="69" y="274"/>
                    <a:pt x="74" y="276"/>
                    <a:pt x="74" y="276"/>
                  </a:cubicBezTo>
                  <a:cubicBezTo>
                    <a:pt x="78" y="276"/>
                    <a:pt x="78" y="276"/>
                    <a:pt x="78" y="276"/>
                  </a:cubicBezTo>
                  <a:cubicBezTo>
                    <a:pt x="78" y="276"/>
                    <a:pt x="78" y="276"/>
                    <a:pt x="78" y="276"/>
                  </a:cubicBezTo>
                  <a:cubicBezTo>
                    <a:pt x="78" y="276"/>
                    <a:pt x="84" y="274"/>
                    <a:pt x="84" y="274"/>
                  </a:cubicBezTo>
                  <a:cubicBezTo>
                    <a:pt x="84" y="275"/>
                    <a:pt x="86" y="279"/>
                    <a:pt x="86" y="279"/>
                  </a:cubicBezTo>
                  <a:cubicBezTo>
                    <a:pt x="91" y="284"/>
                    <a:pt x="91" y="284"/>
                    <a:pt x="91" y="284"/>
                  </a:cubicBezTo>
                  <a:cubicBezTo>
                    <a:pt x="91" y="284"/>
                    <a:pt x="91" y="284"/>
                    <a:pt x="92" y="284"/>
                  </a:cubicBezTo>
                  <a:cubicBezTo>
                    <a:pt x="92" y="284"/>
                    <a:pt x="100" y="281"/>
                    <a:pt x="100" y="281"/>
                  </a:cubicBezTo>
                  <a:cubicBezTo>
                    <a:pt x="100" y="281"/>
                    <a:pt x="106" y="284"/>
                    <a:pt x="106" y="284"/>
                  </a:cubicBezTo>
                  <a:cubicBezTo>
                    <a:pt x="106" y="284"/>
                    <a:pt x="106" y="284"/>
                    <a:pt x="106" y="284"/>
                  </a:cubicBezTo>
                  <a:cubicBezTo>
                    <a:pt x="118" y="282"/>
                    <a:pt x="118" y="282"/>
                    <a:pt x="118" y="282"/>
                  </a:cubicBezTo>
                  <a:cubicBezTo>
                    <a:pt x="118" y="282"/>
                    <a:pt x="118" y="282"/>
                    <a:pt x="118" y="282"/>
                  </a:cubicBezTo>
                  <a:cubicBezTo>
                    <a:pt x="118" y="282"/>
                    <a:pt x="118" y="282"/>
                    <a:pt x="118" y="282"/>
                  </a:cubicBezTo>
                  <a:cubicBezTo>
                    <a:pt x="118" y="282"/>
                    <a:pt x="118" y="282"/>
                    <a:pt x="118" y="282"/>
                  </a:cubicBezTo>
                  <a:cubicBezTo>
                    <a:pt x="118" y="282"/>
                    <a:pt x="114" y="274"/>
                    <a:pt x="114" y="274"/>
                  </a:cubicBezTo>
                  <a:cubicBezTo>
                    <a:pt x="115" y="273"/>
                    <a:pt x="124" y="271"/>
                    <a:pt x="124" y="271"/>
                  </a:cubicBezTo>
                  <a:cubicBezTo>
                    <a:pt x="124" y="271"/>
                    <a:pt x="124" y="270"/>
                    <a:pt x="124" y="270"/>
                  </a:cubicBezTo>
                  <a:cubicBezTo>
                    <a:pt x="124" y="270"/>
                    <a:pt x="130" y="260"/>
                    <a:pt x="130" y="259"/>
                  </a:cubicBezTo>
                  <a:cubicBezTo>
                    <a:pt x="131" y="259"/>
                    <a:pt x="138" y="264"/>
                    <a:pt x="138" y="264"/>
                  </a:cubicBezTo>
                  <a:cubicBezTo>
                    <a:pt x="138" y="264"/>
                    <a:pt x="138" y="264"/>
                    <a:pt x="139" y="264"/>
                  </a:cubicBezTo>
                  <a:cubicBezTo>
                    <a:pt x="139" y="264"/>
                    <a:pt x="143" y="259"/>
                    <a:pt x="144" y="258"/>
                  </a:cubicBezTo>
                  <a:cubicBezTo>
                    <a:pt x="144" y="258"/>
                    <a:pt x="167" y="253"/>
                    <a:pt x="167" y="253"/>
                  </a:cubicBezTo>
                  <a:cubicBezTo>
                    <a:pt x="190" y="252"/>
                    <a:pt x="190" y="252"/>
                    <a:pt x="190" y="252"/>
                  </a:cubicBezTo>
                  <a:cubicBezTo>
                    <a:pt x="190" y="252"/>
                    <a:pt x="190" y="252"/>
                    <a:pt x="190" y="252"/>
                  </a:cubicBezTo>
                  <a:cubicBezTo>
                    <a:pt x="190" y="252"/>
                    <a:pt x="196" y="235"/>
                    <a:pt x="196" y="235"/>
                  </a:cubicBezTo>
                  <a:cubicBezTo>
                    <a:pt x="197" y="234"/>
                    <a:pt x="203" y="230"/>
                    <a:pt x="203" y="230"/>
                  </a:cubicBezTo>
                  <a:cubicBezTo>
                    <a:pt x="203" y="230"/>
                    <a:pt x="203" y="230"/>
                    <a:pt x="203" y="230"/>
                  </a:cubicBezTo>
                  <a:cubicBezTo>
                    <a:pt x="203" y="230"/>
                    <a:pt x="204" y="226"/>
                    <a:pt x="204" y="225"/>
                  </a:cubicBezTo>
                  <a:cubicBezTo>
                    <a:pt x="204" y="225"/>
                    <a:pt x="211" y="222"/>
                    <a:pt x="211" y="222"/>
                  </a:cubicBezTo>
                  <a:cubicBezTo>
                    <a:pt x="222" y="217"/>
                    <a:pt x="222" y="217"/>
                    <a:pt x="222" y="217"/>
                  </a:cubicBezTo>
                  <a:cubicBezTo>
                    <a:pt x="228" y="216"/>
                    <a:pt x="228" y="216"/>
                    <a:pt x="228" y="216"/>
                  </a:cubicBezTo>
                  <a:cubicBezTo>
                    <a:pt x="228" y="216"/>
                    <a:pt x="228" y="216"/>
                    <a:pt x="228" y="216"/>
                  </a:cubicBezTo>
                  <a:cubicBezTo>
                    <a:pt x="228" y="216"/>
                    <a:pt x="228" y="216"/>
                    <a:pt x="228" y="216"/>
                  </a:cubicBezTo>
                  <a:cubicBezTo>
                    <a:pt x="228" y="216"/>
                    <a:pt x="228" y="216"/>
                    <a:pt x="228" y="216"/>
                  </a:cubicBezTo>
                  <a:cubicBezTo>
                    <a:pt x="227" y="208"/>
                    <a:pt x="227" y="208"/>
                    <a:pt x="227" y="208"/>
                  </a:cubicBezTo>
                  <a:cubicBezTo>
                    <a:pt x="227" y="208"/>
                    <a:pt x="227" y="202"/>
                    <a:pt x="227" y="202"/>
                  </a:cubicBezTo>
                  <a:cubicBezTo>
                    <a:pt x="227" y="202"/>
                    <a:pt x="232" y="196"/>
                    <a:pt x="232" y="196"/>
                  </a:cubicBezTo>
                  <a:cubicBezTo>
                    <a:pt x="232" y="196"/>
                    <a:pt x="232" y="196"/>
                    <a:pt x="232" y="196"/>
                  </a:cubicBezTo>
                  <a:cubicBezTo>
                    <a:pt x="232" y="196"/>
                    <a:pt x="232" y="196"/>
                    <a:pt x="232" y="196"/>
                  </a:cubicBezTo>
                  <a:cubicBezTo>
                    <a:pt x="230" y="190"/>
                    <a:pt x="230" y="190"/>
                    <a:pt x="230" y="190"/>
                  </a:cubicBezTo>
                  <a:cubicBezTo>
                    <a:pt x="226" y="185"/>
                    <a:pt x="226" y="185"/>
                    <a:pt x="226" y="185"/>
                  </a:cubicBezTo>
                  <a:cubicBezTo>
                    <a:pt x="226" y="184"/>
                    <a:pt x="225" y="184"/>
                    <a:pt x="225" y="185"/>
                  </a:cubicBezTo>
                  <a:cubicBezTo>
                    <a:pt x="225" y="185"/>
                    <a:pt x="221" y="187"/>
                    <a:pt x="220" y="187"/>
                  </a:cubicBezTo>
                  <a:cubicBezTo>
                    <a:pt x="220" y="187"/>
                    <a:pt x="219" y="187"/>
                    <a:pt x="219" y="187"/>
                  </a:cubicBezTo>
                  <a:cubicBezTo>
                    <a:pt x="219" y="186"/>
                    <a:pt x="220" y="180"/>
                    <a:pt x="220" y="180"/>
                  </a:cubicBezTo>
                  <a:cubicBezTo>
                    <a:pt x="218" y="169"/>
                    <a:pt x="218" y="169"/>
                    <a:pt x="218" y="169"/>
                  </a:cubicBezTo>
                  <a:cubicBezTo>
                    <a:pt x="219" y="164"/>
                    <a:pt x="219" y="164"/>
                    <a:pt x="219" y="164"/>
                  </a:cubicBezTo>
                  <a:cubicBezTo>
                    <a:pt x="219" y="164"/>
                    <a:pt x="219" y="153"/>
                    <a:pt x="219" y="153"/>
                  </a:cubicBezTo>
                  <a:cubicBezTo>
                    <a:pt x="219" y="153"/>
                    <a:pt x="219" y="153"/>
                    <a:pt x="219" y="153"/>
                  </a:cubicBezTo>
                  <a:cubicBezTo>
                    <a:pt x="218" y="153"/>
                    <a:pt x="218" y="153"/>
                    <a:pt x="218" y="153"/>
                  </a:cubicBezTo>
                  <a:cubicBezTo>
                    <a:pt x="217" y="153"/>
                    <a:pt x="215" y="154"/>
                    <a:pt x="213" y="155"/>
                  </a:cubicBezTo>
                  <a:cubicBezTo>
                    <a:pt x="211" y="157"/>
                    <a:pt x="209" y="158"/>
                    <a:pt x="206" y="160"/>
                  </a:cubicBezTo>
                  <a:cubicBezTo>
                    <a:pt x="199" y="162"/>
                    <a:pt x="194" y="159"/>
                    <a:pt x="194" y="159"/>
                  </a:cubicBezTo>
                  <a:cubicBezTo>
                    <a:pt x="194" y="159"/>
                    <a:pt x="194" y="159"/>
                    <a:pt x="194" y="159"/>
                  </a:cubicBezTo>
                  <a:cubicBezTo>
                    <a:pt x="193" y="159"/>
                    <a:pt x="188" y="159"/>
                    <a:pt x="187" y="160"/>
                  </a:cubicBezTo>
                  <a:cubicBezTo>
                    <a:pt x="187" y="162"/>
                    <a:pt x="182" y="164"/>
                    <a:pt x="178" y="166"/>
                  </a:cubicBezTo>
                  <a:cubicBezTo>
                    <a:pt x="177" y="166"/>
                    <a:pt x="177" y="166"/>
                    <a:pt x="177" y="166"/>
                  </a:cubicBezTo>
                  <a:cubicBezTo>
                    <a:pt x="175" y="167"/>
                    <a:pt x="173" y="168"/>
                    <a:pt x="172" y="168"/>
                  </a:cubicBezTo>
                  <a:cubicBezTo>
                    <a:pt x="170" y="169"/>
                    <a:pt x="169" y="169"/>
                    <a:pt x="168" y="170"/>
                  </a:cubicBezTo>
                  <a:cubicBezTo>
                    <a:pt x="167" y="171"/>
                    <a:pt x="164" y="169"/>
                    <a:pt x="162" y="167"/>
                  </a:cubicBezTo>
                  <a:cubicBezTo>
                    <a:pt x="164" y="167"/>
                    <a:pt x="167" y="168"/>
                    <a:pt x="169" y="167"/>
                  </a:cubicBezTo>
                  <a:cubicBezTo>
                    <a:pt x="171" y="165"/>
                    <a:pt x="173" y="162"/>
                    <a:pt x="173" y="162"/>
                  </a:cubicBezTo>
                  <a:cubicBezTo>
                    <a:pt x="188" y="151"/>
                    <a:pt x="188" y="151"/>
                    <a:pt x="188" y="151"/>
                  </a:cubicBezTo>
                  <a:cubicBezTo>
                    <a:pt x="193" y="145"/>
                    <a:pt x="193" y="145"/>
                    <a:pt x="193" y="145"/>
                  </a:cubicBezTo>
                  <a:cubicBezTo>
                    <a:pt x="193" y="145"/>
                    <a:pt x="193" y="145"/>
                    <a:pt x="193" y="145"/>
                  </a:cubicBezTo>
                  <a:cubicBezTo>
                    <a:pt x="193" y="145"/>
                    <a:pt x="193" y="145"/>
                    <a:pt x="193" y="145"/>
                  </a:cubicBezTo>
                  <a:cubicBezTo>
                    <a:pt x="193" y="145"/>
                    <a:pt x="189" y="144"/>
                    <a:pt x="188" y="145"/>
                  </a:cubicBezTo>
                  <a:cubicBezTo>
                    <a:pt x="187" y="146"/>
                    <a:pt x="183" y="148"/>
                    <a:pt x="180" y="147"/>
                  </a:cubicBezTo>
                  <a:cubicBezTo>
                    <a:pt x="180" y="147"/>
                    <a:pt x="179" y="147"/>
                    <a:pt x="179" y="147"/>
                  </a:cubicBezTo>
                  <a:cubicBezTo>
                    <a:pt x="179" y="145"/>
                    <a:pt x="182" y="141"/>
                    <a:pt x="184" y="139"/>
                  </a:cubicBezTo>
                  <a:cubicBezTo>
                    <a:pt x="186" y="138"/>
                    <a:pt x="188" y="138"/>
                    <a:pt x="190" y="138"/>
                  </a:cubicBezTo>
                  <a:cubicBezTo>
                    <a:pt x="192" y="139"/>
                    <a:pt x="192" y="139"/>
                    <a:pt x="192" y="139"/>
                  </a:cubicBezTo>
                  <a:cubicBezTo>
                    <a:pt x="192" y="140"/>
                    <a:pt x="194" y="143"/>
                    <a:pt x="194" y="143"/>
                  </a:cubicBezTo>
                  <a:cubicBezTo>
                    <a:pt x="194" y="143"/>
                    <a:pt x="194" y="143"/>
                    <a:pt x="194" y="143"/>
                  </a:cubicBezTo>
                  <a:cubicBezTo>
                    <a:pt x="194" y="143"/>
                    <a:pt x="195" y="143"/>
                    <a:pt x="195" y="143"/>
                  </a:cubicBezTo>
                  <a:cubicBezTo>
                    <a:pt x="213" y="124"/>
                    <a:pt x="213" y="124"/>
                    <a:pt x="213" y="124"/>
                  </a:cubicBezTo>
                  <a:cubicBezTo>
                    <a:pt x="213" y="124"/>
                    <a:pt x="213" y="123"/>
                    <a:pt x="213" y="123"/>
                  </a:cubicBezTo>
                  <a:cubicBezTo>
                    <a:pt x="213" y="123"/>
                    <a:pt x="213" y="123"/>
                    <a:pt x="213" y="123"/>
                  </a:cubicBezTo>
                  <a:cubicBezTo>
                    <a:pt x="213" y="123"/>
                    <a:pt x="210" y="124"/>
                    <a:pt x="208" y="125"/>
                  </a:cubicBezTo>
                  <a:cubicBezTo>
                    <a:pt x="206" y="127"/>
                    <a:pt x="203" y="127"/>
                    <a:pt x="202" y="127"/>
                  </a:cubicBezTo>
                  <a:cubicBezTo>
                    <a:pt x="202" y="127"/>
                    <a:pt x="200" y="124"/>
                    <a:pt x="200" y="124"/>
                  </a:cubicBezTo>
                  <a:cubicBezTo>
                    <a:pt x="200" y="124"/>
                    <a:pt x="200" y="124"/>
                    <a:pt x="200" y="124"/>
                  </a:cubicBezTo>
                  <a:cubicBezTo>
                    <a:pt x="200" y="124"/>
                    <a:pt x="194" y="125"/>
                    <a:pt x="192" y="125"/>
                  </a:cubicBezTo>
                  <a:cubicBezTo>
                    <a:pt x="189" y="125"/>
                    <a:pt x="188" y="124"/>
                    <a:pt x="185" y="121"/>
                  </a:cubicBezTo>
                  <a:cubicBezTo>
                    <a:pt x="183" y="119"/>
                    <a:pt x="179" y="117"/>
                    <a:pt x="178" y="117"/>
                  </a:cubicBezTo>
                  <a:cubicBezTo>
                    <a:pt x="179" y="116"/>
                    <a:pt x="182" y="115"/>
                    <a:pt x="184" y="117"/>
                  </a:cubicBezTo>
                  <a:cubicBezTo>
                    <a:pt x="187" y="119"/>
                    <a:pt x="189" y="119"/>
                    <a:pt x="191" y="119"/>
                  </a:cubicBezTo>
                  <a:cubicBezTo>
                    <a:pt x="193" y="119"/>
                    <a:pt x="198" y="114"/>
                    <a:pt x="198" y="114"/>
                  </a:cubicBezTo>
                  <a:cubicBezTo>
                    <a:pt x="198" y="114"/>
                    <a:pt x="198" y="114"/>
                    <a:pt x="198" y="113"/>
                  </a:cubicBezTo>
                  <a:cubicBezTo>
                    <a:pt x="198" y="113"/>
                    <a:pt x="198" y="113"/>
                    <a:pt x="198" y="113"/>
                  </a:cubicBezTo>
                  <a:cubicBezTo>
                    <a:pt x="198" y="113"/>
                    <a:pt x="195" y="108"/>
                    <a:pt x="195" y="107"/>
                  </a:cubicBezTo>
                  <a:cubicBezTo>
                    <a:pt x="196" y="108"/>
                    <a:pt x="199" y="108"/>
                    <a:pt x="199" y="108"/>
                  </a:cubicBezTo>
                  <a:cubicBezTo>
                    <a:pt x="200" y="108"/>
                    <a:pt x="200" y="108"/>
                    <a:pt x="200" y="108"/>
                  </a:cubicBezTo>
                  <a:cubicBezTo>
                    <a:pt x="200" y="108"/>
                    <a:pt x="205" y="105"/>
                    <a:pt x="205" y="105"/>
                  </a:cubicBezTo>
                  <a:cubicBezTo>
                    <a:pt x="206" y="105"/>
                    <a:pt x="212" y="105"/>
                    <a:pt x="213" y="102"/>
                  </a:cubicBezTo>
                  <a:cubicBezTo>
                    <a:pt x="214" y="100"/>
                    <a:pt x="222" y="94"/>
                    <a:pt x="226" y="92"/>
                  </a:cubicBezTo>
                  <a:cubicBezTo>
                    <a:pt x="229" y="91"/>
                    <a:pt x="229" y="91"/>
                    <a:pt x="229" y="91"/>
                  </a:cubicBezTo>
                  <a:cubicBezTo>
                    <a:pt x="232" y="90"/>
                    <a:pt x="237" y="88"/>
                    <a:pt x="244" y="82"/>
                  </a:cubicBezTo>
                  <a:cubicBezTo>
                    <a:pt x="250" y="76"/>
                    <a:pt x="258" y="72"/>
                    <a:pt x="265" y="70"/>
                  </a:cubicBezTo>
                  <a:cubicBezTo>
                    <a:pt x="270" y="69"/>
                    <a:pt x="278" y="58"/>
                    <a:pt x="279" y="55"/>
                  </a:cubicBezTo>
                  <a:cubicBezTo>
                    <a:pt x="280" y="53"/>
                    <a:pt x="280" y="53"/>
                    <a:pt x="280" y="53"/>
                  </a:cubicBezTo>
                  <a:cubicBezTo>
                    <a:pt x="281" y="52"/>
                    <a:pt x="281" y="50"/>
                    <a:pt x="281" y="49"/>
                  </a:cubicBezTo>
                  <a:cubicBezTo>
                    <a:pt x="281" y="48"/>
                    <a:pt x="281" y="48"/>
                    <a:pt x="281" y="48"/>
                  </a:cubicBezTo>
                  <a:cubicBezTo>
                    <a:pt x="280" y="47"/>
                    <a:pt x="279" y="44"/>
                    <a:pt x="279" y="41"/>
                  </a:cubicBezTo>
                  <a:cubicBezTo>
                    <a:pt x="279" y="40"/>
                    <a:pt x="279" y="40"/>
                    <a:pt x="279" y="39"/>
                  </a:cubicBezTo>
                  <a:cubicBezTo>
                    <a:pt x="279" y="37"/>
                    <a:pt x="281" y="36"/>
                    <a:pt x="283" y="35"/>
                  </a:cubicBezTo>
                  <a:cubicBezTo>
                    <a:pt x="283" y="35"/>
                    <a:pt x="284" y="35"/>
                    <a:pt x="285" y="34"/>
                  </a:cubicBezTo>
                  <a:cubicBezTo>
                    <a:pt x="286" y="33"/>
                    <a:pt x="286" y="30"/>
                    <a:pt x="286" y="29"/>
                  </a:cubicBezTo>
                  <a:cubicBezTo>
                    <a:pt x="286" y="29"/>
                    <a:pt x="286" y="29"/>
                    <a:pt x="286" y="29"/>
                  </a:cubicBezTo>
                  <a:cubicBezTo>
                    <a:pt x="286" y="29"/>
                    <a:pt x="289" y="24"/>
                    <a:pt x="289" y="24"/>
                  </a:cubicBezTo>
                  <a:cubicBezTo>
                    <a:pt x="289" y="24"/>
                    <a:pt x="289" y="24"/>
                    <a:pt x="289" y="24"/>
                  </a:cubicBezTo>
                  <a:cubicBezTo>
                    <a:pt x="289" y="24"/>
                    <a:pt x="289" y="24"/>
                    <a:pt x="289" y="24"/>
                  </a:cubicBezTo>
                  <a:cubicBezTo>
                    <a:pt x="289" y="24"/>
                    <a:pt x="289" y="24"/>
                    <a:pt x="289" y="24"/>
                  </a:cubicBezTo>
                  <a:cubicBezTo>
                    <a:pt x="283" y="22"/>
                    <a:pt x="283" y="22"/>
                    <a:pt x="283" y="22"/>
                  </a:cubicBezTo>
                  <a:cubicBezTo>
                    <a:pt x="278" y="21"/>
                    <a:pt x="278" y="21"/>
                    <a:pt x="278" y="21"/>
                  </a:cubicBezTo>
                  <a:cubicBezTo>
                    <a:pt x="275" y="19"/>
                    <a:pt x="275" y="19"/>
                    <a:pt x="275" y="19"/>
                  </a:cubicBezTo>
                  <a:cubicBezTo>
                    <a:pt x="275" y="19"/>
                    <a:pt x="275" y="19"/>
                    <a:pt x="275" y="19"/>
                  </a:cubicBezTo>
                  <a:cubicBezTo>
                    <a:pt x="275" y="19"/>
                    <a:pt x="270" y="21"/>
                    <a:pt x="269" y="21"/>
                  </a:cubicBezTo>
                  <a:cubicBezTo>
                    <a:pt x="267" y="19"/>
                    <a:pt x="266" y="17"/>
                    <a:pt x="265" y="16"/>
                  </a:cubicBezTo>
                  <a:cubicBezTo>
                    <a:pt x="265" y="16"/>
                    <a:pt x="265" y="16"/>
                    <a:pt x="265" y="16"/>
                  </a:cubicBezTo>
                  <a:cubicBezTo>
                    <a:pt x="265" y="16"/>
                    <a:pt x="265" y="16"/>
                    <a:pt x="265" y="16"/>
                  </a:cubicBezTo>
                  <a:cubicBezTo>
                    <a:pt x="265" y="16"/>
                    <a:pt x="262" y="16"/>
                    <a:pt x="261" y="17"/>
                  </a:cubicBezTo>
                  <a:cubicBezTo>
                    <a:pt x="261" y="17"/>
                    <a:pt x="261" y="17"/>
                    <a:pt x="261" y="17"/>
                  </a:cubicBezTo>
                  <a:cubicBezTo>
                    <a:pt x="261" y="18"/>
                    <a:pt x="262" y="20"/>
                    <a:pt x="262" y="21"/>
                  </a:cubicBezTo>
                  <a:cubicBezTo>
                    <a:pt x="262" y="22"/>
                    <a:pt x="261" y="24"/>
                    <a:pt x="261" y="25"/>
                  </a:cubicBezTo>
                  <a:cubicBezTo>
                    <a:pt x="260" y="25"/>
                    <a:pt x="254" y="23"/>
                    <a:pt x="254" y="23"/>
                  </a:cubicBezTo>
                  <a:cubicBezTo>
                    <a:pt x="254" y="23"/>
                    <a:pt x="250" y="23"/>
                    <a:pt x="249" y="23"/>
                  </a:cubicBezTo>
                  <a:cubicBezTo>
                    <a:pt x="249" y="22"/>
                    <a:pt x="249" y="21"/>
                    <a:pt x="249" y="21"/>
                  </a:cubicBezTo>
                  <a:cubicBezTo>
                    <a:pt x="249" y="21"/>
                    <a:pt x="249" y="21"/>
                    <a:pt x="249" y="21"/>
                  </a:cubicBezTo>
                  <a:cubicBezTo>
                    <a:pt x="240" y="20"/>
                    <a:pt x="240" y="20"/>
                    <a:pt x="240" y="20"/>
                  </a:cubicBezTo>
                  <a:cubicBezTo>
                    <a:pt x="240" y="20"/>
                    <a:pt x="240" y="20"/>
                    <a:pt x="240" y="20"/>
                  </a:cubicBezTo>
                  <a:cubicBezTo>
                    <a:pt x="231" y="24"/>
                    <a:pt x="231" y="24"/>
                    <a:pt x="231" y="24"/>
                  </a:cubicBezTo>
                  <a:cubicBezTo>
                    <a:pt x="231" y="24"/>
                    <a:pt x="226" y="25"/>
                    <a:pt x="226" y="25"/>
                  </a:cubicBezTo>
                  <a:cubicBezTo>
                    <a:pt x="226" y="25"/>
                    <a:pt x="218" y="22"/>
                    <a:pt x="218" y="22"/>
                  </a:cubicBezTo>
                  <a:cubicBezTo>
                    <a:pt x="218" y="22"/>
                    <a:pt x="216" y="20"/>
                    <a:pt x="215" y="19"/>
                  </a:cubicBezTo>
                  <a:cubicBezTo>
                    <a:pt x="214" y="19"/>
                    <a:pt x="213" y="19"/>
                    <a:pt x="212" y="19"/>
                  </a:cubicBezTo>
                  <a:cubicBezTo>
                    <a:pt x="210" y="20"/>
                    <a:pt x="208" y="20"/>
                    <a:pt x="207" y="19"/>
                  </a:cubicBezTo>
                  <a:cubicBezTo>
                    <a:pt x="206" y="19"/>
                    <a:pt x="206" y="19"/>
                    <a:pt x="206" y="19"/>
                  </a:cubicBezTo>
                  <a:cubicBezTo>
                    <a:pt x="204" y="19"/>
                    <a:pt x="203" y="19"/>
                    <a:pt x="201" y="21"/>
                  </a:cubicBezTo>
                  <a:cubicBezTo>
                    <a:pt x="199" y="23"/>
                    <a:pt x="197" y="23"/>
                    <a:pt x="194" y="22"/>
                  </a:cubicBezTo>
                  <a:cubicBezTo>
                    <a:pt x="193" y="22"/>
                    <a:pt x="193" y="22"/>
                    <a:pt x="193" y="22"/>
                  </a:cubicBezTo>
                  <a:cubicBezTo>
                    <a:pt x="191" y="21"/>
                    <a:pt x="189" y="20"/>
                    <a:pt x="187" y="23"/>
                  </a:cubicBezTo>
                  <a:cubicBezTo>
                    <a:pt x="187" y="23"/>
                    <a:pt x="182" y="28"/>
                    <a:pt x="180" y="30"/>
                  </a:cubicBezTo>
                  <a:cubicBezTo>
                    <a:pt x="180" y="28"/>
                    <a:pt x="184" y="17"/>
                    <a:pt x="184" y="17"/>
                  </a:cubicBezTo>
                  <a:cubicBezTo>
                    <a:pt x="184" y="17"/>
                    <a:pt x="184" y="17"/>
                    <a:pt x="184" y="17"/>
                  </a:cubicBezTo>
                  <a:cubicBezTo>
                    <a:pt x="184" y="17"/>
                    <a:pt x="184" y="16"/>
                    <a:pt x="183" y="16"/>
                  </a:cubicBezTo>
                  <a:cubicBezTo>
                    <a:pt x="175" y="13"/>
                    <a:pt x="175" y="13"/>
                    <a:pt x="175" y="13"/>
                  </a:cubicBezTo>
                  <a:cubicBezTo>
                    <a:pt x="174" y="13"/>
                    <a:pt x="174" y="13"/>
                    <a:pt x="174" y="13"/>
                  </a:cubicBezTo>
                  <a:cubicBezTo>
                    <a:pt x="174" y="13"/>
                    <a:pt x="173" y="16"/>
                    <a:pt x="171" y="20"/>
                  </a:cubicBezTo>
                  <a:cubicBezTo>
                    <a:pt x="170" y="23"/>
                    <a:pt x="162" y="26"/>
                    <a:pt x="160" y="27"/>
                  </a:cubicBezTo>
                  <a:cubicBezTo>
                    <a:pt x="163" y="22"/>
                    <a:pt x="166" y="16"/>
                    <a:pt x="167" y="16"/>
                  </a:cubicBezTo>
                  <a:cubicBezTo>
                    <a:pt x="167" y="16"/>
                    <a:pt x="167" y="16"/>
                    <a:pt x="167" y="16"/>
                  </a:cubicBezTo>
                  <a:cubicBezTo>
                    <a:pt x="168" y="15"/>
                    <a:pt x="165" y="11"/>
                    <a:pt x="164" y="9"/>
                  </a:cubicBezTo>
                  <a:cubicBezTo>
                    <a:pt x="164" y="9"/>
                    <a:pt x="164" y="9"/>
                    <a:pt x="164" y="9"/>
                  </a:cubicBezTo>
                  <a:cubicBezTo>
                    <a:pt x="162" y="9"/>
                    <a:pt x="159" y="10"/>
                    <a:pt x="158" y="11"/>
                  </a:cubicBezTo>
                  <a:cubicBezTo>
                    <a:pt x="158" y="10"/>
                    <a:pt x="157" y="6"/>
                    <a:pt x="156" y="4"/>
                  </a:cubicBezTo>
                  <a:cubicBezTo>
                    <a:pt x="156" y="4"/>
                    <a:pt x="156" y="4"/>
                    <a:pt x="156" y="4"/>
                  </a:cubicBezTo>
                  <a:cubicBezTo>
                    <a:pt x="144" y="0"/>
                    <a:pt x="144" y="0"/>
                    <a:pt x="144" y="0"/>
                  </a:cubicBezTo>
                  <a:cubicBezTo>
                    <a:pt x="144" y="0"/>
                    <a:pt x="144" y="0"/>
                    <a:pt x="144" y="0"/>
                  </a:cubicBezTo>
                  <a:close/>
                  <a:moveTo>
                    <a:pt x="140" y="12"/>
                  </a:moveTo>
                  <a:cubicBezTo>
                    <a:pt x="140" y="12"/>
                    <a:pt x="140" y="12"/>
                    <a:pt x="140" y="11"/>
                  </a:cubicBezTo>
                  <a:cubicBezTo>
                    <a:pt x="140" y="11"/>
                    <a:pt x="144" y="1"/>
                    <a:pt x="144" y="0"/>
                  </a:cubicBezTo>
                  <a:cubicBezTo>
                    <a:pt x="145" y="1"/>
                    <a:pt x="155" y="4"/>
                    <a:pt x="156" y="4"/>
                  </a:cubicBezTo>
                  <a:cubicBezTo>
                    <a:pt x="157" y="12"/>
                    <a:pt x="158" y="12"/>
                    <a:pt x="158" y="12"/>
                  </a:cubicBezTo>
                  <a:cubicBezTo>
                    <a:pt x="158" y="12"/>
                    <a:pt x="158" y="12"/>
                    <a:pt x="158" y="12"/>
                  </a:cubicBezTo>
                  <a:cubicBezTo>
                    <a:pt x="158" y="11"/>
                    <a:pt x="161" y="10"/>
                    <a:pt x="163" y="10"/>
                  </a:cubicBezTo>
                  <a:cubicBezTo>
                    <a:pt x="165" y="12"/>
                    <a:pt x="167" y="15"/>
                    <a:pt x="167" y="16"/>
                  </a:cubicBezTo>
                  <a:cubicBezTo>
                    <a:pt x="167" y="16"/>
                    <a:pt x="167" y="16"/>
                    <a:pt x="167" y="16"/>
                  </a:cubicBezTo>
                  <a:cubicBezTo>
                    <a:pt x="166" y="16"/>
                    <a:pt x="161" y="24"/>
                    <a:pt x="159" y="27"/>
                  </a:cubicBezTo>
                  <a:cubicBezTo>
                    <a:pt x="159" y="27"/>
                    <a:pt x="159" y="27"/>
                    <a:pt x="159" y="27"/>
                  </a:cubicBezTo>
                  <a:cubicBezTo>
                    <a:pt x="159" y="27"/>
                    <a:pt x="159" y="27"/>
                    <a:pt x="159" y="27"/>
                  </a:cubicBezTo>
                  <a:cubicBezTo>
                    <a:pt x="159" y="27"/>
                    <a:pt x="159" y="27"/>
                    <a:pt x="159" y="27"/>
                  </a:cubicBezTo>
                  <a:cubicBezTo>
                    <a:pt x="160" y="27"/>
                    <a:pt x="170" y="25"/>
                    <a:pt x="172" y="20"/>
                  </a:cubicBezTo>
                  <a:cubicBezTo>
                    <a:pt x="173" y="16"/>
                    <a:pt x="174" y="14"/>
                    <a:pt x="175" y="14"/>
                  </a:cubicBezTo>
                  <a:cubicBezTo>
                    <a:pt x="175" y="14"/>
                    <a:pt x="182" y="17"/>
                    <a:pt x="183" y="17"/>
                  </a:cubicBezTo>
                  <a:cubicBezTo>
                    <a:pt x="183" y="17"/>
                    <a:pt x="179" y="31"/>
                    <a:pt x="179" y="31"/>
                  </a:cubicBezTo>
                  <a:cubicBezTo>
                    <a:pt x="179" y="31"/>
                    <a:pt x="179" y="31"/>
                    <a:pt x="179" y="31"/>
                  </a:cubicBezTo>
                  <a:cubicBezTo>
                    <a:pt x="179" y="31"/>
                    <a:pt x="179" y="32"/>
                    <a:pt x="179" y="32"/>
                  </a:cubicBezTo>
                  <a:cubicBezTo>
                    <a:pt x="179" y="32"/>
                    <a:pt x="179" y="32"/>
                    <a:pt x="179" y="32"/>
                  </a:cubicBezTo>
                  <a:cubicBezTo>
                    <a:pt x="187" y="23"/>
                    <a:pt x="187" y="23"/>
                    <a:pt x="187" y="23"/>
                  </a:cubicBezTo>
                  <a:cubicBezTo>
                    <a:pt x="189" y="21"/>
                    <a:pt x="191" y="21"/>
                    <a:pt x="193" y="22"/>
                  </a:cubicBezTo>
                  <a:cubicBezTo>
                    <a:pt x="194" y="23"/>
                    <a:pt x="194" y="23"/>
                    <a:pt x="194" y="23"/>
                  </a:cubicBezTo>
                  <a:cubicBezTo>
                    <a:pt x="197" y="23"/>
                    <a:pt x="199" y="24"/>
                    <a:pt x="201" y="21"/>
                  </a:cubicBezTo>
                  <a:cubicBezTo>
                    <a:pt x="203" y="19"/>
                    <a:pt x="204" y="20"/>
                    <a:pt x="206" y="20"/>
                  </a:cubicBezTo>
                  <a:cubicBezTo>
                    <a:pt x="206" y="20"/>
                    <a:pt x="206" y="20"/>
                    <a:pt x="206" y="20"/>
                  </a:cubicBezTo>
                  <a:cubicBezTo>
                    <a:pt x="208" y="20"/>
                    <a:pt x="210" y="20"/>
                    <a:pt x="212" y="20"/>
                  </a:cubicBezTo>
                  <a:cubicBezTo>
                    <a:pt x="213" y="20"/>
                    <a:pt x="214" y="20"/>
                    <a:pt x="215" y="20"/>
                  </a:cubicBezTo>
                  <a:cubicBezTo>
                    <a:pt x="216" y="20"/>
                    <a:pt x="217" y="22"/>
                    <a:pt x="218" y="22"/>
                  </a:cubicBezTo>
                  <a:cubicBezTo>
                    <a:pt x="218" y="22"/>
                    <a:pt x="218" y="22"/>
                    <a:pt x="218" y="22"/>
                  </a:cubicBezTo>
                  <a:cubicBezTo>
                    <a:pt x="226" y="26"/>
                    <a:pt x="226" y="26"/>
                    <a:pt x="226" y="26"/>
                  </a:cubicBezTo>
                  <a:cubicBezTo>
                    <a:pt x="226" y="26"/>
                    <a:pt x="226" y="26"/>
                    <a:pt x="226" y="26"/>
                  </a:cubicBezTo>
                  <a:cubicBezTo>
                    <a:pt x="231" y="25"/>
                    <a:pt x="231" y="25"/>
                    <a:pt x="231" y="25"/>
                  </a:cubicBezTo>
                  <a:cubicBezTo>
                    <a:pt x="231" y="25"/>
                    <a:pt x="240" y="21"/>
                    <a:pt x="240" y="21"/>
                  </a:cubicBezTo>
                  <a:cubicBezTo>
                    <a:pt x="240" y="21"/>
                    <a:pt x="248" y="21"/>
                    <a:pt x="249" y="21"/>
                  </a:cubicBezTo>
                  <a:cubicBezTo>
                    <a:pt x="249" y="22"/>
                    <a:pt x="249" y="23"/>
                    <a:pt x="249" y="23"/>
                  </a:cubicBezTo>
                  <a:cubicBezTo>
                    <a:pt x="249" y="23"/>
                    <a:pt x="249" y="23"/>
                    <a:pt x="249" y="23"/>
                  </a:cubicBezTo>
                  <a:cubicBezTo>
                    <a:pt x="253" y="23"/>
                    <a:pt x="253" y="23"/>
                    <a:pt x="253" y="23"/>
                  </a:cubicBezTo>
                  <a:cubicBezTo>
                    <a:pt x="261" y="26"/>
                    <a:pt x="261" y="26"/>
                    <a:pt x="261" y="26"/>
                  </a:cubicBezTo>
                  <a:cubicBezTo>
                    <a:pt x="261" y="26"/>
                    <a:pt x="261" y="26"/>
                    <a:pt x="261" y="25"/>
                  </a:cubicBezTo>
                  <a:cubicBezTo>
                    <a:pt x="263" y="22"/>
                    <a:pt x="263" y="22"/>
                    <a:pt x="263" y="22"/>
                  </a:cubicBezTo>
                  <a:cubicBezTo>
                    <a:pt x="263" y="22"/>
                    <a:pt x="263" y="21"/>
                    <a:pt x="263" y="21"/>
                  </a:cubicBezTo>
                  <a:cubicBezTo>
                    <a:pt x="262" y="20"/>
                    <a:pt x="262" y="18"/>
                    <a:pt x="262" y="17"/>
                  </a:cubicBezTo>
                  <a:cubicBezTo>
                    <a:pt x="262" y="17"/>
                    <a:pt x="264" y="16"/>
                    <a:pt x="265" y="16"/>
                  </a:cubicBezTo>
                  <a:cubicBezTo>
                    <a:pt x="265" y="17"/>
                    <a:pt x="266" y="18"/>
                    <a:pt x="269" y="21"/>
                  </a:cubicBezTo>
                  <a:cubicBezTo>
                    <a:pt x="269" y="21"/>
                    <a:pt x="269" y="21"/>
                    <a:pt x="269" y="21"/>
                  </a:cubicBezTo>
                  <a:cubicBezTo>
                    <a:pt x="269" y="21"/>
                    <a:pt x="274" y="20"/>
                    <a:pt x="275" y="20"/>
                  </a:cubicBezTo>
                  <a:cubicBezTo>
                    <a:pt x="275" y="20"/>
                    <a:pt x="278" y="22"/>
                    <a:pt x="278" y="22"/>
                  </a:cubicBezTo>
                  <a:cubicBezTo>
                    <a:pt x="283" y="23"/>
                    <a:pt x="283" y="23"/>
                    <a:pt x="283" y="23"/>
                  </a:cubicBezTo>
                  <a:cubicBezTo>
                    <a:pt x="283" y="23"/>
                    <a:pt x="287" y="24"/>
                    <a:pt x="288" y="24"/>
                  </a:cubicBezTo>
                  <a:cubicBezTo>
                    <a:pt x="288" y="25"/>
                    <a:pt x="285" y="28"/>
                    <a:pt x="285" y="28"/>
                  </a:cubicBezTo>
                  <a:cubicBezTo>
                    <a:pt x="285" y="29"/>
                    <a:pt x="285" y="29"/>
                    <a:pt x="285" y="29"/>
                  </a:cubicBezTo>
                  <a:cubicBezTo>
                    <a:pt x="285" y="29"/>
                    <a:pt x="285" y="29"/>
                    <a:pt x="285" y="29"/>
                  </a:cubicBezTo>
                  <a:cubicBezTo>
                    <a:pt x="285" y="29"/>
                    <a:pt x="285" y="29"/>
                    <a:pt x="285" y="29"/>
                  </a:cubicBezTo>
                  <a:cubicBezTo>
                    <a:pt x="285" y="30"/>
                    <a:pt x="285" y="32"/>
                    <a:pt x="284" y="34"/>
                  </a:cubicBezTo>
                  <a:cubicBezTo>
                    <a:pt x="284" y="34"/>
                    <a:pt x="283" y="34"/>
                    <a:pt x="282" y="35"/>
                  </a:cubicBezTo>
                  <a:cubicBezTo>
                    <a:pt x="281" y="36"/>
                    <a:pt x="279" y="37"/>
                    <a:pt x="279" y="39"/>
                  </a:cubicBezTo>
                  <a:cubicBezTo>
                    <a:pt x="279" y="40"/>
                    <a:pt x="279" y="40"/>
                    <a:pt x="279" y="41"/>
                  </a:cubicBezTo>
                  <a:cubicBezTo>
                    <a:pt x="279" y="44"/>
                    <a:pt x="279" y="47"/>
                    <a:pt x="280" y="48"/>
                  </a:cubicBezTo>
                  <a:cubicBezTo>
                    <a:pt x="281" y="48"/>
                    <a:pt x="281" y="49"/>
                    <a:pt x="281" y="49"/>
                  </a:cubicBezTo>
                  <a:cubicBezTo>
                    <a:pt x="281" y="50"/>
                    <a:pt x="280" y="51"/>
                    <a:pt x="279" y="53"/>
                  </a:cubicBezTo>
                  <a:cubicBezTo>
                    <a:pt x="278" y="55"/>
                    <a:pt x="278" y="55"/>
                    <a:pt x="278" y="55"/>
                  </a:cubicBezTo>
                  <a:cubicBezTo>
                    <a:pt x="278" y="57"/>
                    <a:pt x="269" y="68"/>
                    <a:pt x="265" y="69"/>
                  </a:cubicBezTo>
                  <a:cubicBezTo>
                    <a:pt x="257" y="71"/>
                    <a:pt x="250" y="75"/>
                    <a:pt x="243" y="81"/>
                  </a:cubicBezTo>
                  <a:cubicBezTo>
                    <a:pt x="236" y="87"/>
                    <a:pt x="232" y="89"/>
                    <a:pt x="228" y="90"/>
                  </a:cubicBezTo>
                  <a:cubicBezTo>
                    <a:pt x="226" y="92"/>
                    <a:pt x="226" y="92"/>
                    <a:pt x="226" y="92"/>
                  </a:cubicBezTo>
                  <a:cubicBezTo>
                    <a:pt x="222" y="94"/>
                    <a:pt x="214" y="99"/>
                    <a:pt x="212" y="102"/>
                  </a:cubicBezTo>
                  <a:cubicBezTo>
                    <a:pt x="211" y="104"/>
                    <a:pt x="205" y="104"/>
                    <a:pt x="205" y="104"/>
                  </a:cubicBezTo>
                  <a:cubicBezTo>
                    <a:pt x="205" y="104"/>
                    <a:pt x="205" y="104"/>
                    <a:pt x="205" y="104"/>
                  </a:cubicBezTo>
                  <a:cubicBezTo>
                    <a:pt x="205" y="104"/>
                    <a:pt x="200" y="108"/>
                    <a:pt x="199" y="108"/>
                  </a:cubicBezTo>
                  <a:cubicBezTo>
                    <a:pt x="199" y="108"/>
                    <a:pt x="194" y="107"/>
                    <a:pt x="194" y="107"/>
                  </a:cubicBezTo>
                  <a:cubicBezTo>
                    <a:pt x="194" y="107"/>
                    <a:pt x="194" y="107"/>
                    <a:pt x="194" y="107"/>
                  </a:cubicBezTo>
                  <a:cubicBezTo>
                    <a:pt x="194" y="107"/>
                    <a:pt x="194" y="107"/>
                    <a:pt x="194" y="107"/>
                  </a:cubicBezTo>
                  <a:cubicBezTo>
                    <a:pt x="194" y="107"/>
                    <a:pt x="194" y="107"/>
                    <a:pt x="194" y="107"/>
                  </a:cubicBezTo>
                  <a:cubicBezTo>
                    <a:pt x="194" y="107"/>
                    <a:pt x="198" y="113"/>
                    <a:pt x="198" y="113"/>
                  </a:cubicBezTo>
                  <a:cubicBezTo>
                    <a:pt x="196" y="115"/>
                    <a:pt x="193" y="118"/>
                    <a:pt x="191" y="118"/>
                  </a:cubicBezTo>
                  <a:cubicBezTo>
                    <a:pt x="189" y="119"/>
                    <a:pt x="187" y="118"/>
                    <a:pt x="184" y="116"/>
                  </a:cubicBezTo>
                  <a:cubicBezTo>
                    <a:pt x="181" y="114"/>
                    <a:pt x="177" y="117"/>
                    <a:pt x="177" y="117"/>
                  </a:cubicBezTo>
                  <a:cubicBezTo>
                    <a:pt x="177" y="117"/>
                    <a:pt x="177" y="117"/>
                    <a:pt x="177" y="117"/>
                  </a:cubicBezTo>
                  <a:cubicBezTo>
                    <a:pt x="177" y="117"/>
                    <a:pt x="177" y="117"/>
                    <a:pt x="177" y="117"/>
                  </a:cubicBezTo>
                  <a:cubicBezTo>
                    <a:pt x="177" y="117"/>
                    <a:pt x="182" y="119"/>
                    <a:pt x="185" y="122"/>
                  </a:cubicBezTo>
                  <a:cubicBezTo>
                    <a:pt x="187" y="125"/>
                    <a:pt x="189" y="126"/>
                    <a:pt x="192" y="126"/>
                  </a:cubicBezTo>
                  <a:cubicBezTo>
                    <a:pt x="194" y="126"/>
                    <a:pt x="199" y="125"/>
                    <a:pt x="200" y="124"/>
                  </a:cubicBezTo>
                  <a:cubicBezTo>
                    <a:pt x="200" y="125"/>
                    <a:pt x="202" y="128"/>
                    <a:pt x="202" y="128"/>
                  </a:cubicBezTo>
                  <a:cubicBezTo>
                    <a:pt x="202" y="128"/>
                    <a:pt x="202" y="128"/>
                    <a:pt x="202" y="128"/>
                  </a:cubicBezTo>
                  <a:cubicBezTo>
                    <a:pt x="202" y="128"/>
                    <a:pt x="206" y="128"/>
                    <a:pt x="208" y="126"/>
                  </a:cubicBezTo>
                  <a:cubicBezTo>
                    <a:pt x="210" y="125"/>
                    <a:pt x="211" y="124"/>
                    <a:pt x="212" y="124"/>
                  </a:cubicBezTo>
                  <a:cubicBezTo>
                    <a:pt x="211" y="125"/>
                    <a:pt x="195" y="142"/>
                    <a:pt x="194" y="142"/>
                  </a:cubicBezTo>
                  <a:cubicBezTo>
                    <a:pt x="194" y="141"/>
                    <a:pt x="193" y="140"/>
                    <a:pt x="193" y="139"/>
                  </a:cubicBezTo>
                  <a:cubicBezTo>
                    <a:pt x="193" y="139"/>
                    <a:pt x="193" y="139"/>
                    <a:pt x="193" y="139"/>
                  </a:cubicBezTo>
                  <a:cubicBezTo>
                    <a:pt x="193" y="139"/>
                    <a:pt x="193" y="139"/>
                    <a:pt x="193" y="139"/>
                  </a:cubicBezTo>
                  <a:cubicBezTo>
                    <a:pt x="193" y="139"/>
                    <a:pt x="193" y="139"/>
                    <a:pt x="192" y="138"/>
                  </a:cubicBezTo>
                  <a:cubicBezTo>
                    <a:pt x="191" y="138"/>
                    <a:pt x="186" y="137"/>
                    <a:pt x="184" y="139"/>
                  </a:cubicBezTo>
                  <a:cubicBezTo>
                    <a:pt x="182" y="140"/>
                    <a:pt x="178" y="145"/>
                    <a:pt x="179" y="147"/>
                  </a:cubicBezTo>
                  <a:cubicBezTo>
                    <a:pt x="179" y="147"/>
                    <a:pt x="179" y="148"/>
                    <a:pt x="180" y="148"/>
                  </a:cubicBezTo>
                  <a:cubicBezTo>
                    <a:pt x="184" y="149"/>
                    <a:pt x="187" y="146"/>
                    <a:pt x="189" y="146"/>
                  </a:cubicBezTo>
                  <a:cubicBezTo>
                    <a:pt x="189" y="145"/>
                    <a:pt x="191" y="145"/>
                    <a:pt x="192" y="145"/>
                  </a:cubicBezTo>
                  <a:cubicBezTo>
                    <a:pt x="192" y="146"/>
                    <a:pt x="188" y="150"/>
                    <a:pt x="188" y="150"/>
                  </a:cubicBezTo>
                  <a:cubicBezTo>
                    <a:pt x="173" y="162"/>
                    <a:pt x="173" y="162"/>
                    <a:pt x="173" y="162"/>
                  </a:cubicBezTo>
                  <a:cubicBezTo>
                    <a:pt x="173" y="162"/>
                    <a:pt x="170" y="165"/>
                    <a:pt x="169" y="166"/>
                  </a:cubicBezTo>
                  <a:cubicBezTo>
                    <a:pt x="167" y="167"/>
                    <a:pt x="161" y="166"/>
                    <a:pt x="161" y="166"/>
                  </a:cubicBezTo>
                  <a:cubicBezTo>
                    <a:pt x="161" y="166"/>
                    <a:pt x="161" y="166"/>
                    <a:pt x="161" y="166"/>
                  </a:cubicBezTo>
                  <a:cubicBezTo>
                    <a:pt x="161" y="166"/>
                    <a:pt x="161" y="166"/>
                    <a:pt x="161" y="166"/>
                  </a:cubicBezTo>
                  <a:cubicBezTo>
                    <a:pt x="161" y="167"/>
                    <a:pt x="166" y="172"/>
                    <a:pt x="168" y="170"/>
                  </a:cubicBezTo>
                  <a:cubicBezTo>
                    <a:pt x="169" y="170"/>
                    <a:pt x="170" y="170"/>
                    <a:pt x="172" y="169"/>
                  </a:cubicBezTo>
                  <a:cubicBezTo>
                    <a:pt x="173" y="169"/>
                    <a:pt x="175" y="168"/>
                    <a:pt x="177" y="167"/>
                  </a:cubicBezTo>
                  <a:cubicBezTo>
                    <a:pt x="179" y="166"/>
                    <a:pt x="179" y="166"/>
                    <a:pt x="179" y="166"/>
                  </a:cubicBezTo>
                  <a:cubicBezTo>
                    <a:pt x="184" y="164"/>
                    <a:pt x="188" y="162"/>
                    <a:pt x="188" y="161"/>
                  </a:cubicBezTo>
                  <a:cubicBezTo>
                    <a:pt x="188" y="160"/>
                    <a:pt x="191" y="159"/>
                    <a:pt x="193" y="159"/>
                  </a:cubicBezTo>
                  <a:cubicBezTo>
                    <a:pt x="194" y="160"/>
                    <a:pt x="200" y="162"/>
                    <a:pt x="206" y="160"/>
                  </a:cubicBezTo>
                  <a:cubicBezTo>
                    <a:pt x="209" y="159"/>
                    <a:pt x="211" y="157"/>
                    <a:pt x="213" y="156"/>
                  </a:cubicBezTo>
                  <a:cubicBezTo>
                    <a:pt x="216" y="155"/>
                    <a:pt x="217" y="153"/>
                    <a:pt x="218" y="154"/>
                  </a:cubicBezTo>
                  <a:cubicBezTo>
                    <a:pt x="218" y="154"/>
                    <a:pt x="219" y="154"/>
                    <a:pt x="219" y="154"/>
                  </a:cubicBezTo>
                  <a:cubicBezTo>
                    <a:pt x="219" y="154"/>
                    <a:pt x="218" y="164"/>
                    <a:pt x="218" y="164"/>
                  </a:cubicBezTo>
                  <a:cubicBezTo>
                    <a:pt x="218" y="169"/>
                    <a:pt x="218" y="169"/>
                    <a:pt x="218" y="169"/>
                  </a:cubicBezTo>
                  <a:cubicBezTo>
                    <a:pt x="219" y="180"/>
                    <a:pt x="219" y="180"/>
                    <a:pt x="219" y="180"/>
                  </a:cubicBezTo>
                  <a:cubicBezTo>
                    <a:pt x="218" y="187"/>
                    <a:pt x="218" y="187"/>
                    <a:pt x="218" y="187"/>
                  </a:cubicBezTo>
                  <a:cubicBezTo>
                    <a:pt x="218" y="187"/>
                    <a:pt x="218" y="187"/>
                    <a:pt x="218" y="187"/>
                  </a:cubicBezTo>
                  <a:cubicBezTo>
                    <a:pt x="218" y="187"/>
                    <a:pt x="218" y="187"/>
                    <a:pt x="218" y="187"/>
                  </a:cubicBezTo>
                  <a:cubicBezTo>
                    <a:pt x="220" y="188"/>
                    <a:pt x="220" y="188"/>
                    <a:pt x="220" y="188"/>
                  </a:cubicBezTo>
                  <a:cubicBezTo>
                    <a:pt x="220" y="188"/>
                    <a:pt x="220" y="188"/>
                    <a:pt x="221" y="188"/>
                  </a:cubicBezTo>
                  <a:cubicBezTo>
                    <a:pt x="221" y="188"/>
                    <a:pt x="225" y="185"/>
                    <a:pt x="225" y="185"/>
                  </a:cubicBezTo>
                  <a:cubicBezTo>
                    <a:pt x="226" y="186"/>
                    <a:pt x="229" y="191"/>
                    <a:pt x="229" y="191"/>
                  </a:cubicBezTo>
                  <a:cubicBezTo>
                    <a:pt x="229" y="191"/>
                    <a:pt x="231" y="195"/>
                    <a:pt x="231" y="196"/>
                  </a:cubicBezTo>
                  <a:cubicBezTo>
                    <a:pt x="231" y="196"/>
                    <a:pt x="227" y="201"/>
                    <a:pt x="227" y="201"/>
                  </a:cubicBezTo>
                  <a:cubicBezTo>
                    <a:pt x="227" y="201"/>
                    <a:pt x="227" y="202"/>
                    <a:pt x="227" y="202"/>
                  </a:cubicBezTo>
                  <a:cubicBezTo>
                    <a:pt x="226" y="208"/>
                    <a:pt x="226" y="208"/>
                    <a:pt x="226" y="208"/>
                  </a:cubicBezTo>
                  <a:cubicBezTo>
                    <a:pt x="226" y="208"/>
                    <a:pt x="228" y="215"/>
                    <a:pt x="228" y="216"/>
                  </a:cubicBezTo>
                  <a:cubicBezTo>
                    <a:pt x="227" y="216"/>
                    <a:pt x="222" y="217"/>
                    <a:pt x="222" y="217"/>
                  </a:cubicBezTo>
                  <a:cubicBezTo>
                    <a:pt x="211" y="221"/>
                    <a:pt x="211" y="221"/>
                    <a:pt x="211" y="221"/>
                  </a:cubicBezTo>
                  <a:cubicBezTo>
                    <a:pt x="204" y="225"/>
                    <a:pt x="204" y="225"/>
                    <a:pt x="204" y="225"/>
                  </a:cubicBezTo>
                  <a:cubicBezTo>
                    <a:pt x="204" y="225"/>
                    <a:pt x="204" y="225"/>
                    <a:pt x="204" y="225"/>
                  </a:cubicBezTo>
                  <a:cubicBezTo>
                    <a:pt x="204" y="225"/>
                    <a:pt x="203" y="229"/>
                    <a:pt x="203" y="230"/>
                  </a:cubicBezTo>
                  <a:cubicBezTo>
                    <a:pt x="202" y="230"/>
                    <a:pt x="196" y="234"/>
                    <a:pt x="196" y="234"/>
                  </a:cubicBezTo>
                  <a:cubicBezTo>
                    <a:pt x="196" y="234"/>
                    <a:pt x="196" y="234"/>
                    <a:pt x="196" y="234"/>
                  </a:cubicBezTo>
                  <a:cubicBezTo>
                    <a:pt x="196" y="234"/>
                    <a:pt x="190" y="251"/>
                    <a:pt x="190" y="251"/>
                  </a:cubicBezTo>
                  <a:cubicBezTo>
                    <a:pt x="189" y="251"/>
                    <a:pt x="167" y="253"/>
                    <a:pt x="167" y="253"/>
                  </a:cubicBezTo>
                  <a:cubicBezTo>
                    <a:pt x="143" y="258"/>
                    <a:pt x="143" y="258"/>
                    <a:pt x="143" y="258"/>
                  </a:cubicBezTo>
                  <a:cubicBezTo>
                    <a:pt x="143" y="258"/>
                    <a:pt x="143" y="258"/>
                    <a:pt x="143" y="258"/>
                  </a:cubicBezTo>
                  <a:cubicBezTo>
                    <a:pt x="143" y="258"/>
                    <a:pt x="139" y="263"/>
                    <a:pt x="138" y="264"/>
                  </a:cubicBezTo>
                  <a:cubicBezTo>
                    <a:pt x="138" y="263"/>
                    <a:pt x="130" y="258"/>
                    <a:pt x="130" y="258"/>
                  </a:cubicBezTo>
                  <a:cubicBezTo>
                    <a:pt x="130" y="258"/>
                    <a:pt x="130" y="258"/>
                    <a:pt x="130" y="258"/>
                  </a:cubicBezTo>
                  <a:cubicBezTo>
                    <a:pt x="130" y="258"/>
                    <a:pt x="130" y="258"/>
                    <a:pt x="130" y="258"/>
                  </a:cubicBezTo>
                  <a:cubicBezTo>
                    <a:pt x="130" y="258"/>
                    <a:pt x="124" y="270"/>
                    <a:pt x="123" y="270"/>
                  </a:cubicBezTo>
                  <a:cubicBezTo>
                    <a:pt x="123" y="270"/>
                    <a:pt x="114" y="273"/>
                    <a:pt x="114" y="273"/>
                  </a:cubicBezTo>
                  <a:cubicBezTo>
                    <a:pt x="113" y="273"/>
                    <a:pt x="113" y="273"/>
                    <a:pt x="113" y="273"/>
                  </a:cubicBezTo>
                  <a:cubicBezTo>
                    <a:pt x="113" y="273"/>
                    <a:pt x="113" y="273"/>
                    <a:pt x="113" y="273"/>
                  </a:cubicBezTo>
                  <a:cubicBezTo>
                    <a:pt x="113" y="273"/>
                    <a:pt x="113" y="274"/>
                    <a:pt x="113" y="274"/>
                  </a:cubicBezTo>
                  <a:cubicBezTo>
                    <a:pt x="113" y="274"/>
                    <a:pt x="117" y="281"/>
                    <a:pt x="118" y="282"/>
                  </a:cubicBezTo>
                  <a:cubicBezTo>
                    <a:pt x="117" y="282"/>
                    <a:pt x="107" y="283"/>
                    <a:pt x="106" y="283"/>
                  </a:cubicBezTo>
                  <a:cubicBezTo>
                    <a:pt x="106" y="283"/>
                    <a:pt x="100" y="280"/>
                    <a:pt x="100" y="280"/>
                  </a:cubicBezTo>
                  <a:cubicBezTo>
                    <a:pt x="100" y="280"/>
                    <a:pt x="100" y="280"/>
                    <a:pt x="100" y="280"/>
                  </a:cubicBezTo>
                  <a:cubicBezTo>
                    <a:pt x="100" y="280"/>
                    <a:pt x="92" y="283"/>
                    <a:pt x="92" y="284"/>
                  </a:cubicBezTo>
                  <a:cubicBezTo>
                    <a:pt x="91" y="283"/>
                    <a:pt x="87" y="278"/>
                    <a:pt x="87" y="278"/>
                  </a:cubicBezTo>
                  <a:cubicBezTo>
                    <a:pt x="85" y="274"/>
                    <a:pt x="85" y="274"/>
                    <a:pt x="85" y="274"/>
                  </a:cubicBezTo>
                  <a:cubicBezTo>
                    <a:pt x="85" y="273"/>
                    <a:pt x="84" y="273"/>
                    <a:pt x="84" y="273"/>
                  </a:cubicBezTo>
                  <a:cubicBezTo>
                    <a:pt x="84" y="273"/>
                    <a:pt x="78" y="275"/>
                    <a:pt x="78" y="275"/>
                  </a:cubicBezTo>
                  <a:cubicBezTo>
                    <a:pt x="78" y="275"/>
                    <a:pt x="74" y="275"/>
                    <a:pt x="74" y="275"/>
                  </a:cubicBezTo>
                  <a:cubicBezTo>
                    <a:pt x="74" y="275"/>
                    <a:pt x="70" y="274"/>
                    <a:pt x="67" y="273"/>
                  </a:cubicBezTo>
                  <a:cubicBezTo>
                    <a:pt x="69" y="271"/>
                    <a:pt x="69" y="270"/>
                    <a:pt x="69" y="270"/>
                  </a:cubicBezTo>
                  <a:cubicBezTo>
                    <a:pt x="69" y="269"/>
                    <a:pt x="72" y="267"/>
                    <a:pt x="74" y="267"/>
                  </a:cubicBezTo>
                  <a:cubicBezTo>
                    <a:pt x="75" y="266"/>
                    <a:pt x="82" y="266"/>
                    <a:pt x="85" y="266"/>
                  </a:cubicBezTo>
                  <a:cubicBezTo>
                    <a:pt x="85" y="266"/>
                    <a:pt x="86" y="265"/>
                    <a:pt x="86" y="265"/>
                  </a:cubicBezTo>
                  <a:cubicBezTo>
                    <a:pt x="86" y="265"/>
                    <a:pt x="86" y="265"/>
                    <a:pt x="86" y="265"/>
                  </a:cubicBezTo>
                  <a:cubicBezTo>
                    <a:pt x="86" y="265"/>
                    <a:pt x="85" y="265"/>
                    <a:pt x="85" y="265"/>
                  </a:cubicBezTo>
                  <a:cubicBezTo>
                    <a:pt x="85" y="265"/>
                    <a:pt x="77" y="263"/>
                    <a:pt x="77" y="263"/>
                  </a:cubicBezTo>
                  <a:cubicBezTo>
                    <a:pt x="77" y="262"/>
                    <a:pt x="77" y="261"/>
                    <a:pt x="77" y="260"/>
                  </a:cubicBezTo>
                  <a:cubicBezTo>
                    <a:pt x="77" y="259"/>
                    <a:pt x="77" y="259"/>
                    <a:pt x="77" y="259"/>
                  </a:cubicBezTo>
                  <a:cubicBezTo>
                    <a:pt x="77" y="258"/>
                    <a:pt x="81" y="254"/>
                    <a:pt x="84" y="252"/>
                  </a:cubicBezTo>
                  <a:cubicBezTo>
                    <a:pt x="84" y="252"/>
                    <a:pt x="84" y="252"/>
                    <a:pt x="84" y="252"/>
                  </a:cubicBezTo>
                  <a:cubicBezTo>
                    <a:pt x="84" y="252"/>
                    <a:pt x="84" y="252"/>
                    <a:pt x="84" y="252"/>
                  </a:cubicBezTo>
                  <a:cubicBezTo>
                    <a:pt x="84" y="252"/>
                    <a:pt x="84" y="252"/>
                    <a:pt x="83" y="252"/>
                  </a:cubicBezTo>
                  <a:cubicBezTo>
                    <a:pt x="82" y="252"/>
                    <a:pt x="78" y="252"/>
                    <a:pt x="77" y="253"/>
                  </a:cubicBezTo>
                  <a:cubicBezTo>
                    <a:pt x="76" y="254"/>
                    <a:pt x="76" y="254"/>
                    <a:pt x="76" y="254"/>
                  </a:cubicBezTo>
                  <a:cubicBezTo>
                    <a:pt x="75" y="255"/>
                    <a:pt x="73" y="258"/>
                    <a:pt x="72" y="259"/>
                  </a:cubicBezTo>
                  <a:cubicBezTo>
                    <a:pt x="64" y="264"/>
                    <a:pt x="64" y="264"/>
                    <a:pt x="64" y="264"/>
                  </a:cubicBezTo>
                  <a:cubicBezTo>
                    <a:pt x="61" y="266"/>
                    <a:pt x="61" y="266"/>
                    <a:pt x="61" y="266"/>
                  </a:cubicBezTo>
                  <a:cubicBezTo>
                    <a:pt x="60" y="267"/>
                    <a:pt x="58" y="269"/>
                    <a:pt x="57" y="269"/>
                  </a:cubicBezTo>
                  <a:cubicBezTo>
                    <a:pt x="55" y="270"/>
                    <a:pt x="52" y="272"/>
                    <a:pt x="49" y="275"/>
                  </a:cubicBezTo>
                  <a:cubicBezTo>
                    <a:pt x="48" y="276"/>
                    <a:pt x="48" y="276"/>
                    <a:pt x="48" y="276"/>
                  </a:cubicBezTo>
                  <a:cubicBezTo>
                    <a:pt x="46" y="277"/>
                    <a:pt x="46" y="277"/>
                    <a:pt x="46" y="277"/>
                  </a:cubicBezTo>
                  <a:cubicBezTo>
                    <a:pt x="43" y="280"/>
                    <a:pt x="41" y="282"/>
                    <a:pt x="38" y="282"/>
                  </a:cubicBezTo>
                  <a:cubicBezTo>
                    <a:pt x="37" y="282"/>
                    <a:pt x="36" y="281"/>
                    <a:pt x="34" y="280"/>
                  </a:cubicBezTo>
                  <a:cubicBezTo>
                    <a:pt x="33" y="278"/>
                    <a:pt x="32" y="277"/>
                    <a:pt x="32" y="276"/>
                  </a:cubicBezTo>
                  <a:cubicBezTo>
                    <a:pt x="32" y="276"/>
                    <a:pt x="32" y="275"/>
                    <a:pt x="32" y="275"/>
                  </a:cubicBezTo>
                  <a:cubicBezTo>
                    <a:pt x="31" y="275"/>
                    <a:pt x="30" y="275"/>
                    <a:pt x="28" y="275"/>
                  </a:cubicBezTo>
                  <a:cubicBezTo>
                    <a:pt x="26" y="275"/>
                    <a:pt x="26" y="275"/>
                    <a:pt x="26" y="275"/>
                  </a:cubicBezTo>
                  <a:cubicBezTo>
                    <a:pt x="24" y="275"/>
                    <a:pt x="18" y="269"/>
                    <a:pt x="17" y="266"/>
                  </a:cubicBezTo>
                  <a:cubicBezTo>
                    <a:pt x="16" y="265"/>
                    <a:pt x="16" y="261"/>
                    <a:pt x="17" y="260"/>
                  </a:cubicBezTo>
                  <a:cubicBezTo>
                    <a:pt x="18" y="259"/>
                    <a:pt x="18" y="259"/>
                    <a:pt x="19" y="259"/>
                  </a:cubicBezTo>
                  <a:cubicBezTo>
                    <a:pt x="21" y="260"/>
                    <a:pt x="21" y="260"/>
                    <a:pt x="21" y="260"/>
                  </a:cubicBezTo>
                  <a:cubicBezTo>
                    <a:pt x="22" y="260"/>
                    <a:pt x="24" y="261"/>
                    <a:pt x="26" y="260"/>
                  </a:cubicBezTo>
                  <a:cubicBezTo>
                    <a:pt x="28" y="259"/>
                    <a:pt x="28" y="259"/>
                    <a:pt x="28" y="259"/>
                  </a:cubicBezTo>
                  <a:cubicBezTo>
                    <a:pt x="31" y="257"/>
                    <a:pt x="33" y="255"/>
                    <a:pt x="34" y="255"/>
                  </a:cubicBezTo>
                  <a:cubicBezTo>
                    <a:pt x="36" y="255"/>
                    <a:pt x="38" y="255"/>
                    <a:pt x="38" y="255"/>
                  </a:cubicBezTo>
                  <a:cubicBezTo>
                    <a:pt x="39" y="255"/>
                    <a:pt x="39" y="255"/>
                    <a:pt x="39" y="255"/>
                  </a:cubicBezTo>
                  <a:cubicBezTo>
                    <a:pt x="39" y="255"/>
                    <a:pt x="39" y="255"/>
                    <a:pt x="39" y="254"/>
                  </a:cubicBezTo>
                  <a:cubicBezTo>
                    <a:pt x="39" y="254"/>
                    <a:pt x="36" y="251"/>
                    <a:pt x="31" y="253"/>
                  </a:cubicBezTo>
                  <a:cubicBezTo>
                    <a:pt x="26" y="255"/>
                    <a:pt x="22" y="256"/>
                    <a:pt x="19" y="255"/>
                  </a:cubicBezTo>
                  <a:cubicBezTo>
                    <a:pt x="17" y="254"/>
                    <a:pt x="16" y="253"/>
                    <a:pt x="15" y="252"/>
                  </a:cubicBezTo>
                  <a:cubicBezTo>
                    <a:pt x="13" y="251"/>
                    <a:pt x="12" y="251"/>
                    <a:pt x="10" y="250"/>
                  </a:cubicBezTo>
                  <a:cubicBezTo>
                    <a:pt x="9" y="250"/>
                    <a:pt x="8" y="250"/>
                    <a:pt x="7" y="250"/>
                  </a:cubicBezTo>
                  <a:cubicBezTo>
                    <a:pt x="5" y="251"/>
                    <a:pt x="4" y="251"/>
                    <a:pt x="2" y="250"/>
                  </a:cubicBezTo>
                  <a:cubicBezTo>
                    <a:pt x="1" y="249"/>
                    <a:pt x="1" y="247"/>
                    <a:pt x="2" y="245"/>
                  </a:cubicBezTo>
                  <a:cubicBezTo>
                    <a:pt x="2" y="244"/>
                    <a:pt x="4" y="242"/>
                    <a:pt x="7" y="243"/>
                  </a:cubicBezTo>
                  <a:cubicBezTo>
                    <a:pt x="11" y="243"/>
                    <a:pt x="14" y="243"/>
                    <a:pt x="17" y="243"/>
                  </a:cubicBezTo>
                  <a:cubicBezTo>
                    <a:pt x="21" y="242"/>
                    <a:pt x="21" y="242"/>
                    <a:pt x="21" y="242"/>
                  </a:cubicBezTo>
                  <a:cubicBezTo>
                    <a:pt x="23" y="242"/>
                    <a:pt x="24" y="243"/>
                    <a:pt x="25" y="244"/>
                  </a:cubicBezTo>
                  <a:cubicBezTo>
                    <a:pt x="25" y="246"/>
                    <a:pt x="26" y="247"/>
                    <a:pt x="28" y="246"/>
                  </a:cubicBezTo>
                  <a:cubicBezTo>
                    <a:pt x="32" y="245"/>
                    <a:pt x="33" y="244"/>
                    <a:pt x="34" y="243"/>
                  </a:cubicBezTo>
                  <a:cubicBezTo>
                    <a:pt x="35" y="243"/>
                    <a:pt x="35" y="243"/>
                    <a:pt x="35" y="243"/>
                  </a:cubicBezTo>
                  <a:cubicBezTo>
                    <a:pt x="36" y="243"/>
                    <a:pt x="36" y="242"/>
                    <a:pt x="36" y="242"/>
                  </a:cubicBezTo>
                  <a:cubicBezTo>
                    <a:pt x="36" y="242"/>
                    <a:pt x="35" y="241"/>
                    <a:pt x="34" y="241"/>
                  </a:cubicBezTo>
                  <a:cubicBezTo>
                    <a:pt x="33" y="240"/>
                    <a:pt x="31" y="239"/>
                    <a:pt x="32" y="238"/>
                  </a:cubicBezTo>
                  <a:cubicBezTo>
                    <a:pt x="32" y="237"/>
                    <a:pt x="33" y="237"/>
                    <a:pt x="34" y="237"/>
                  </a:cubicBezTo>
                  <a:cubicBezTo>
                    <a:pt x="36" y="236"/>
                    <a:pt x="39" y="236"/>
                    <a:pt x="40" y="234"/>
                  </a:cubicBezTo>
                  <a:cubicBezTo>
                    <a:pt x="41" y="232"/>
                    <a:pt x="41" y="230"/>
                    <a:pt x="40" y="229"/>
                  </a:cubicBezTo>
                  <a:cubicBezTo>
                    <a:pt x="39" y="228"/>
                    <a:pt x="38" y="227"/>
                    <a:pt x="36" y="227"/>
                  </a:cubicBezTo>
                  <a:cubicBezTo>
                    <a:pt x="35" y="227"/>
                    <a:pt x="34" y="227"/>
                    <a:pt x="34" y="227"/>
                  </a:cubicBezTo>
                  <a:cubicBezTo>
                    <a:pt x="33" y="226"/>
                    <a:pt x="34" y="224"/>
                    <a:pt x="36" y="220"/>
                  </a:cubicBezTo>
                  <a:cubicBezTo>
                    <a:pt x="37" y="219"/>
                    <a:pt x="38" y="217"/>
                    <a:pt x="39" y="216"/>
                  </a:cubicBezTo>
                  <a:cubicBezTo>
                    <a:pt x="39" y="214"/>
                    <a:pt x="40" y="213"/>
                    <a:pt x="40" y="213"/>
                  </a:cubicBezTo>
                  <a:cubicBezTo>
                    <a:pt x="41" y="212"/>
                    <a:pt x="42" y="213"/>
                    <a:pt x="42" y="213"/>
                  </a:cubicBezTo>
                  <a:cubicBezTo>
                    <a:pt x="44" y="214"/>
                    <a:pt x="45" y="215"/>
                    <a:pt x="46" y="216"/>
                  </a:cubicBezTo>
                  <a:cubicBezTo>
                    <a:pt x="47" y="218"/>
                    <a:pt x="49" y="219"/>
                    <a:pt x="51" y="218"/>
                  </a:cubicBezTo>
                  <a:cubicBezTo>
                    <a:pt x="52" y="217"/>
                    <a:pt x="53" y="216"/>
                    <a:pt x="52" y="214"/>
                  </a:cubicBezTo>
                  <a:cubicBezTo>
                    <a:pt x="52" y="213"/>
                    <a:pt x="51" y="211"/>
                    <a:pt x="50" y="210"/>
                  </a:cubicBezTo>
                  <a:cubicBezTo>
                    <a:pt x="49" y="210"/>
                    <a:pt x="48" y="209"/>
                    <a:pt x="47" y="209"/>
                  </a:cubicBezTo>
                  <a:cubicBezTo>
                    <a:pt x="45" y="209"/>
                    <a:pt x="44" y="208"/>
                    <a:pt x="44" y="208"/>
                  </a:cubicBezTo>
                  <a:cubicBezTo>
                    <a:pt x="44" y="207"/>
                    <a:pt x="44" y="206"/>
                    <a:pt x="44" y="205"/>
                  </a:cubicBezTo>
                  <a:cubicBezTo>
                    <a:pt x="45" y="204"/>
                    <a:pt x="45" y="204"/>
                    <a:pt x="45" y="204"/>
                  </a:cubicBezTo>
                  <a:cubicBezTo>
                    <a:pt x="47" y="200"/>
                    <a:pt x="48" y="198"/>
                    <a:pt x="52" y="199"/>
                  </a:cubicBezTo>
                  <a:cubicBezTo>
                    <a:pt x="53" y="199"/>
                    <a:pt x="55" y="200"/>
                    <a:pt x="56" y="200"/>
                  </a:cubicBezTo>
                  <a:cubicBezTo>
                    <a:pt x="58" y="201"/>
                    <a:pt x="60" y="202"/>
                    <a:pt x="61" y="201"/>
                  </a:cubicBezTo>
                  <a:cubicBezTo>
                    <a:pt x="61" y="201"/>
                    <a:pt x="61" y="201"/>
                    <a:pt x="61" y="200"/>
                  </a:cubicBezTo>
                  <a:cubicBezTo>
                    <a:pt x="61" y="199"/>
                    <a:pt x="60" y="198"/>
                    <a:pt x="59" y="197"/>
                  </a:cubicBezTo>
                  <a:cubicBezTo>
                    <a:pt x="58" y="197"/>
                    <a:pt x="57" y="196"/>
                    <a:pt x="57" y="195"/>
                  </a:cubicBezTo>
                  <a:cubicBezTo>
                    <a:pt x="55" y="193"/>
                    <a:pt x="56" y="192"/>
                    <a:pt x="57" y="191"/>
                  </a:cubicBezTo>
                  <a:cubicBezTo>
                    <a:pt x="58" y="189"/>
                    <a:pt x="58" y="189"/>
                    <a:pt x="58" y="189"/>
                  </a:cubicBezTo>
                  <a:cubicBezTo>
                    <a:pt x="60" y="186"/>
                    <a:pt x="60" y="186"/>
                    <a:pt x="60" y="186"/>
                  </a:cubicBezTo>
                  <a:cubicBezTo>
                    <a:pt x="62" y="183"/>
                    <a:pt x="63" y="181"/>
                    <a:pt x="64" y="181"/>
                  </a:cubicBezTo>
                  <a:cubicBezTo>
                    <a:pt x="65" y="181"/>
                    <a:pt x="65" y="181"/>
                    <a:pt x="66" y="181"/>
                  </a:cubicBezTo>
                  <a:cubicBezTo>
                    <a:pt x="69" y="183"/>
                    <a:pt x="71" y="184"/>
                    <a:pt x="72" y="184"/>
                  </a:cubicBezTo>
                  <a:cubicBezTo>
                    <a:pt x="72" y="183"/>
                    <a:pt x="72" y="183"/>
                    <a:pt x="72" y="182"/>
                  </a:cubicBezTo>
                  <a:cubicBezTo>
                    <a:pt x="72" y="180"/>
                    <a:pt x="72" y="177"/>
                    <a:pt x="71" y="176"/>
                  </a:cubicBezTo>
                  <a:cubicBezTo>
                    <a:pt x="70" y="176"/>
                    <a:pt x="69" y="176"/>
                    <a:pt x="68" y="176"/>
                  </a:cubicBezTo>
                  <a:cubicBezTo>
                    <a:pt x="65" y="177"/>
                    <a:pt x="61" y="176"/>
                    <a:pt x="59" y="175"/>
                  </a:cubicBezTo>
                  <a:cubicBezTo>
                    <a:pt x="58" y="175"/>
                    <a:pt x="58" y="175"/>
                    <a:pt x="58" y="174"/>
                  </a:cubicBezTo>
                  <a:cubicBezTo>
                    <a:pt x="58" y="173"/>
                    <a:pt x="58" y="171"/>
                    <a:pt x="59" y="170"/>
                  </a:cubicBezTo>
                  <a:cubicBezTo>
                    <a:pt x="60" y="169"/>
                    <a:pt x="60" y="169"/>
                    <a:pt x="61" y="169"/>
                  </a:cubicBezTo>
                  <a:cubicBezTo>
                    <a:pt x="61" y="170"/>
                    <a:pt x="63" y="170"/>
                    <a:pt x="65" y="169"/>
                  </a:cubicBezTo>
                  <a:cubicBezTo>
                    <a:pt x="67" y="168"/>
                    <a:pt x="68" y="168"/>
                    <a:pt x="68" y="167"/>
                  </a:cubicBezTo>
                  <a:cubicBezTo>
                    <a:pt x="68" y="167"/>
                    <a:pt x="68" y="166"/>
                    <a:pt x="67" y="165"/>
                  </a:cubicBezTo>
                  <a:cubicBezTo>
                    <a:pt x="67" y="164"/>
                    <a:pt x="66" y="163"/>
                    <a:pt x="66" y="162"/>
                  </a:cubicBezTo>
                  <a:cubicBezTo>
                    <a:pt x="66" y="162"/>
                    <a:pt x="66" y="161"/>
                    <a:pt x="65" y="161"/>
                  </a:cubicBezTo>
                  <a:cubicBezTo>
                    <a:pt x="65" y="161"/>
                    <a:pt x="64" y="161"/>
                    <a:pt x="62" y="163"/>
                  </a:cubicBezTo>
                  <a:cubicBezTo>
                    <a:pt x="61" y="164"/>
                    <a:pt x="60" y="165"/>
                    <a:pt x="58" y="165"/>
                  </a:cubicBezTo>
                  <a:cubicBezTo>
                    <a:pt x="56" y="167"/>
                    <a:pt x="54" y="167"/>
                    <a:pt x="52" y="166"/>
                  </a:cubicBezTo>
                  <a:cubicBezTo>
                    <a:pt x="51" y="166"/>
                    <a:pt x="51" y="165"/>
                    <a:pt x="51" y="163"/>
                  </a:cubicBezTo>
                  <a:cubicBezTo>
                    <a:pt x="50" y="161"/>
                    <a:pt x="51" y="159"/>
                    <a:pt x="51" y="158"/>
                  </a:cubicBezTo>
                  <a:cubicBezTo>
                    <a:pt x="51" y="155"/>
                    <a:pt x="51" y="153"/>
                    <a:pt x="50" y="151"/>
                  </a:cubicBezTo>
                  <a:cubicBezTo>
                    <a:pt x="49" y="149"/>
                    <a:pt x="50" y="139"/>
                    <a:pt x="52" y="137"/>
                  </a:cubicBezTo>
                  <a:cubicBezTo>
                    <a:pt x="53" y="136"/>
                    <a:pt x="54" y="134"/>
                    <a:pt x="56" y="134"/>
                  </a:cubicBezTo>
                  <a:cubicBezTo>
                    <a:pt x="58" y="135"/>
                    <a:pt x="59" y="136"/>
                    <a:pt x="61" y="139"/>
                  </a:cubicBezTo>
                  <a:cubicBezTo>
                    <a:pt x="63" y="143"/>
                    <a:pt x="66" y="144"/>
                    <a:pt x="67" y="144"/>
                  </a:cubicBezTo>
                  <a:cubicBezTo>
                    <a:pt x="68" y="144"/>
                    <a:pt x="69" y="144"/>
                    <a:pt x="69" y="143"/>
                  </a:cubicBezTo>
                  <a:cubicBezTo>
                    <a:pt x="70" y="141"/>
                    <a:pt x="68" y="139"/>
                    <a:pt x="66" y="138"/>
                  </a:cubicBezTo>
                  <a:cubicBezTo>
                    <a:pt x="64" y="135"/>
                    <a:pt x="64" y="135"/>
                    <a:pt x="64" y="135"/>
                  </a:cubicBezTo>
                  <a:cubicBezTo>
                    <a:pt x="63" y="134"/>
                    <a:pt x="63" y="133"/>
                    <a:pt x="63" y="132"/>
                  </a:cubicBezTo>
                  <a:cubicBezTo>
                    <a:pt x="63" y="131"/>
                    <a:pt x="63" y="130"/>
                    <a:pt x="62" y="128"/>
                  </a:cubicBezTo>
                  <a:cubicBezTo>
                    <a:pt x="60" y="124"/>
                    <a:pt x="60" y="122"/>
                    <a:pt x="62" y="120"/>
                  </a:cubicBezTo>
                  <a:cubicBezTo>
                    <a:pt x="62" y="119"/>
                    <a:pt x="63" y="119"/>
                    <a:pt x="64" y="119"/>
                  </a:cubicBezTo>
                  <a:cubicBezTo>
                    <a:pt x="66" y="120"/>
                    <a:pt x="67" y="120"/>
                    <a:pt x="68" y="119"/>
                  </a:cubicBezTo>
                  <a:cubicBezTo>
                    <a:pt x="70" y="117"/>
                    <a:pt x="67" y="114"/>
                    <a:pt x="65" y="112"/>
                  </a:cubicBezTo>
                  <a:cubicBezTo>
                    <a:pt x="64" y="111"/>
                    <a:pt x="64" y="111"/>
                    <a:pt x="64" y="111"/>
                  </a:cubicBezTo>
                  <a:cubicBezTo>
                    <a:pt x="63" y="108"/>
                    <a:pt x="63" y="101"/>
                    <a:pt x="64" y="98"/>
                  </a:cubicBezTo>
                  <a:cubicBezTo>
                    <a:pt x="64" y="96"/>
                    <a:pt x="68" y="93"/>
                    <a:pt x="70" y="93"/>
                  </a:cubicBezTo>
                  <a:cubicBezTo>
                    <a:pt x="71" y="93"/>
                    <a:pt x="72" y="94"/>
                    <a:pt x="72" y="95"/>
                  </a:cubicBezTo>
                  <a:cubicBezTo>
                    <a:pt x="72" y="99"/>
                    <a:pt x="72" y="99"/>
                    <a:pt x="72" y="99"/>
                  </a:cubicBezTo>
                  <a:cubicBezTo>
                    <a:pt x="72" y="102"/>
                    <a:pt x="72" y="105"/>
                    <a:pt x="73" y="107"/>
                  </a:cubicBezTo>
                  <a:cubicBezTo>
                    <a:pt x="74" y="108"/>
                    <a:pt x="75" y="108"/>
                    <a:pt x="76" y="108"/>
                  </a:cubicBezTo>
                  <a:cubicBezTo>
                    <a:pt x="78" y="107"/>
                    <a:pt x="79" y="105"/>
                    <a:pt x="78" y="102"/>
                  </a:cubicBezTo>
                  <a:cubicBezTo>
                    <a:pt x="77" y="97"/>
                    <a:pt x="77" y="92"/>
                    <a:pt x="79" y="91"/>
                  </a:cubicBezTo>
                  <a:cubicBezTo>
                    <a:pt x="80" y="90"/>
                    <a:pt x="82" y="89"/>
                    <a:pt x="83" y="89"/>
                  </a:cubicBezTo>
                  <a:cubicBezTo>
                    <a:pt x="84" y="90"/>
                    <a:pt x="84" y="91"/>
                    <a:pt x="84" y="92"/>
                  </a:cubicBezTo>
                  <a:cubicBezTo>
                    <a:pt x="84" y="93"/>
                    <a:pt x="84" y="93"/>
                    <a:pt x="84" y="93"/>
                  </a:cubicBezTo>
                  <a:cubicBezTo>
                    <a:pt x="84" y="97"/>
                    <a:pt x="84" y="100"/>
                    <a:pt x="86" y="101"/>
                  </a:cubicBezTo>
                  <a:cubicBezTo>
                    <a:pt x="87" y="101"/>
                    <a:pt x="88" y="101"/>
                    <a:pt x="89" y="100"/>
                  </a:cubicBezTo>
                  <a:cubicBezTo>
                    <a:pt x="92" y="99"/>
                    <a:pt x="92" y="98"/>
                    <a:pt x="93" y="97"/>
                  </a:cubicBezTo>
                  <a:cubicBezTo>
                    <a:pt x="94" y="96"/>
                    <a:pt x="94" y="96"/>
                    <a:pt x="95" y="96"/>
                  </a:cubicBezTo>
                  <a:cubicBezTo>
                    <a:pt x="96" y="96"/>
                    <a:pt x="96" y="96"/>
                    <a:pt x="97" y="97"/>
                  </a:cubicBezTo>
                  <a:cubicBezTo>
                    <a:pt x="98" y="98"/>
                    <a:pt x="99" y="99"/>
                    <a:pt x="100" y="101"/>
                  </a:cubicBezTo>
                  <a:cubicBezTo>
                    <a:pt x="103" y="104"/>
                    <a:pt x="105" y="105"/>
                    <a:pt x="106" y="105"/>
                  </a:cubicBezTo>
                  <a:cubicBezTo>
                    <a:pt x="106" y="105"/>
                    <a:pt x="106" y="105"/>
                    <a:pt x="106" y="104"/>
                  </a:cubicBezTo>
                  <a:cubicBezTo>
                    <a:pt x="106" y="104"/>
                    <a:pt x="106" y="104"/>
                    <a:pt x="106" y="104"/>
                  </a:cubicBezTo>
                  <a:cubicBezTo>
                    <a:pt x="106" y="104"/>
                    <a:pt x="106" y="104"/>
                    <a:pt x="106" y="104"/>
                  </a:cubicBezTo>
                  <a:cubicBezTo>
                    <a:pt x="105" y="102"/>
                    <a:pt x="103" y="99"/>
                    <a:pt x="103" y="98"/>
                  </a:cubicBezTo>
                  <a:cubicBezTo>
                    <a:pt x="103" y="98"/>
                    <a:pt x="106" y="97"/>
                    <a:pt x="108" y="97"/>
                  </a:cubicBezTo>
                  <a:cubicBezTo>
                    <a:pt x="108" y="97"/>
                    <a:pt x="111" y="99"/>
                    <a:pt x="111" y="99"/>
                  </a:cubicBezTo>
                  <a:cubicBezTo>
                    <a:pt x="111" y="99"/>
                    <a:pt x="111" y="99"/>
                    <a:pt x="112" y="99"/>
                  </a:cubicBezTo>
                  <a:cubicBezTo>
                    <a:pt x="112" y="99"/>
                    <a:pt x="112" y="99"/>
                    <a:pt x="112" y="99"/>
                  </a:cubicBezTo>
                  <a:cubicBezTo>
                    <a:pt x="111" y="94"/>
                    <a:pt x="111" y="94"/>
                    <a:pt x="111" y="94"/>
                  </a:cubicBezTo>
                  <a:cubicBezTo>
                    <a:pt x="111" y="94"/>
                    <a:pt x="110" y="89"/>
                    <a:pt x="108" y="87"/>
                  </a:cubicBezTo>
                  <a:cubicBezTo>
                    <a:pt x="108" y="86"/>
                    <a:pt x="108" y="86"/>
                    <a:pt x="108" y="86"/>
                  </a:cubicBezTo>
                  <a:cubicBezTo>
                    <a:pt x="99" y="73"/>
                    <a:pt x="97" y="70"/>
                    <a:pt x="97" y="69"/>
                  </a:cubicBezTo>
                  <a:cubicBezTo>
                    <a:pt x="97" y="69"/>
                    <a:pt x="97" y="69"/>
                    <a:pt x="97" y="69"/>
                  </a:cubicBezTo>
                  <a:cubicBezTo>
                    <a:pt x="98" y="68"/>
                    <a:pt x="99" y="67"/>
                    <a:pt x="100" y="67"/>
                  </a:cubicBezTo>
                  <a:cubicBezTo>
                    <a:pt x="100" y="67"/>
                    <a:pt x="101" y="68"/>
                    <a:pt x="102" y="69"/>
                  </a:cubicBezTo>
                  <a:cubicBezTo>
                    <a:pt x="103" y="71"/>
                    <a:pt x="105" y="73"/>
                    <a:pt x="106" y="73"/>
                  </a:cubicBezTo>
                  <a:cubicBezTo>
                    <a:pt x="108" y="74"/>
                    <a:pt x="109" y="72"/>
                    <a:pt x="109" y="70"/>
                  </a:cubicBezTo>
                  <a:cubicBezTo>
                    <a:pt x="110" y="68"/>
                    <a:pt x="110" y="68"/>
                    <a:pt x="110" y="68"/>
                  </a:cubicBezTo>
                  <a:cubicBezTo>
                    <a:pt x="111" y="65"/>
                    <a:pt x="112" y="63"/>
                    <a:pt x="112" y="62"/>
                  </a:cubicBezTo>
                  <a:cubicBezTo>
                    <a:pt x="112" y="62"/>
                    <a:pt x="112" y="62"/>
                    <a:pt x="112" y="62"/>
                  </a:cubicBezTo>
                  <a:cubicBezTo>
                    <a:pt x="112" y="61"/>
                    <a:pt x="110" y="57"/>
                    <a:pt x="109" y="54"/>
                  </a:cubicBezTo>
                  <a:cubicBezTo>
                    <a:pt x="108" y="52"/>
                    <a:pt x="107" y="50"/>
                    <a:pt x="107" y="48"/>
                  </a:cubicBezTo>
                  <a:cubicBezTo>
                    <a:pt x="108" y="49"/>
                    <a:pt x="109" y="50"/>
                    <a:pt x="112" y="50"/>
                  </a:cubicBezTo>
                  <a:cubicBezTo>
                    <a:pt x="113" y="50"/>
                    <a:pt x="113" y="50"/>
                    <a:pt x="113" y="50"/>
                  </a:cubicBezTo>
                  <a:cubicBezTo>
                    <a:pt x="117" y="49"/>
                    <a:pt x="120" y="48"/>
                    <a:pt x="122" y="49"/>
                  </a:cubicBezTo>
                  <a:cubicBezTo>
                    <a:pt x="125" y="50"/>
                    <a:pt x="128" y="50"/>
                    <a:pt x="129" y="49"/>
                  </a:cubicBezTo>
                  <a:cubicBezTo>
                    <a:pt x="129" y="49"/>
                    <a:pt x="129" y="49"/>
                    <a:pt x="129" y="49"/>
                  </a:cubicBezTo>
                  <a:cubicBezTo>
                    <a:pt x="129" y="49"/>
                    <a:pt x="129" y="49"/>
                    <a:pt x="129" y="49"/>
                  </a:cubicBezTo>
                  <a:cubicBezTo>
                    <a:pt x="129" y="49"/>
                    <a:pt x="129" y="48"/>
                    <a:pt x="128" y="47"/>
                  </a:cubicBezTo>
                  <a:cubicBezTo>
                    <a:pt x="127" y="46"/>
                    <a:pt x="126" y="44"/>
                    <a:pt x="126" y="44"/>
                  </a:cubicBezTo>
                  <a:cubicBezTo>
                    <a:pt x="126" y="44"/>
                    <a:pt x="126" y="44"/>
                    <a:pt x="126" y="44"/>
                  </a:cubicBezTo>
                  <a:cubicBezTo>
                    <a:pt x="126" y="42"/>
                    <a:pt x="126" y="42"/>
                    <a:pt x="126" y="42"/>
                  </a:cubicBezTo>
                  <a:cubicBezTo>
                    <a:pt x="126" y="41"/>
                    <a:pt x="126" y="40"/>
                    <a:pt x="126" y="38"/>
                  </a:cubicBezTo>
                  <a:cubicBezTo>
                    <a:pt x="126" y="37"/>
                    <a:pt x="126" y="35"/>
                    <a:pt x="126" y="34"/>
                  </a:cubicBezTo>
                  <a:cubicBezTo>
                    <a:pt x="127" y="32"/>
                    <a:pt x="128" y="31"/>
                    <a:pt x="130" y="30"/>
                  </a:cubicBezTo>
                  <a:cubicBezTo>
                    <a:pt x="130" y="29"/>
                    <a:pt x="131" y="29"/>
                    <a:pt x="132" y="28"/>
                  </a:cubicBezTo>
                  <a:cubicBezTo>
                    <a:pt x="132" y="27"/>
                    <a:pt x="132" y="27"/>
                    <a:pt x="132" y="27"/>
                  </a:cubicBezTo>
                  <a:cubicBezTo>
                    <a:pt x="134" y="25"/>
                    <a:pt x="135" y="24"/>
                    <a:pt x="135" y="24"/>
                  </a:cubicBezTo>
                  <a:cubicBezTo>
                    <a:pt x="136" y="23"/>
                    <a:pt x="136" y="23"/>
                    <a:pt x="136" y="22"/>
                  </a:cubicBezTo>
                  <a:cubicBezTo>
                    <a:pt x="136" y="21"/>
                    <a:pt x="135" y="20"/>
                    <a:pt x="135" y="20"/>
                  </a:cubicBezTo>
                  <a:cubicBezTo>
                    <a:pt x="135" y="20"/>
                    <a:pt x="135" y="15"/>
                    <a:pt x="135" y="14"/>
                  </a:cubicBezTo>
                  <a:cubicBezTo>
                    <a:pt x="135" y="14"/>
                    <a:pt x="140" y="12"/>
                    <a:pt x="140" y="12"/>
                  </a:cubicBezTo>
                  <a:close/>
                  <a:moveTo>
                    <a:pt x="286" y="29"/>
                  </a:moveTo>
                  <a:cubicBezTo>
                    <a:pt x="286" y="29"/>
                    <a:pt x="286" y="29"/>
                    <a:pt x="286" y="29"/>
                  </a:cubicBezTo>
                  <a:close/>
                  <a:moveTo>
                    <a:pt x="106" y="104"/>
                  </a:moveTo>
                  <a:cubicBezTo>
                    <a:pt x="106" y="104"/>
                    <a:pt x="106" y="104"/>
                    <a:pt x="106" y="104"/>
                  </a:cubicBezTo>
                  <a:cubicBezTo>
                    <a:pt x="106" y="104"/>
                    <a:pt x="106" y="104"/>
                    <a:pt x="106" y="104"/>
                  </a:cubicBezTo>
                  <a:cubicBezTo>
                    <a:pt x="106" y="104"/>
                    <a:pt x="106" y="104"/>
                    <a:pt x="106"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7">
              <a:extLst>
                <a:ext uri="{FF2B5EF4-FFF2-40B4-BE49-F238E27FC236}">
                  <a16:creationId xmlns:a16="http://schemas.microsoft.com/office/drawing/2014/main" id="{2A39EE8E-0900-62C0-C856-A3287B41A904}"/>
                </a:ext>
              </a:extLst>
            </p:cNvPr>
            <p:cNvSpPr>
              <a:spLocks noEditPoints="1"/>
            </p:cNvSpPr>
            <p:nvPr/>
          </p:nvSpPr>
          <p:spPr bwMode="auto">
            <a:xfrm>
              <a:off x="3854" y="851"/>
              <a:ext cx="23" cy="64"/>
            </a:xfrm>
            <a:custGeom>
              <a:avLst/>
              <a:gdLst>
                <a:gd name="T0" fmla="*/ 7 w 8"/>
                <a:gd name="T1" fmla="*/ 0 h 22"/>
                <a:gd name="T2" fmla="*/ 4 w 8"/>
                <a:gd name="T3" fmla="*/ 5 h 22"/>
                <a:gd name="T4" fmla="*/ 1 w 8"/>
                <a:gd name="T5" fmla="*/ 10 h 22"/>
                <a:gd name="T6" fmla="*/ 1 w 8"/>
                <a:gd name="T7" fmla="*/ 12 h 22"/>
                <a:gd name="T8" fmla="*/ 1 w 8"/>
                <a:gd name="T9" fmla="*/ 15 h 22"/>
                <a:gd name="T10" fmla="*/ 0 w 8"/>
                <a:gd name="T11" fmla="*/ 17 h 22"/>
                <a:gd name="T12" fmla="*/ 0 w 8"/>
                <a:gd name="T13" fmla="*/ 20 h 22"/>
                <a:gd name="T14" fmla="*/ 0 w 8"/>
                <a:gd name="T15" fmla="*/ 21 h 22"/>
                <a:gd name="T16" fmla="*/ 1 w 8"/>
                <a:gd name="T17" fmla="*/ 22 h 22"/>
                <a:gd name="T18" fmla="*/ 4 w 8"/>
                <a:gd name="T19" fmla="*/ 20 h 22"/>
                <a:gd name="T20" fmla="*/ 5 w 8"/>
                <a:gd name="T21" fmla="*/ 18 h 22"/>
                <a:gd name="T22" fmla="*/ 5 w 8"/>
                <a:gd name="T23" fmla="*/ 10 h 22"/>
                <a:gd name="T24" fmla="*/ 8 w 8"/>
                <a:gd name="T25" fmla="*/ 1 h 22"/>
                <a:gd name="T26" fmla="*/ 8 w 8"/>
                <a:gd name="T27" fmla="*/ 0 h 22"/>
                <a:gd name="T28" fmla="*/ 7 w 8"/>
                <a:gd name="T29" fmla="*/ 0 h 22"/>
                <a:gd name="T30" fmla="*/ 1 w 8"/>
                <a:gd name="T31" fmla="*/ 21 h 22"/>
                <a:gd name="T32" fmla="*/ 1 w 8"/>
                <a:gd name="T33" fmla="*/ 21 h 22"/>
                <a:gd name="T34" fmla="*/ 1 w 8"/>
                <a:gd name="T35" fmla="*/ 20 h 22"/>
                <a:gd name="T36" fmla="*/ 1 w 8"/>
                <a:gd name="T37" fmla="*/ 17 h 22"/>
                <a:gd name="T38" fmla="*/ 1 w 8"/>
                <a:gd name="T39" fmla="*/ 15 h 22"/>
                <a:gd name="T40" fmla="*/ 2 w 8"/>
                <a:gd name="T41" fmla="*/ 12 h 22"/>
                <a:gd name="T42" fmla="*/ 2 w 8"/>
                <a:gd name="T43" fmla="*/ 10 h 22"/>
                <a:gd name="T44" fmla="*/ 5 w 8"/>
                <a:gd name="T45" fmla="*/ 5 h 22"/>
                <a:gd name="T46" fmla="*/ 7 w 8"/>
                <a:gd name="T47" fmla="*/ 2 h 22"/>
                <a:gd name="T48" fmla="*/ 5 w 8"/>
                <a:gd name="T49" fmla="*/ 10 h 22"/>
                <a:gd name="T50" fmla="*/ 4 w 8"/>
                <a:gd name="T51" fmla="*/ 15 h 22"/>
                <a:gd name="T52" fmla="*/ 4 w 8"/>
                <a:gd name="T53" fmla="*/ 18 h 22"/>
                <a:gd name="T54" fmla="*/ 4 w 8"/>
                <a:gd name="T55" fmla="*/ 18 h 22"/>
                <a:gd name="T56" fmla="*/ 4 w 8"/>
                <a:gd name="T57" fmla="*/ 20 h 22"/>
                <a:gd name="T58" fmla="*/ 1 w 8"/>
                <a:gd name="T59"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 h="22">
                  <a:moveTo>
                    <a:pt x="7" y="0"/>
                  </a:moveTo>
                  <a:cubicBezTo>
                    <a:pt x="7" y="0"/>
                    <a:pt x="4" y="5"/>
                    <a:pt x="4" y="5"/>
                  </a:cubicBezTo>
                  <a:cubicBezTo>
                    <a:pt x="4" y="5"/>
                    <a:pt x="2" y="8"/>
                    <a:pt x="1" y="10"/>
                  </a:cubicBezTo>
                  <a:cubicBezTo>
                    <a:pt x="1" y="12"/>
                    <a:pt x="1" y="12"/>
                    <a:pt x="1" y="12"/>
                  </a:cubicBezTo>
                  <a:cubicBezTo>
                    <a:pt x="1" y="15"/>
                    <a:pt x="1" y="15"/>
                    <a:pt x="1" y="15"/>
                  </a:cubicBezTo>
                  <a:cubicBezTo>
                    <a:pt x="0" y="17"/>
                    <a:pt x="0" y="17"/>
                    <a:pt x="0" y="17"/>
                  </a:cubicBezTo>
                  <a:cubicBezTo>
                    <a:pt x="0" y="18"/>
                    <a:pt x="0" y="19"/>
                    <a:pt x="0" y="20"/>
                  </a:cubicBezTo>
                  <a:cubicBezTo>
                    <a:pt x="0" y="21"/>
                    <a:pt x="0" y="21"/>
                    <a:pt x="0" y="21"/>
                  </a:cubicBezTo>
                  <a:cubicBezTo>
                    <a:pt x="0" y="21"/>
                    <a:pt x="1" y="22"/>
                    <a:pt x="1" y="22"/>
                  </a:cubicBezTo>
                  <a:cubicBezTo>
                    <a:pt x="2" y="22"/>
                    <a:pt x="3" y="21"/>
                    <a:pt x="4" y="20"/>
                  </a:cubicBezTo>
                  <a:cubicBezTo>
                    <a:pt x="5" y="20"/>
                    <a:pt x="5" y="19"/>
                    <a:pt x="5" y="18"/>
                  </a:cubicBezTo>
                  <a:cubicBezTo>
                    <a:pt x="5" y="15"/>
                    <a:pt x="5" y="13"/>
                    <a:pt x="5" y="10"/>
                  </a:cubicBezTo>
                  <a:cubicBezTo>
                    <a:pt x="6" y="7"/>
                    <a:pt x="8" y="1"/>
                    <a:pt x="8" y="1"/>
                  </a:cubicBezTo>
                  <a:cubicBezTo>
                    <a:pt x="8" y="0"/>
                    <a:pt x="8" y="0"/>
                    <a:pt x="8" y="0"/>
                  </a:cubicBezTo>
                  <a:cubicBezTo>
                    <a:pt x="7" y="0"/>
                    <a:pt x="7" y="0"/>
                    <a:pt x="7" y="0"/>
                  </a:cubicBezTo>
                  <a:close/>
                  <a:moveTo>
                    <a:pt x="1" y="21"/>
                  </a:moveTo>
                  <a:cubicBezTo>
                    <a:pt x="1" y="21"/>
                    <a:pt x="1" y="21"/>
                    <a:pt x="1" y="21"/>
                  </a:cubicBezTo>
                  <a:cubicBezTo>
                    <a:pt x="1" y="21"/>
                    <a:pt x="1" y="20"/>
                    <a:pt x="1" y="20"/>
                  </a:cubicBezTo>
                  <a:cubicBezTo>
                    <a:pt x="1" y="19"/>
                    <a:pt x="1" y="18"/>
                    <a:pt x="1" y="17"/>
                  </a:cubicBezTo>
                  <a:cubicBezTo>
                    <a:pt x="1" y="15"/>
                    <a:pt x="1" y="15"/>
                    <a:pt x="1" y="15"/>
                  </a:cubicBezTo>
                  <a:cubicBezTo>
                    <a:pt x="2" y="12"/>
                    <a:pt x="2" y="12"/>
                    <a:pt x="2" y="12"/>
                  </a:cubicBezTo>
                  <a:cubicBezTo>
                    <a:pt x="2" y="10"/>
                    <a:pt x="2" y="10"/>
                    <a:pt x="2" y="10"/>
                  </a:cubicBezTo>
                  <a:cubicBezTo>
                    <a:pt x="2" y="9"/>
                    <a:pt x="4" y="6"/>
                    <a:pt x="5" y="5"/>
                  </a:cubicBezTo>
                  <a:cubicBezTo>
                    <a:pt x="5" y="5"/>
                    <a:pt x="6" y="4"/>
                    <a:pt x="7" y="2"/>
                  </a:cubicBezTo>
                  <a:cubicBezTo>
                    <a:pt x="6" y="4"/>
                    <a:pt x="5" y="8"/>
                    <a:pt x="5" y="10"/>
                  </a:cubicBezTo>
                  <a:cubicBezTo>
                    <a:pt x="4" y="12"/>
                    <a:pt x="4" y="13"/>
                    <a:pt x="4" y="15"/>
                  </a:cubicBezTo>
                  <a:cubicBezTo>
                    <a:pt x="4" y="16"/>
                    <a:pt x="4" y="17"/>
                    <a:pt x="4" y="18"/>
                  </a:cubicBezTo>
                  <a:cubicBezTo>
                    <a:pt x="4" y="18"/>
                    <a:pt x="4" y="18"/>
                    <a:pt x="4" y="18"/>
                  </a:cubicBezTo>
                  <a:cubicBezTo>
                    <a:pt x="4" y="19"/>
                    <a:pt x="4" y="20"/>
                    <a:pt x="4" y="20"/>
                  </a:cubicBezTo>
                  <a:cubicBezTo>
                    <a:pt x="3" y="21"/>
                    <a:pt x="2" y="21"/>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8">
              <a:extLst>
                <a:ext uri="{FF2B5EF4-FFF2-40B4-BE49-F238E27FC236}">
                  <a16:creationId xmlns:a16="http://schemas.microsoft.com/office/drawing/2014/main" id="{DB7C48DC-310E-C91D-98D1-B8F3C5B577B0}"/>
                </a:ext>
              </a:extLst>
            </p:cNvPr>
            <p:cNvSpPr>
              <a:spLocks noEditPoints="1"/>
            </p:cNvSpPr>
            <p:nvPr/>
          </p:nvSpPr>
          <p:spPr bwMode="auto">
            <a:xfrm>
              <a:off x="3705" y="749"/>
              <a:ext cx="227" cy="288"/>
            </a:xfrm>
            <a:custGeom>
              <a:avLst/>
              <a:gdLst>
                <a:gd name="T0" fmla="*/ 33 w 78"/>
                <a:gd name="T1" fmla="*/ 6 h 99"/>
                <a:gd name="T2" fmla="*/ 32 w 78"/>
                <a:gd name="T3" fmla="*/ 26 h 99"/>
                <a:gd name="T4" fmla="*/ 17 w 78"/>
                <a:gd name="T5" fmla="*/ 8 h 99"/>
                <a:gd name="T6" fmla="*/ 14 w 78"/>
                <a:gd name="T7" fmla="*/ 10 h 99"/>
                <a:gd name="T8" fmla="*/ 15 w 78"/>
                <a:gd name="T9" fmla="*/ 19 h 99"/>
                <a:gd name="T10" fmla="*/ 6 w 78"/>
                <a:gd name="T11" fmla="*/ 19 h 99"/>
                <a:gd name="T12" fmla="*/ 4 w 78"/>
                <a:gd name="T13" fmla="*/ 25 h 99"/>
                <a:gd name="T14" fmla="*/ 0 w 78"/>
                <a:gd name="T15" fmla="*/ 29 h 99"/>
                <a:gd name="T16" fmla="*/ 4 w 78"/>
                <a:gd name="T17" fmla="*/ 39 h 99"/>
                <a:gd name="T18" fmla="*/ 12 w 78"/>
                <a:gd name="T19" fmla="*/ 46 h 99"/>
                <a:gd name="T20" fmla="*/ 23 w 78"/>
                <a:gd name="T21" fmla="*/ 48 h 99"/>
                <a:gd name="T22" fmla="*/ 18 w 78"/>
                <a:gd name="T23" fmla="*/ 52 h 99"/>
                <a:gd name="T24" fmla="*/ 22 w 78"/>
                <a:gd name="T25" fmla="*/ 67 h 99"/>
                <a:gd name="T26" fmla="*/ 27 w 78"/>
                <a:gd name="T27" fmla="*/ 71 h 99"/>
                <a:gd name="T28" fmla="*/ 34 w 78"/>
                <a:gd name="T29" fmla="*/ 76 h 99"/>
                <a:gd name="T30" fmla="*/ 43 w 78"/>
                <a:gd name="T31" fmla="*/ 83 h 99"/>
                <a:gd name="T32" fmla="*/ 49 w 78"/>
                <a:gd name="T33" fmla="*/ 74 h 99"/>
                <a:gd name="T34" fmla="*/ 51 w 78"/>
                <a:gd name="T35" fmla="*/ 84 h 99"/>
                <a:gd name="T36" fmla="*/ 45 w 78"/>
                <a:gd name="T37" fmla="*/ 95 h 99"/>
                <a:gd name="T38" fmla="*/ 55 w 78"/>
                <a:gd name="T39" fmla="*/ 94 h 99"/>
                <a:gd name="T40" fmla="*/ 74 w 78"/>
                <a:gd name="T41" fmla="*/ 81 h 99"/>
                <a:gd name="T42" fmla="*/ 74 w 78"/>
                <a:gd name="T43" fmla="*/ 70 h 99"/>
                <a:gd name="T44" fmla="*/ 60 w 78"/>
                <a:gd name="T45" fmla="*/ 70 h 99"/>
                <a:gd name="T46" fmla="*/ 55 w 78"/>
                <a:gd name="T47" fmla="*/ 57 h 99"/>
                <a:gd name="T48" fmla="*/ 45 w 78"/>
                <a:gd name="T49" fmla="*/ 57 h 99"/>
                <a:gd name="T50" fmla="*/ 46 w 78"/>
                <a:gd name="T51" fmla="*/ 52 h 99"/>
                <a:gd name="T52" fmla="*/ 48 w 78"/>
                <a:gd name="T53" fmla="*/ 38 h 99"/>
                <a:gd name="T54" fmla="*/ 50 w 78"/>
                <a:gd name="T55" fmla="*/ 15 h 99"/>
                <a:gd name="T56" fmla="*/ 42 w 78"/>
                <a:gd name="T57" fmla="*/ 0 h 99"/>
                <a:gd name="T58" fmla="*/ 49 w 78"/>
                <a:gd name="T59" fmla="*/ 26 h 99"/>
                <a:gd name="T60" fmla="*/ 45 w 78"/>
                <a:gd name="T61" fmla="*/ 46 h 99"/>
                <a:gd name="T62" fmla="*/ 45 w 78"/>
                <a:gd name="T63" fmla="*/ 52 h 99"/>
                <a:gd name="T64" fmla="*/ 45 w 78"/>
                <a:gd name="T65" fmla="*/ 57 h 99"/>
                <a:gd name="T66" fmla="*/ 55 w 78"/>
                <a:gd name="T67" fmla="*/ 58 h 99"/>
                <a:gd name="T68" fmla="*/ 60 w 78"/>
                <a:gd name="T69" fmla="*/ 65 h 99"/>
                <a:gd name="T70" fmla="*/ 60 w 78"/>
                <a:gd name="T71" fmla="*/ 70 h 99"/>
                <a:gd name="T72" fmla="*/ 74 w 78"/>
                <a:gd name="T73" fmla="*/ 71 h 99"/>
                <a:gd name="T74" fmla="*/ 73 w 78"/>
                <a:gd name="T75" fmla="*/ 80 h 99"/>
                <a:gd name="T76" fmla="*/ 54 w 78"/>
                <a:gd name="T77" fmla="*/ 93 h 99"/>
                <a:gd name="T78" fmla="*/ 46 w 78"/>
                <a:gd name="T79" fmla="*/ 95 h 99"/>
                <a:gd name="T80" fmla="*/ 60 w 78"/>
                <a:gd name="T81" fmla="*/ 80 h 99"/>
                <a:gd name="T82" fmla="*/ 52 w 78"/>
                <a:gd name="T83" fmla="*/ 78 h 99"/>
                <a:gd name="T84" fmla="*/ 49 w 78"/>
                <a:gd name="T85" fmla="*/ 74 h 99"/>
                <a:gd name="T86" fmla="*/ 40 w 78"/>
                <a:gd name="T87" fmla="*/ 73 h 99"/>
                <a:gd name="T88" fmla="*/ 30 w 78"/>
                <a:gd name="T89" fmla="*/ 73 h 99"/>
                <a:gd name="T90" fmla="*/ 27 w 78"/>
                <a:gd name="T91" fmla="*/ 70 h 99"/>
                <a:gd name="T92" fmla="*/ 25 w 78"/>
                <a:gd name="T93" fmla="*/ 64 h 99"/>
                <a:gd name="T94" fmla="*/ 22 w 78"/>
                <a:gd name="T95" fmla="*/ 62 h 99"/>
                <a:gd name="T96" fmla="*/ 24 w 78"/>
                <a:gd name="T97" fmla="*/ 48 h 99"/>
                <a:gd name="T98" fmla="*/ 20 w 78"/>
                <a:gd name="T99" fmla="*/ 42 h 99"/>
                <a:gd name="T100" fmla="*/ 12 w 78"/>
                <a:gd name="T101" fmla="*/ 45 h 99"/>
                <a:gd name="T102" fmla="*/ 1 w 78"/>
                <a:gd name="T103" fmla="*/ 29 h 99"/>
                <a:gd name="T104" fmla="*/ 6 w 78"/>
                <a:gd name="T105" fmla="*/ 20 h 99"/>
                <a:gd name="T106" fmla="*/ 12 w 78"/>
                <a:gd name="T107" fmla="*/ 32 h 99"/>
                <a:gd name="T108" fmla="*/ 15 w 78"/>
                <a:gd name="T109" fmla="*/ 11 h 99"/>
                <a:gd name="T110" fmla="*/ 26 w 78"/>
                <a:gd name="T111" fmla="*/ 26 h 99"/>
                <a:gd name="T112" fmla="*/ 33 w 78"/>
                <a:gd name="T113" fmla="*/ 26 h 99"/>
                <a:gd name="T114" fmla="*/ 33 w 78"/>
                <a:gd name="T115" fmla="*/ 6 h 99"/>
                <a:gd name="T116" fmla="*/ 12 w 78"/>
                <a:gd name="T117" fmla="*/ 3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99">
                  <a:moveTo>
                    <a:pt x="42" y="0"/>
                  </a:moveTo>
                  <a:cubicBezTo>
                    <a:pt x="33" y="6"/>
                    <a:pt x="33" y="6"/>
                    <a:pt x="33" y="6"/>
                  </a:cubicBezTo>
                  <a:cubicBezTo>
                    <a:pt x="33" y="6"/>
                    <a:pt x="33" y="6"/>
                    <a:pt x="33" y="6"/>
                  </a:cubicBezTo>
                  <a:cubicBezTo>
                    <a:pt x="33" y="6"/>
                    <a:pt x="34" y="14"/>
                    <a:pt x="34" y="14"/>
                  </a:cubicBezTo>
                  <a:cubicBezTo>
                    <a:pt x="33" y="20"/>
                    <a:pt x="33" y="20"/>
                    <a:pt x="33" y="20"/>
                  </a:cubicBezTo>
                  <a:cubicBezTo>
                    <a:pt x="33" y="20"/>
                    <a:pt x="32" y="25"/>
                    <a:pt x="32" y="26"/>
                  </a:cubicBezTo>
                  <a:cubicBezTo>
                    <a:pt x="32" y="26"/>
                    <a:pt x="27" y="26"/>
                    <a:pt x="26" y="26"/>
                  </a:cubicBezTo>
                  <a:cubicBezTo>
                    <a:pt x="26" y="25"/>
                    <a:pt x="22" y="18"/>
                    <a:pt x="22" y="18"/>
                  </a:cubicBezTo>
                  <a:cubicBezTo>
                    <a:pt x="17" y="8"/>
                    <a:pt x="17" y="8"/>
                    <a:pt x="17" y="8"/>
                  </a:cubicBezTo>
                  <a:cubicBezTo>
                    <a:pt x="17" y="8"/>
                    <a:pt x="17" y="8"/>
                    <a:pt x="17" y="8"/>
                  </a:cubicBezTo>
                  <a:cubicBezTo>
                    <a:pt x="16" y="8"/>
                    <a:pt x="16" y="8"/>
                    <a:pt x="16" y="8"/>
                  </a:cubicBezTo>
                  <a:cubicBezTo>
                    <a:pt x="14" y="10"/>
                    <a:pt x="14" y="10"/>
                    <a:pt x="14" y="10"/>
                  </a:cubicBezTo>
                  <a:cubicBezTo>
                    <a:pt x="14" y="10"/>
                    <a:pt x="14" y="11"/>
                    <a:pt x="14" y="11"/>
                  </a:cubicBezTo>
                  <a:cubicBezTo>
                    <a:pt x="14" y="11"/>
                    <a:pt x="14" y="11"/>
                    <a:pt x="14" y="11"/>
                  </a:cubicBezTo>
                  <a:cubicBezTo>
                    <a:pt x="15" y="19"/>
                    <a:pt x="15" y="19"/>
                    <a:pt x="15" y="19"/>
                  </a:cubicBezTo>
                  <a:cubicBezTo>
                    <a:pt x="15" y="24"/>
                    <a:pt x="15" y="24"/>
                    <a:pt x="15" y="24"/>
                  </a:cubicBezTo>
                  <a:cubicBezTo>
                    <a:pt x="14" y="25"/>
                    <a:pt x="12" y="29"/>
                    <a:pt x="12" y="31"/>
                  </a:cubicBezTo>
                  <a:cubicBezTo>
                    <a:pt x="11" y="29"/>
                    <a:pt x="8" y="23"/>
                    <a:pt x="6" y="19"/>
                  </a:cubicBezTo>
                  <a:cubicBezTo>
                    <a:pt x="6" y="19"/>
                    <a:pt x="6" y="19"/>
                    <a:pt x="6" y="19"/>
                  </a:cubicBezTo>
                  <a:cubicBezTo>
                    <a:pt x="6" y="19"/>
                    <a:pt x="6" y="19"/>
                    <a:pt x="6" y="19"/>
                  </a:cubicBezTo>
                  <a:cubicBezTo>
                    <a:pt x="6" y="19"/>
                    <a:pt x="4" y="25"/>
                    <a:pt x="4" y="25"/>
                  </a:cubicBezTo>
                  <a:cubicBezTo>
                    <a:pt x="4" y="25"/>
                    <a:pt x="0" y="28"/>
                    <a:pt x="0" y="28"/>
                  </a:cubicBezTo>
                  <a:cubicBezTo>
                    <a:pt x="0" y="28"/>
                    <a:pt x="0" y="28"/>
                    <a:pt x="0" y="28"/>
                  </a:cubicBezTo>
                  <a:cubicBezTo>
                    <a:pt x="0" y="29"/>
                    <a:pt x="0" y="29"/>
                    <a:pt x="0" y="29"/>
                  </a:cubicBezTo>
                  <a:cubicBezTo>
                    <a:pt x="0" y="29"/>
                    <a:pt x="1" y="32"/>
                    <a:pt x="2" y="32"/>
                  </a:cubicBezTo>
                  <a:cubicBezTo>
                    <a:pt x="3" y="32"/>
                    <a:pt x="3" y="36"/>
                    <a:pt x="4" y="39"/>
                  </a:cubicBezTo>
                  <a:cubicBezTo>
                    <a:pt x="4" y="39"/>
                    <a:pt x="4" y="39"/>
                    <a:pt x="4" y="39"/>
                  </a:cubicBezTo>
                  <a:cubicBezTo>
                    <a:pt x="11" y="46"/>
                    <a:pt x="11" y="46"/>
                    <a:pt x="11" y="46"/>
                  </a:cubicBezTo>
                  <a:cubicBezTo>
                    <a:pt x="11" y="46"/>
                    <a:pt x="12" y="46"/>
                    <a:pt x="12" y="46"/>
                  </a:cubicBezTo>
                  <a:cubicBezTo>
                    <a:pt x="12" y="46"/>
                    <a:pt x="12" y="46"/>
                    <a:pt x="12" y="46"/>
                  </a:cubicBezTo>
                  <a:cubicBezTo>
                    <a:pt x="12" y="46"/>
                    <a:pt x="15" y="41"/>
                    <a:pt x="15" y="40"/>
                  </a:cubicBezTo>
                  <a:cubicBezTo>
                    <a:pt x="16" y="40"/>
                    <a:pt x="20" y="42"/>
                    <a:pt x="20" y="42"/>
                  </a:cubicBezTo>
                  <a:cubicBezTo>
                    <a:pt x="20" y="43"/>
                    <a:pt x="23" y="48"/>
                    <a:pt x="23" y="48"/>
                  </a:cubicBezTo>
                  <a:cubicBezTo>
                    <a:pt x="23" y="48"/>
                    <a:pt x="18" y="51"/>
                    <a:pt x="18" y="51"/>
                  </a:cubicBezTo>
                  <a:cubicBezTo>
                    <a:pt x="18" y="51"/>
                    <a:pt x="18" y="52"/>
                    <a:pt x="18" y="52"/>
                  </a:cubicBezTo>
                  <a:cubicBezTo>
                    <a:pt x="18" y="52"/>
                    <a:pt x="18" y="52"/>
                    <a:pt x="18" y="52"/>
                  </a:cubicBezTo>
                  <a:cubicBezTo>
                    <a:pt x="18" y="52"/>
                    <a:pt x="19" y="60"/>
                    <a:pt x="21" y="62"/>
                  </a:cubicBezTo>
                  <a:cubicBezTo>
                    <a:pt x="23" y="63"/>
                    <a:pt x="24" y="64"/>
                    <a:pt x="24" y="64"/>
                  </a:cubicBezTo>
                  <a:cubicBezTo>
                    <a:pt x="24" y="65"/>
                    <a:pt x="22" y="67"/>
                    <a:pt x="22" y="67"/>
                  </a:cubicBezTo>
                  <a:cubicBezTo>
                    <a:pt x="22" y="67"/>
                    <a:pt x="22" y="67"/>
                    <a:pt x="22" y="67"/>
                  </a:cubicBezTo>
                  <a:cubicBezTo>
                    <a:pt x="22" y="67"/>
                    <a:pt x="22" y="67"/>
                    <a:pt x="22" y="67"/>
                  </a:cubicBezTo>
                  <a:cubicBezTo>
                    <a:pt x="22" y="67"/>
                    <a:pt x="23" y="68"/>
                    <a:pt x="27" y="71"/>
                  </a:cubicBezTo>
                  <a:cubicBezTo>
                    <a:pt x="29" y="72"/>
                    <a:pt x="29" y="73"/>
                    <a:pt x="29" y="73"/>
                  </a:cubicBezTo>
                  <a:cubicBezTo>
                    <a:pt x="29" y="73"/>
                    <a:pt x="29" y="73"/>
                    <a:pt x="30" y="74"/>
                  </a:cubicBezTo>
                  <a:cubicBezTo>
                    <a:pt x="32" y="74"/>
                    <a:pt x="34" y="76"/>
                    <a:pt x="34" y="76"/>
                  </a:cubicBezTo>
                  <a:cubicBezTo>
                    <a:pt x="34" y="77"/>
                    <a:pt x="34" y="77"/>
                    <a:pt x="34" y="76"/>
                  </a:cubicBezTo>
                  <a:cubicBezTo>
                    <a:pt x="34" y="76"/>
                    <a:pt x="39" y="74"/>
                    <a:pt x="40" y="74"/>
                  </a:cubicBezTo>
                  <a:cubicBezTo>
                    <a:pt x="40" y="75"/>
                    <a:pt x="43" y="83"/>
                    <a:pt x="43" y="83"/>
                  </a:cubicBezTo>
                  <a:cubicBezTo>
                    <a:pt x="43" y="83"/>
                    <a:pt x="43" y="83"/>
                    <a:pt x="43" y="83"/>
                  </a:cubicBezTo>
                  <a:cubicBezTo>
                    <a:pt x="43" y="83"/>
                    <a:pt x="43" y="83"/>
                    <a:pt x="43" y="83"/>
                  </a:cubicBezTo>
                  <a:cubicBezTo>
                    <a:pt x="43" y="83"/>
                    <a:pt x="49" y="75"/>
                    <a:pt x="49" y="74"/>
                  </a:cubicBezTo>
                  <a:cubicBezTo>
                    <a:pt x="49" y="75"/>
                    <a:pt x="51" y="77"/>
                    <a:pt x="51" y="78"/>
                  </a:cubicBezTo>
                  <a:cubicBezTo>
                    <a:pt x="52" y="81"/>
                    <a:pt x="56" y="81"/>
                    <a:pt x="58" y="81"/>
                  </a:cubicBezTo>
                  <a:cubicBezTo>
                    <a:pt x="57" y="81"/>
                    <a:pt x="54" y="83"/>
                    <a:pt x="51" y="84"/>
                  </a:cubicBezTo>
                  <a:cubicBezTo>
                    <a:pt x="46" y="86"/>
                    <a:pt x="45" y="89"/>
                    <a:pt x="45" y="92"/>
                  </a:cubicBezTo>
                  <a:cubicBezTo>
                    <a:pt x="45" y="93"/>
                    <a:pt x="45" y="94"/>
                    <a:pt x="45" y="95"/>
                  </a:cubicBezTo>
                  <a:cubicBezTo>
                    <a:pt x="45" y="95"/>
                    <a:pt x="45" y="95"/>
                    <a:pt x="45" y="95"/>
                  </a:cubicBezTo>
                  <a:cubicBezTo>
                    <a:pt x="45" y="97"/>
                    <a:pt x="46" y="98"/>
                    <a:pt x="47" y="98"/>
                  </a:cubicBezTo>
                  <a:cubicBezTo>
                    <a:pt x="48" y="99"/>
                    <a:pt x="50" y="97"/>
                    <a:pt x="54" y="94"/>
                  </a:cubicBezTo>
                  <a:cubicBezTo>
                    <a:pt x="55" y="94"/>
                    <a:pt x="55" y="94"/>
                    <a:pt x="55" y="94"/>
                  </a:cubicBezTo>
                  <a:cubicBezTo>
                    <a:pt x="57" y="92"/>
                    <a:pt x="59" y="91"/>
                    <a:pt x="61" y="90"/>
                  </a:cubicBezTo>
                  <a:cubicBezTo>
                    <a:pt x="63" y="89"/>
                    <a:pt x="64" y="89"/>
                    <a:pt x="65" y="87"/>
                  </a:cubicBezTo>
                  <a:cubicBezTo>
                    <a:pt x="66" y="84"/>
                    <a:pt x="70" y="83"/>
                    <a:pt x="74" y="81"/>
                  </a:cubicBezTo>
                  <a:cubicBezTo>
                    <a:pt x="74" y="80"/>
                    <a:pt x="74" y="80"/>
                    <a:pt x="74" y="80"/>
                  </a:cubicBezTo>
                  <a:cubicBezTo>
                    <a:pt x="76" y="80"/>
                    <a:pt x="77" y="79"/>
                    <a:pt x="77" y="77"/>
                  </a:cubicBezTo>
                  <a:cubicBezTo>
                    <a:pt x="78" y="75"/>
                    <a:pt x="76" y="72"/>
                    <a:pt x="74" y="70"/>
                  </a:cubicBezTo>
                  <a:cubicBezTo>
                    <a:pt x="72" y="67"/>
                    <a:pt x="66" y="70"/>
                    <a:pt x="65" y="70"/>
                  </a:cubicBezTo>
                  <a:cubicBezTo>
                    <a:pt x="64" y="70"/>
                    <a:pt x="61" y="70"/>
                    <a:pt x="60" y="70"/>
                  </a:cubicBezTo>
                  <a:cubicBezTo>
                    <a:pt x="60" y="70"/>
                    <a:pt x="60" y="70"/>
                    <a:pt x="60" y="70"/>
                  </a:cubicBezTo>
                  <a:cubicBezTo>
                    <a:pt x="60" y="69"/>
                    <a:pt x="61" y="67"/>
                    <a:pt x="61" y="66"/>
                  </a:cubicBezTo>
                  <a:cubicBezTo>
                    <a:pt x="62" y="64"/>
                    <a:pt x="62" y="64"/>
                    <a:pt x="62" y="64"/>
                  </a:cubicBezTo>
                  <a:cubicBezTo>
                    <a:pt x="62" y="62"/>
                    <a:pt x="57" y="59"/>
                    <a:pt x="55" y="57"/>
                  </a:cubicBezTo>
                  <a:cubicBezTo>
                    <a:pt x="55" y="57"/>
                    <a:pt x="55" y="57"/>
                    <a:pt x="55" y="57"/>
                  </a:cubicBezTo>
                  <a:cubicBezTo>
                    <a:pt x="55" y="57"/>
                    <a:pt x="51" y="60"/>
                    <a:pt x="51" y="60"/>
                  </a:cubicBezTo>
                  <a:cubicBezTo>
                    <a:pt x="49" y="59"/>
                    <a:pt x="46" y="58"/>
                    <a:pt x="45" y="57"/>
                  </a:cubicBezTo>
                  <a:cubicBezTo>
                    <a:pt x="45" y="57"/>
                    <a:pt x="45" y="56"/>
                    <a:pt x="45" y="56"/>
                  </a:cubicBezTo>
                  <a:cubicBezTo>
                    <a:pt x="45" y="56"/>
                    <a:pt x="45" y="55"/>
                    <a:pt x="46" y="54"/>
                  </a:cubicBezTo>
                  <a:cubicBezTo>
                    <a:pt x="46" y="52"/>
                    <a:pt x="46" y="52"/>
                    <a:pt x="46" y="52"/>
                  </a:cubicBezTo>
                  <a:cubicBezTo>
                    <a:pt x="46" y="52"/>
                    <a:pt x="46" y="52"/>
                    <a:pt x="46" y="52"/>
                  </a:cubicBezTo>
                  <a:cubicBezTo>
                    <a:pt x="46" y="50"/>
                    <a:pt x="45" y="46"/>
                    <a:pt x="45" y="46"/>
                  </a:cubicBezTo>
                  <a:cubicBezTo>
                    <a:pt x="46" y="45"/>
                    <a:pt x="48" y="40"/>
                    <a:pt x="48" y="38"/>
                  </a:cubicBezTo>
                  <a:cubicBezTo>
                    <a:pt x="48" y="36"/>
                    <a:pt x="50" y="26"/>
                    <a:pt x="50" y="26"/>
                  </a:cubicBezTo>
                  <a:cubicBezTo>
                    <a:pt x="50" y="26"/>
                    <a:pt x="50" y="15"/>
                    <a:pt x="50" y="15"/>
                  </a:cubicBezTo>
                  <a:cubicBezTo>
                    <a:pt x="50" y="15"/>
                    <a:pt x="50" y="15"/>
                    <a:pt x="50" y="15"/>
                  </a:cubicBezTo>
                  <a:cubicBezTo>
                    <a:pt x="42" y="0"/>
                    <a:pt x="42" y="0"/>
                    <a:pt x="42" y="0"/>
                  </a:cubicBezTo>
                  <a:cubicBezTo>
                    <a:pt x="42" y="0"/>
                    <a:pt x="42" y="0"/>
                    <a:pt x="42" y="0"/>
                  </a:cubicBezTo>
                  <a:cubicBezTo>
                    <a:pt x="42" y="0"/>
                    <a:pt x="42" y="0"/>
                    <a:pt x="42" y="0"/>
                  </a:cubicBezTo>
                  <a:close/>
                  <a:moveTo>
                    <a:pt x="42" y="1"/>
                  </a:moveTo>
                  <a:cubicBezTo>
                    <a:pt x="42" y="1"/>
                    <a:pt x="50" y="15"/>
                    <a:pt x="50" y="15"/>
                  </a:cubicBezTo>
                  <a:cubicBezTo>
                    <a:pt x="50" y="15"/>
                    <a:pt x="49" y="26"/>
                    <a:pt x="49" y="26"/>
                  </a:cubicBezTo>
                  <a:cubicBezTo>
                    <a:pt x="49" y="26"/>
                    <a:pt x="48" y="36"/>
                    <a:pt x="47" y="38"/>
                  </a:cubicBezTo>
                  <a:cubicBezTo>
                    <a:pt x="47" y="40"/>
                    <a:pt x="45" y="45"/>
                    <a:pt x="45" y="45"/>
                  </a:cubicBezTo>
                  <a:cubicBezTo>
                    <a:pt x="45" y="45"/>
                    <a:pt x="45" y="45"/>
                    <a:pt x="45" y="46"/>
                  </a:cubicBezTo>
                  <a:cubicBezTo>
                    <a:pt x="45" y="46"/>
                    <a:pt x="45" y="46"/>
                    <a:pt x="45" y="46"/>
                  </a:cubicBezTo>
                  <a:cubicBezTo>
                    <a:pt x="45" y="46"/>
                    <a:pt x="45" y="50"/>
                    <a:pt x="45" y="52"/>
                  </a:cubicBezTo>
                  <a:cubicBezTo>
                    <a:pt x="45" y="52"/>
                    <a:pt x="45" y="52"/>
                    <a:pt x="45" y="52"/>
                  </a:cubicBezTo>
                  <a:cubicBezTo>
                    <a:pt x="45" y="54"/>
                    <a:pt x="45" y="54"/>
                    <a:pt x="45" y="54"/>
                  </a:cubicBezTo>
                  <a:cubicBezTo>
                    <a:pt x="45" y="55"/>
                    <a:pt x="45" y="56"/>
                    <a:pt x="45" y="56"/>
                  </a:cubicBezTo>
                  <a:cubicBezTo>
                    <a:pt x="45" y="57"/>
                    <a:pt x="45" y="57"/>
                    <a:pt x="45" y="57"/>
                  </a:cubicBezTo>
                  <a:cubicBezTo>
                    <a:pt x="45" y="58"/>
                    <a:pt x="50" y="60"/>
                    <a:pt x="51" y="61"/>
                  </a:cubicBezTo>
                  <a:cubicBezTo>
                    <a:pt x="51" y="61"/>
                    <a:pt x="51" y="61"/>
                    <a:pt x="51" y="61"/>
                  </a:cubicBezTo>
                  <a:cubicBezTo>
                    <a:pt x="51" y="61"/>
                    <a:pt x="55" y="58"/>
                    <a:pt x="55" y="58"/>
                  </a:cubicBezTo>
                  <a:cubicBezTo>
                    <a:pt x="58" y="60"/>
                    <a:pt x="61" y="63"/>
                    <a:pt x="61" y="63"/>
                  </a:cubicBezTo>
                  <a:cubicBezTo>
                    <a:pt x="61" y="63"/>
                    <a:pt x="61" y="63"/>
                    <a:pt x="61" y="63"/>
                  </a:cubicBezTo>
                  <a:cubicBezTo>
                    <a:pt x="60" y="65"/>
                    <a:pt x="60" y="65"/>
                    <a:pt x="60" y="65"/>
                  </a:cubicBezTo>
                  <a:cubicBezTo>
                    <a:pt x="60" y="67"/>
                    <a:pt x="60" y="69"/>
                    <a:pt x="60" y="70"/>
                  </a:cubicBezTo>
                  <a:cubicBezTo>
                    <a:pt x="60" y="70"/>
                    <a:pt x="60" y="70"/>
                    <a:pt x="60" y="70"/>
                  </a:cubicBezTo>
                  <a:cubicBezTo>
                    <a:pt x="60" y="70"/>
                    <a:pt x="60" y="70"/>
                    <a:pt x="60" y="70"/>
                  </a:cubicBezTo>
                  <a:cubicBezTo>
                    <a:pt x="61" y="71"/>
                    <a:pt x="65" y="71"/>
                    <a:pt x="65" y="71"/>
                  </a:cubicBezTo>
                  <a:cubicBezTo>
                    <a:pt x="65" y="71"/>
                    <a:pt x="66" y="71"/>
                    <a:pt x="66" y="71"/>
                  </a:cubicBezTo>
                  <a:cubicBezTo>
                    <a:pt x="66" y="71"/>
                    <a:pt x="71" y="67"/>
                    <a:pt x="74" y="71"/>
                  </a:cubicBezTo>
                  <a:cubicBezTo>
                    <a:pt x="75" y="72"/>
                    <a:pt x="77" y="75"/>
                    <a:pt x="77" y="77"/>
                  </a:cubicBezTo>
                  <a:cubicBezTo>
                    <a:pt x="76" y="78"/>
                    <a:pt x="76" y="79"/>
                    <a:pt x="74" y="80"/>
                  </a:cubicBezTo>
                  <a:cubicBezTo>
                    <a:pt x="73" y="80"/>
                    <a:pt x="73" y="80"/>
                    <a:pt x="73" y="80"/>
                  </a:cubicBezTo>
                  <a:cubicBezTo>
                    <a:pt x="69" y="82"/>
                    <a:pt x="66" y="83"/>
                    <a:pt x="65" y="87"/>
                  </a:cubicBezTo>
                  <a:cubicBezTo>
                    <a:pt x="64" y="88"/>
                    <a:pt x="63" y="89"/>
                    <a:pt x="61" y="90"/>
                  </a:cubicBezTo>
                  <a:cubicBezTo>
                    <a:pt x="59" y="90"/>
                    <a:pt x="57" y="91"/>
                    <a:pt x="54" y="93"/>
                  </a:cubicBezTo>
                  <a:cubicBezTo>
                    <a:pt x="54" y="94"/>
                    <a:pt x="54" y="94"/>
                    <a:pt x="54" y="94"/>
                  </a:cubicBezTo>
                  <a:cubicBezTo>
                    <a:pt x="51" y="96"/>
                    <a:pt x="48" y="98"/>
                    <a:pt x="47" y="98"/>
                  </a:cubicBezTo>
                  <a:cubicBezTo>
                    <a:pt x="46" y="98"/>
                    <a:pt x="46" y="97"/>
                    <a:pt x="46" y="95"/>
                  </a:cubicBezTo>
                  <a:cubicBezTo>
                    <a:pt x="46" y="95"/>
                    <a:pt x="46" y="95"/>
                    <a:pt x="46" y="95"/>
                  </a:cubicBezTo>
                  <a:cubicBezTo>
                    <a:pt x="45" y="90"/>
                    <a:pt x="45" y="87"/>
                    <a:pt x="51" y="85"/>
                  </a:cubicBezTo>
                  <a:cubicBezTo>
                    <a:pt x="57" y="82"/>
                    <a:pt x="60" y="80"/>
                    <a:pt x="60" y="80"/>
                  </a:cubicBezTo>
                  <a:cubicBezTo>
                    <a:pt x="60" y="80"/>
                    <a:pt x="60" y="80"/>
                    <a:pt x="60" y="80"/>
                  </a:cubicBezTo>
                  <a:cubicBezTo>
                    <a:pt x="60" y="80"/>
                    <a:pt x="60" y="80"/>
                    <a:pt x="60" y="80"/>
                  </a:cubicBezTo>
                  <a:cubicBezTo>
                    <a:pt x="58" y="80"/>
                    <a:pt x="53" y="80"/>
                    <a:pt x="52" y="78"/>
                  </a:cubicBezTo>
                  <a:cubicBezTo>
                    <a:pt x="51" y="76"/>
                    <a:pt x="49" y="74"/>
                    <a:pt x="49" y="74"/>
                  </a:cubicBezTo>
                  <a:cubicBezTo>
                    <a:pt x="49" y="73"/>
                    <a:pt x="49" y="73"/>
                    <a:pt x="49" y="73"/>
                  </a:cubicBezTo>
                  <a:cubicBezTo>
                    <a:pt x="49" y="73"/>
                    <a:pt x="49" y="73"/>
                    <a:pt x="49" y="74"/>
                  </a:cubicBezTo>
                  <a:cubicBezTo>
                    <a:pt x="49" y="74"/>
                    <a:pt x="44" y="81"/>
                    <a:pt x="43" y="82"/>
                  </a:cubicBezTo>
                  <a:cubicBezTo>
                    <a:pt x="43" y="81"/>
                    <a:pt x="40" y="73"/>
                    <a:pt x="40" y="73"/>
                  </a:cubicBezTo>
                  <a:cubicBezTo>
                    <a:pt x="40" y="73"/>
                    <a:pt x="40" y="73"/>
                    <a:pt x="40" y="73"/>
                  </a:cubicBezTo>
                  <a:cubicBezTo>
                    <a:pt x="40" y="73"/>
                    <a:pt x="40" y="73"/>
                    <a:pt x="40" y="73"/>
                  </a:cubicBezTo>
                  <a:cubicBezTo>
                    <a:pt x="40" y="73"/>
                    <a:pt x="35" y="76"/>
                    <a:pt x="34" y="76"/>
                  </a:cubicBezTo>
                  <a:cubicBezTo>
                    <a:pt x="34" y="75"/>
                    <a:pt x="32" y="73"/>
                    <a:pt x="30" y="73"/>
                  </a:cubicBezTo>
                  <a:cubicBezTo>
                    <a:pt x="30" y="73"/>
                    <a:pt x="30" y="73"/>
                    <a:pt x="30" y="73"/>
                  </a:cubicBezTo>
                  <a:cubicBezTo>
                    <a:pt x="30" y="73"/>
                    <a:pt x="30" y="73"/>
                    <a:pt x="30" y="73"/>
                  </a:cubicBezTo>
                  <a:cubicBezTo>
                    <a:pt x="30" y="73"/>
                    <a:pt x="29" y="72"/>
                    <a:pt x="27" y="70"/>
                  </a:cubicBezTo>
                  <a:cubicBezTo>
                    <a:pt x="24" y="68"/>
                    <a:pt x="23" y="67"/>
                    <a:pt x="23" y="67"/>
                  </a:cubicBezTo>
                  <a:cubicBezTo>
                    <a:pt x="23" y="67"/>
                    <a:pt x="25" y="65"/>
                    <a:pt x="25" y="65"/>
                  </a:cubicBezTo>
                  <a:cubicBezTo>
                    <a:pt x="25" y="64"/>
                    <a:pt x="25" y="64"/>
                    <a:pt x="25" y="64"/>
                  </a:cubicBezTo>
                  <a:cubicBezTo>
                    <a:pt x="25" y="64"/>
                    <a:pt x="25" y="64"/>
                    <a:pt x="25" y="64"/>
                  </a:cubicBezTo>
                  <a:cubicBezTo>
                    <a:pt x="25" y="64"/>
                    <a:pt x="25" y="64"/>
                    <a:pt x="25" y="64"/>
                  </a:cubicBezTo>
                  <a:cubicBezTo>
                    <a:pt x="25" y="64"/>
                    <a:pt x="24" y="63"/>
                    <a:pt x="22" y="62"/>
                  </a:cubicBezTo>
                  <a:cubicBezTo>
                    <a:pt x="20" y="60"/>
                    <a:pt x="19" y="53"/>
                    <a:pt x="19" y="52"/>
                  </a:cubicBezTo>
                  <a:cubicBezTo>
                    <a:pt x="19" y="52"/>
                    <a:pt x="24" y="49"/>
                    <a:pt x="24" y="49"/>
                  </a:cubicBezTo>
                  <a:cubicBezTo>
                    <a:pt x="24" y="48"/>
                    <a:pt x="24" y="48"/>
                    <a:pt x="24" y="48"/>
                  </a:cubicBezTo>
                  <a:cubicBezTo>
                    <a:pt x="24" y="48"/>
                    <a:pt x="24" y="48"/>
                    <a:pt x="24" y="48"/>
                  </a:cubicBezTo>
                  <a:cubicBezTo>
                    <a:pt x="21" y="42"/>
                    <a:pt x="21" y="42"/>
                    <a:pt x="21" y="42"/>
                  </a:cubicBezTo>
                  <a:cubicBezTo>
                    <a:pt x="20" y="42"/>
                    <a:pt x="20" y="42"/>
                    <a:pt x="20" y="42"/>
                  </a:cubicBezTo>
                  <a:cubicBezTo>
                    <a:pt x="15" y="39"/>
                    <a:pt x="15" y="39"/>
                    <a:pt x="15" y="39"/>
                  </a:cubicBezTo>
                  <a:cubicBezTo>
                    <a:pt x="15" y="39"/>
                    <a:pt x="15" y="39"/>
                    <a:pt x="15" y="40"/>
                  </a:cubicBezTo>
                  <a:cubicBezTo>
                    <a:pt x="15" y="40"/>
                    <a:pt x="12" y="44"/>
                    <a:pt x="12" y="45"/>
                  </a:cubicBezTo>
                  <a:cubicBezTo>
                    <a:pt x="11" y="45"/>
                    <a:pt x="4" y="39"/>
                    <a:pt x="4" y="39"/>
                  </a:cubicBezTo>
                  <a:cubicBezTo>
                    <a:pt x="4" y="37"/>
                    <a:pt x="4" y="32"/>
                    <a:pt x="3" y="32"/>
                  </a:cubicBezTo>
                  <a:cubicBezTo>
                    <a:pt x="2" y="31"/>
                    <a:pt x="1" y="29"/>
                    <a:pt x="1" y="29"/>
                  </a:cubicBezTo>
                  <a:cubicBezTo>
                    <a:pt x="1" y="28"/>
                    <a:pt x="5" y="25"/>
                    <a:pt x="5" y="25"/>
                  </a:cubicBezTo>
                  <a:cubicBezTo>
                    <a:pt x="5" y="25"/>
                    <a:pt x="5" y="25"/>
                    <a:pt x="5" y="25"/>
                  </a:cubicBezTo>
                  <a:cubicBezTo>
                    <a:pt x="5" y="25"/>
                    <a:pt x="6" y="22"/>
                    <a:pt x="6" y="20"/>
                  </a:cubicBezTo>
                  <a:cubicBezTo>
                    <a:pt x="11" y="32"/>
                    <a:pt x="12" y="32"/>
                    <a:pt x="12" y="32"/>
                  </a:cubicBezTo>
                  <a:cubicBezTo>
                    <a:pt x="12" y="32"/>
                    <a:pt x="12" y="32"/>
                    <a:pt x="12" y="32"/>
                  </a:cubicBezTo>
                  <a:cubicBezTo>
                    <a:pt x="12" y="32"/>
                    <a:pt x="12" y="32"/>
                    <a:pt x="12" y="32"/>
                  </a:cubicBezTo>
                  <a:cubicBezTo>
                    <a:pt x="12" y="31"/>
                    <a:pt x="14" y="27"/>
                    <a:pt x="15" y="24"/>
                  </a:cubicBezTo>
                  <a:cubicBezTo>
                    <a:pt x="16" y="19"/>
                    <a:pt x="16" y="19"/>
                    <a:pt x="16" y="19"/>
                  </a:cubicBezTo>
                  <a:cubicBezTo>
                    <a:pt x="16" y="19"/>
                    <a:pt x="15" y="11"/>
                    <a:pt x="15" y="11"/>
                  </a:cubicBezTo>
                  <a:cubicBezTo>
                    <a:pt x="15" y="11"/>
                    <a:pt x="16" y="9"/>
                    <a:pt x="16" y="9"/>
                  </a:cubicBezTo>
                  <a:cubicBezTo>
                    <a:pt x="17" y="10"/>
                    <a:pt x="21" y="18"/>
                    <a:pt x="21" y="18"/>
                  </a:cubicBezTo>
                  <a:cubicBezTo>
                    <a:pt x="26" y="26"/>
                    <a:pt x="26" y="26"/>
                    <a:pt x="26" y="26"/>
                  </a:cubicBezTo>
                  <a:cubicBezTo>
                    <a:pt x="26" y="26"/>
                    <a:pt x="26" y="26"/>
                    <a:pt x="26" y="26"/>
                  </a:cubicBezTo>
                  <a:cubicBezTo>
                    <a:pt x="33" y="26"/>
                    <a:pt x="33" y="26"/>
                    <a:pt x="33" y="26"/>
                  </a:cubicBezTo>
                  <a:cubicBezTo>
                    <a:pt x="33" y="26"/>
                    <a:pt x="33" y="26"/>
                    <a:pt x="33" y="26"/>
                  </a:cubicBezTo>
                  <a:cubicBezTo>
                    <a:pt x="34" y="20"/>
                    <a:pt x="34" y="20"/>
                    <a:pt x="34" y="20"/>
                  </a:cubicBezTo>
                  <a:cubicBezTo>
                    <a:pt x="34" y="14"/>
                    <a:pt x="34" y="14"/>
                    <a:pt x="34" y="14"/>
                  </a:cubicBezTo>
                  <a:cubicBezTo>
                    <a:pt x="34" y="14"/>
                    <a:pt x="33" y="6"/>
                    <a:pt x="33" y="6"/>
                  </a:cubicBezTo>
                  <a:cubicBezTo>
                    <a:pt x="34" y="6"/>
                    <a:pt x="41" y="1"/>
                    <a:pt x="42" y="1"/>
                  </a:cubicBezTo>
                  <a:close/>
                  <a:moveTo>
                    <a:pt x="12" y="32"/>
                  </a:moveTo>
                  <a:cubicBezTo>
                    <a:pt x="12" y="32"/>
                    <a:pt x="12" y="32"/>
                    <a:pt x="12" y="32"/>
                  </a:cubicBezTo>
                  <a:cubicBezTo>
                    <a:pt x="12" y="32"/>
                    <a:pt x="12" y="32"/>
                    <a:pt x="1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9">
              <a:extLst>
                <a:ext uri="{FF2B5EF4-FFF2-40B4-BE49-F238E27FC236}">
                  <a16:creationId xmlns:a16="http://schemas.microsoft.com/office/drawing/2014/main" id="{D9145AED-1C21-70DE-5501-AC81E069B5F9}"/>
                </a:ext>
              </a:extLst>
            </p:cNvPr>
            <p:cNvSpPr>
              <a:spLocks noEditPoints="1"/>
            </p:cNvSpPr>
            <p:nvPr/>
          </p:nvSpPr>
          <p:spPr bwMode="auto">
            <a:xfrm>
              <a:off x="3743" y="1008"/>
              <a:ext cx="44" cy="49"/>
            </a:xfrm>
            <a:custGeom>
              <a:avLst/>
              <a:gdLst>
                <a:gd name="T0" fmla="*/ 7 w 15"/>
                <a:gd name="T1" fmla="*/ 0 h 17"/>
                <a:gd name="T2" fmla="*/ 7 w 15"/>
                <a:gd name="T3" fmla="*/ 0 h 17"/>
                <a:gd name="T4" fmla="*/ 1 w 15"/>
                <a:gd name="T5" fmla="*/ 5 h 17"/>
                <a:gd name="T6" fmla="*/ 2 w 15"/>
                <a:gd name="T7" fmla="*/ 15 h 17"/>
                <a:gd name="T8" fmla="*/ 4 w 15"/>
                <a:gd name="T9" fmla="*/ 17 h 17"/>
                <a:gd name="T10" fmla="*/ 13 w 15"/>
                <a:gd name="T11" fmla="*/ 11 h 17"/>
                <a:gd name="T12" fmla="*/ 14 w 15"/>
                <a:gd name="T13" fmla="*/ 8 h 17"/>
                <a:gd name="T14" fmla="*/ 13 w 15"/>
                <a:gd name="T15" fmla="*/ 3 h 17"/>
                <a:gd name="T16" fmla="*/ 7 w 15"/>
                <a:gd name="T17" fmla="*/ 0 h 17"/>
                <a:gd name="T18" fmla="*/ 7 w 15"/>
                <a:gd name="T19" fmla="*/ 0 h 17"/>
                <a:gd name="T20" fmla="*/ 5 w 15"/>
                <a:gd name="T21" fmla="*/ 16 h 17"/>
                <a:gd name="T22" fmla="*/ 2 w 15"/>
                <a:gd name="T23" fmla="*/ 14 h 17"/>
                <a:gd name="T24" fmla="*/ 1 w 15"/>
                <a:gd name="T25" fmla="*/ 10 h 17"/>
                <a:gd name="T26" fmla="*/ 2 w 15"/>
                <a:gd name="T27" fmla="*/ 5 h 17"/>
                <a:gd name="T28" fmla="*/ 7 w 15"/>
                <a:gd name="T29" fmla="*/ 1 h 17"/>
                <a:gd name="T30" fmla="*/ 7 w 15"/>
                <a:gd name="T31" fmla="*/ 1 h 17"/>
                <a:gd name="T32" fmla="*/ 13 w 15"/>
                <a:gd name="T33" fmla="*/ 4 h 17"/>
                <a:gd name="T34" fmla="*/ 14 w 15"/>
                <a:gd name="T35" fmla="*/ 6 h 17"/>
                <a:gd name="T36" fmla="*/ 13 w 15"/>
                <a:gd name="T37" fmla="*/ 8 h 17"/>
                <a:gd name="T38" fmla="*/ 13 w 15"/>
                <a:gd name="T39" fmla="*/ 11 h 17"/>
                <a:gd name="T40" fmla="*/ 5 w 15"/>
                <a:gd name="T41"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7">
                  <a:moveTo>
                    <a:pt x="7" y="0"/>
                  </a:moveTo>
                  <a:cubicBezTo>
                    <a:pt x="7" y="0"/>
                    <a:pt x="7" y="0"/>
                    <a:pt x="7" y="0"/>
                  </a:cubicBezTo>
                  <a:cubicBezTo>
                    <a:pt x="4" y="2"/>
                    <a:pt x="2" y="3"/>
                    <a:pt x="1" y="5"/>
                  </a:cubicBezTo>
                  <a:cubicBezTo>
                    <a:pt x="1" y="7"/>
                    <a:pt x="0" y="12"/>
                    <a:pt x="2" y="15"/>
                  </a:cubicBezTo>
                  <a:cubicBezTo>
                    <a:pt x="2" y="16"/>
                    <a:pt x="3" y="16"/>
                    <a:pt x="4" y="17"/>
                  </a:cubicBezTo>
                  <a:cubicBezTo>
                    <a:pt x="9" y="17"/>
                    <a:pt x="12" y="15"/>
                    <a:pt x="13" y="11"/>
                  </a:cubicBezTo>
                  <a:cubicBezTo>
                    <a:pt x="14" y="8"/>
                    <a:pt x="14" y="8"/>
                    <a:pt x="14" y="8"/>
                  </a:cubicBezTo>
                  <a:cubicBezTo>
                    <a:pt x="15" y="6"/>
                    <a:pt x="15" y="5"/>
                    <a:pt x="13" y="3"/>
                  </a:cubicBezTo>
                  <a:cubicBezTo>
                    <a:pt x="11" y="1"/>
                    <a:pt x="8" y="0"/>
                    <a:pt x="7" y="0"/>
                  </a:cubicBezTo>
                  <a:cubicBezTo>
                    <a:pt x="7" y="0"/>
                    <a:pt x="7" y="0"/>
                    <a:pt x="7" y="0"/>
                  </a:cubicBezTo>
                  <a:close/>
                  <a:moveTo>
                    <a:pt x="5" y="16"/>
                  </a:moveTo>
                  <a:cubicBezTo>
                    <a:pt x="4" y="16"/>
                    <a:pt x="3" y="15"/>
                    <a:pt x="2" y="14"/>
                  </a:cubicBezTo>
                  <a:cubicBezTo>
                    <a:pt x="1" y="13"/>
                    <a:pt x="1" y="11"/>
                    <a:pt x="1" y="10"/>
                  </a:cubicBezTo>
                  <a:cubicBezTo>
                    <a:pt x="1" y="8"/>
                    <a:pt x="1" y="6"/>
                    <a:pt x="2" y="5"/>
                  </a:cubicBezTo>
                  <a:cubicBezTo>
                    <a:pt x="3" y="4"/>
                    <a:pt x="4" y="2"/>
                    <a:pt x="7" y="1"/>
                  </a:cubicBezTo>
                  <a:cubicBezTo>
                    <a:pt x="7" y="1"/>
                    <a:pt x="7" y="1"/>
                    <a:pt x="7" y="1"/>
                  </a:cubicBezTo>
                  <a:cubicBezTo>
                    <a:pt x="8" y="1"/>
                    <a:pt x="11" y="2"/>
                    <a:pt x="13" y="4"/>
                  </a:cubicBezTo>
                  <a:cubicBezTo>
                    <a:pt x="14" y="5"/>
                    <a:pt x="14" y="5"/>
                    <a:pt x="14" y="6"/>
                  </a:cubicBezTo>
                  <a:cubicBezTo>
                    <a:pt x="14" y="6"/>
                    <a:pt x="14" y="7"/>
                    <a:pt x="13" y="8"/>
                  </a:cubicBezTo>
                  <a:cubicBezTo>
                    <a:pt x="13" y="11"/>
                    <a:pt x="13" y="11"/>
                    <a:pt x="13" y="11"/>
                  </a:cubicBezTo>
                  <a:cubicBezTo>
                    <a:pt x="12" y="15"/>
                    <a:pt x="9"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0">
              <a:extLst>
                <a:ext uri="{FF2B5EF4-FFF2-40B4-BE49-F238E27FC236}">
                  <a16:creationId xmlns:a16="http://schemas.microsoft.com/office/drawing/2014/main" id="{048906D5-3E21-186C-3E1E-0BFC6D38E280}"/>
                </a:ext>
              </a:extLst>
            </p:cNvPr>
            <p:cNvSpPr>
              <a:spLocks noEditPoints="1"/>
            </p:cNvSpPr>
            <p:nvPr/>
          </p:nvSpPr>
          <p:spPr bwMode="auto">
            <a:xfrm>
              <a:off x="3781" y="1063"/>
              <a:ext cx="29" cy="32"/>
            </a:xfrm>
            <a:custGeom>
              <a:avLst/>
              <a:gdLst>
                <a:gd name="T0" fmla="*/ 5 w 10"/>
                <a:gd name="T1" fmla="*/ 1 h 11"/>
                <a:gd name="T2" fmla="*/ 0 w 10"/>
                <a:gd name="T3" fmla="*/ 7 h 11"/>
                <a:gd name="T4" fmla="*/ 0 w 10"/>
                <a:gd name="T5" fmla="*/ 7 h 11"/>
                <a:gd name="T6" fmla="*/ 2 w 10"/>
                <a:gd name="T7" fmla="*/ 11 h 11"/>
                <a:gd name="T8" fmla="*/ 5 w 10"/>
                <a:gd name="T9" fmla="*/ 10 h 11"/>
                <a:gd name="T10" fmla="*/ 7 w 10"/>
                <a:gd name="T11" fmla="*/ 8 h 11"/>
                <a:gd name="T12" fmla="*/ 9 w 10"/>
                <a:gd name="T13" fmla="*/ 2 h 11"/>
                <a:gd name="T14" fmla="*/ 7 w 10"/>
                <a:gd name="T15" fmla="*/ 1 h 11"/>
                <a:gd name="T16" fmla="*/ 5 w 10"/>
                <a:gd name="T17" fmla="*/ 1 h 11"/>
                <a:gd name="T18" fmla="*/ 3 w 10"/>
                <a:gd name="T19" fmla="*/ 10 h 11"/>
                <a:gd name="T20" fmla="*/ 0 w 10"/>
                <a:gd name="T21" fmla="*/ 7 h 11"/>
                <a:gd name="T22" fmla="*/ 5 w 10"/>
                <a:gd name="T23" fmla="*/ 2 h 11"/>
                <a:gd name="T24" fmla="*/ 5 w 10"/>
                <a:gd name="T25" fmla="*/ 2 h 11"/>
                <a:gd name="T26" fmla="*/ 7 w 10"/>
                <a:gd name="T27" fmla="*/ 1 h 11"/>
                <a:gd name="T28" fmla="*/ 9 w 10"/>
                <a:gd name="T29" fmla="*/ 3 h 11"/>
                <a:gd name="T30" fmla="*/ 7 w 10"/>
                <a:gd name="T31" fmla="*/ 7 h 11"/>
                <a:gd name="T32" fmla="*/ 5 w 10"/>
                <a:gd name="T33" fmla="*/ 9 h 11"/>
                <a:gd name="T34" fmla="*/ 3 w 10"/>
                <a:gd name="T35"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5" y="1"/>
                  </a:moveTo>
                  <a:cubicBezTo>
                    <a:pt x="4" y="2"/>
                    <a:pt x="0" y="5"/>
                    <a:pt x="0" y="7"/>
                  </a:cubicBezTo>
                  <a:cubicBezTo>
                    <a:pt x="0" y="7"/>
                    <a:pt x="0" y="7"/>
                    <a:pt x="0" y="7"/>
                  </a:cubicBezTo>
                  <a:cubicBezTo>
                    <a:pt x="0" y="8"/>
                    <a:pt x="1" y="11"/>
                    <a:pt x="2" y="11"/>
                  </a:cubicBezTo>
                  <a:cubicBezTo>
                    <a:pt x="3" y="11"/>
                    <a:pt x="4" y="11"/>
                    <a:pt x="5" y="10"/>
                  </a:cubicBezTo>
                  <a:cubicBezTo>
                    <a:pt x="7" y="8"/>
                    <a:pt x="7" y="8"/>
                    <a:pt x="7" y="8"/>
                  </a:cubicBezTo>
                  <a:cubicBezTo>
                    <a:pt x="9" y="6"/>
                    <a:pt x="10" y="5"/>
                    <a:pt x="9" y="2"/>
                  </a:cubicBezTo>
                  <a:cubicBezTo>
                    <a:pt x="9" y="1"/>
                    <a:pt x="8" y="1"/>
                    <a:pt x="7" y="1"/>
                  </a:cubicBezTo>
                  <a:cubicBezTo>
                    <a:pt x="6" y="0"/>
                    <a:pt x="5" y="1"/>
                    <a:pt x="5" y="1"/>
                  </a:cubicBezTo>
                  <a:close/>
                  <a:moveTo>
                    <a:pt x="3" y="10"/>
                  </a:moveTo>
                  <a:cubicBezTo>
                    <a:pt x="1" y="10"/>
                    <a:pt x="0" y="8"/>
                    <a:pt x="0" y="7"/>
                  </a:cubicBezTo>
                  <a:cubicBezTo>
                    <a:pt x="0" y="5"/>
                    <a:pt x="4" y="2"/>
                    <a:pt x="5" y="2"/>
                  </a:cubicBezTo>
                  <a:cubicBezTo>
                    <a:pt x="5" y="2"/>
                    <a:pt x="5" y="2"/>
                    <a:pt x="5" y="2"/>
                  </a:cubicBezTo>
                  <a:cubicBezTo>
                    <a:pt x="5" y="2"/>
                    <a:pt x="6" y="1"/>
                    <a:pt x="7" y="1"/>
                  </a:cubicBezTo>
                  <a:cubicBezTo>
                    <a:pt x="8" y="1"/>
                    <a:pt x="8" y="2"/>
                    <a:pt x="9" y="3"/>
                  </a:cubicBezTo>
                  <a:cubicBezTo>
                    <a:pt x="10" y="4"/>
                    <a:pt x="8" y="6"/>
                    <a:pt x="7" y="7"/>
                  </a:cubicBezTo>
                  <a:cubicBezTo>
                    <a:pt x="5" y="9"/>
                    <a:pt x="5" y="9"/>
                    <a:pt x="5" y="9"/>
                  </a:cubicBezTo>
                  <a:cubicBezTo>
                    <a:pt x="4" y="10"/>
                    <a:pt x="3" y="11"/>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1">
              <a:extLst>
                <a:ext uri="{FF2B5EF4-FFF2-40B4-BE49-F238E27FC236}">
                  <a16:creationId xmlns:a16="http://schemas.microsoft.com/office/drawing/2014/main" id="{E8CB888F-100C-5C0E-5907-3AA50C04F1E0}"/>
                </a:ext>
              </a:extLst>
            </p:cNvPr>
            <p:cNvSpPr>
              <a:spLocks/>
            </p:cNvSpPr>
            <p:nvPr/>
          </p:nvSpPr>
          <p:spPr bwMode="auto">
            <a:xfrm>
              <a:off x="4355" y="865"/>
              <a:ext cx="253" cy="254"/>
            </a:xfrm>
            <a:custGeom>
              <a:avLst/>
              <a:gdLst>
                <a:gd name="T0" fmla="*/ 0 w 87"/>
                <a:gd name="T1" fmla="*/ 83 h 87"/>
                <a:gd name="T2" fmla="*/ 1 w 87"/>
                <a:gd name="T3" fmla="*/ 78 h 87"/>
                <a:gd name="T4" fmla="*/ 8 w 87"/>
                <a:gd name="T5" fmla="*/ 75 h 87"/>
                <a:gd name="T6" fmla="*/ 19 w 87"/>
                <a:gd name="T7" fmla="*/ 70 h 87"/>
                <a:gd name="T8" fmla="*/ 25 w 87"/>
                <a:gd name="T9" fmla="*/ 69 h 87"/>
                <a:gd name="T10" fmla="*/ 23 w 87"/>
                <a:gd name="T11" fmla="*/ 61 h 87"/>
                <a:gd name="T12" fmla="*/ 24 w 87"/>
                <a:gd name="T13" fmla="*/ 55 h 87"/>
                <a:gd name="T14" fmla="*/ 28 w 87"/>
                <a:gd name="T15" fmla="*/ 49 h 87"/>
                <a:gd name="T16" fmla="*/ 26 w 87"/>
                <a:gd name="T17" fmla="*/ 43 h 87"/>
                <a:gd name="T18" fmla="*/ 22 w 87"/>
                <a:gd name="T19" fmla="*/ 38 h 87"/>
                <a:gd name="T20" fmla="*/ 17 w 87"/>
                <a:gd name="T21" fmla="*/ 40 h 87"/>
                <a:gd name="T22" fmla="*/ 16 w 87"/>
                <a:gd name="T23" fmla="*/ 40 h 87"/>
                <a:gd name="T24" fmla="*/ 16 w 87"/>
                <a:gd name="T25" fmla="*/ 33 h 87"/>
                <a:gd name="T26" fmla="*/ 15 w 87"/>
                <a:gd name="T27" fmla="*/ 22 h 87"/>
                <a:gd name="T28" fmla="*/ 16 w 87"/>
                <a:gd name="T29" fmla="*/ 17 h 87"/>
                <a:gd name="T30" fmla="*/ 16 w 87"/>
                <a:gd name="T31" fmla="*/ 6 h 87"/>
                <a:gd name="T32" fmla="*/ 28 w 87"/>
                <a:gd name="T33" fmla="*/ 5 h 87"/>
                <a:gd name="T34" fmla="*/ 43 w 87"/>
                <a:gd name="T35" fmla="*/ 2 h 87"/>
                <a:gd name="T36" fmla="*/ 58 w 87"/>
                <a:gd name="T37" fmla="*/ 13 h 87"/>
                <a:gd name="T38" fmla="*/ 78 w 87"/>
                <a:gd name="T39" fmla="*/ 11 h 87"/>
                <a:gd name="T40" fmla="*/ 77 w 87"/>
                <a:gd name="T41" fmla="*/ 24 h 87"/>
                <a:gd name="T42" fmla="*/ 80 w 87"/>
                <a:gd name="T43" fmla="*/ 30 h 87"/>
                <a:gd name="T44" fmla="*/ 87 w 87"/>
                <a:gd name="T45" fmla="*/ 37 h 87"/>
                <a:gd name="T46" fmla="*/ 78 w 87"/>
                <a:gd name="T47" fmla="*/ 41 h 87"/>
                <a:gd name="T48" fmla="*/ 72 w 87"/>
                <a:gd name="T49" fmla="*/ 34 h 87"/>
                <a:gd name="T50" fmla="*/ 67 w 87"/>
                <a:gd name="T51" fmla="*/ 38 h 87"/>
                <a:gd name="T52" fmla="*/ 59 w 87"/>
                <a:gd name="T53" fmla="*/ 43 h 87"/>
                <a:gd name="T54" fmla="*/ 58 w 87"/>
                <a:gd name="T55" fmla="*/ 64 h 87"/>
                <a:gd name="T56" fmla="*/ 37 w 87"/>
                <a:gd name="T57" fmla="*/ 67 h 87"/>
                <a:gd name="T58" fmla="*/ 28 w 87"/>
                <a:gd name="T59" fmla="*/ 76 h 87"/>
                <a:gd name="T60" fmla="*/ 28 w 87"/>
                <a:gd name="T61" fmla="*/ 83 h 87"/>
                <a:gd name="T62" fmla="*/ 24 w 87"/>
                <a:gd name="T63" fmla="*/ 87 h 87"/>
                <a:gd name="T64" fmla="*/ 1 w 87"/>
                <a:gd name="T65" fmla="*/ 87 h 87"/>
                <a:gd name="T66" fmla="*/ 0 w 87"/>
                <a:gd name="T67"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87">
                  <a:moveTo>
                    <a:pt x="0" y="83"/>
                  </a:moveTo>
                  <a:cubicBezTo>
                    <a:pt x="1" y="78"/>
                    <a:pt x="1" y="78"/>
                    <a:pt x="1" y="78"/>
                  </a:cubicBezTo>
                  <a:cubicBezTo>
                    <a:pt x="8" y="75"/>
                    <a:pt x="8" y="75"/>
                    <a:pt x="8" y="75"/>
                  </a:cubicBezTo>
                  <a:cubicBezTo>
                    <a:pt x="19" y="70"/>
                    <a:pt x="19" y="70"/>
                    <a:pt x="19" y="70"/>
                  </a:cubicBezTo>
                  <a:cubicBezTo>
                    <a:pt x="25" y="69"/>
                    <a:pt x="25" y="69"/>
                    <a:pt x="25" y="69"/>
                  </a:cubicBezTo>
                  <a:cubicBezTo>
                    <a:pt x="23" y="61"/>
                    <a:pt x="23" y="61"/>
                    <a:pt x="23" y="61"/>
                  </a:cubicBezTo>
                  <a:cubicBezTo>
                    <a:pt x="24" y="55"/>
                    <a:pt x="24" y="55"/>
                    <a:pt x="24" y="55"/>
                  </a:cubicBezTo>
                  <a:cubicBezTo>
                    <a:pt x="28" y="49"/>
                    <a:pt x="28" y="49"/>
                    <a:pt x="28" y="49"/>
                  </a:cubicBezTo>
                  <a:cubicBezTo>
                    <a:pt x="26" y="43"/>
                    <a:pt x="26" y="43"/>
                    <a:pt x="26" y="43"/>
                  </a:cubicBezTo>
                  <a:cubicBezTo>
                    <a:pt x="22" y="38"/>
                    <a:pt x="22" y="38"/>
                    <a:pt x="22" y="38"/>
                  </a:cubicBezTo>
                  <a:cubicBezTo>
                    <a:pt x="17" y="40"/>
                    <a:pt x="17" y="40"/>
                    <a:pt x="17" y="40"/>
                  </a:cubicBezTo>
                  <a:cubicBezTo>
                    <a:pt x="16" y="40"/>
                    <a:pt x="16" y="40"/>
                    <a:pt x="16" y="40"/>
                  </a:cubicBezTo>
                  <a:cubicBezTo>
                    <a:pt x="16" y="33"/>
                    <a:pt x="16" y="33"/>
                    <a:pt x="16" y="33"/>
                  </a:cubicBezTo>
                  <a:cubicBezTo>
                    <a:pt x="15" y="22"/>
                    <a:pt x="15" y="22"/>
                    <a:pt x="15" y="22"/>
                  </a:cubicBezTo>
                  <a:cubicBezTo>
                    <a:pt x="16" y="17"/>
                    <a:pt x="16" y="17"/>
                    <a:pt x="16" y="17"/>
                  </a:cubicBezTo>
                  <a:cubicBezTo>
                    <a:pt x="16" y="6"/>
                    <a:pt x="16" y="6"/>
                    <a:pt x="16" y="6"/>
                  </a:cubicBezTo>
                  <a:cubicBezTo>
                    <a:pt x="19" y="7"/>
                    <a:pt x="26" y="7"/>
                    <a:pt x="28" y="5"/>
                  </a:cubicBezTo>
                  <a:cubicBezTo>
                    <a:pt x="31" y="3"/>
                    <a:pt x="42" y="0"/>
                    <a:pt x="43" y="2"/>
                  </a:cubicBezTo>
                  <a:cubicBezTo>
                    <a:pt x="45" y="4"/>
                    <a:pt x="48" y="14"/>
                    <a:pt x="58" y="13"/>
                  </a:cubicBezTo>
                  <a:cubicBezTo>
                    <a:pt x="67" y="12"/>
                    <a:pt x="68" y="7"/>
                    <a:pt x="78" y="11"/>
                  </a:cubicBezTo>
                  <a:cubicBezTo>
                    <a:pt x="77" y="24"/>
                    <a:pt x="77" y="24"/>
                    <a:pt x="77" y="24"/>
                  </a:cubicBezTo>
                  <a:cubicBezTo>
                    <a:pt x="80" y="30"/>
                    <a:pt x="80" y="30"/>
                    <a:pt x="80" y="30"/>
                  </a:cubicBezTo>
                  <a:cubicBezTo>
                    <a:pt x="87" y="37"/>
                    <a:pt x="87" y="37"/>
                    <a:pt x="87" y="37"/>
                  </a:cubicBezTo>
                  <a:cubicBezTo>
                    <a:pt x="78" y="41"/>
                    <a:pt x="78" y="41"/>
                    <a:pt x="78" y="41"/>
                  </a:cubicBezTo>
                  <a:cubicBezTo>
                    <a:pt x="72" y="34"/>
                    <a:pt x="72" y="34"/>
                    <a:pt x="72" y="34"/>
                  </a:cubicBezTo>
                  <a:cubicBezTo>
                    <a:pt x="67" y="38"/>
                    <a:pt x="67" y="38"/>
                    <a:pt x="67" y="38"/>
                  </a:cubicBezTo>
                  <a:cubicBezTo>
                    <a:pt x="59" y="43"/>
                    <a:pt x="59" y="43"/>
                    <a:pt x="59" y="43"/>
                  </a:cubicBezTo>
                  <a:cubicBezTo>
                    <a:pt x="58" y="64"/>
                    <a:pt x="58" y="64"/>
                    <a:pt x="58" y="64"/>
                  </a:cubicBezTo>
                  <a:cubicBezTo>
                    <a:pt x="37" y="67"/>
                    <a:pt x="37" y="67"/>
                    <a:pt x="37" y="67"/>
                  </a:cubicBezTo>
                  <a:cubicBezTo>
                    <a:pt x="28" y="76"/>
                    <a:pt x="28" y="76"/>
                    <a:pt x="28" y="76"/>
                  </a:cubicBezTo>
                  <a:cubicBezTo>
                    <a:pt x="28" y="83"/>
                    <a:pt x="28" y="83"/>
                    <a:pt x="28" y="83"/>
                  </a:cubicBezTo>
                  <a:cubicBezTo>
                    <a:pt x="24" y="87"/>
                    <a:pt x="24" y="87"/>
                    <a:pt x="24" y="87"/>
                  </a:cubicBezTo>
                  <a:cubicBezTo>
                    <a:pt x="1" y="87"/>
                    <a:pt x="1" y="87"/>
                    <a:pt x="1" y="87"/>
                  </a:cubicBezTo>
                  <a:lnTo>
                    <a:pt x="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2">
              <a:extLst>
                <a:ext uri="{FF2B5EF4-FFF2-40B4-BE49-F238E27FC236}">
                  <a16:creationId xmlns:a16="http://schemas.microsoft.com/office/drawing/2014/main" id="{F8B85253-D5DE-DA87-3702-CEDA5204089C}"/>
                </a:ext>
              </a:extLst>
            </p:cNvPr>
            <p:cNvSpPr>
              <a:spLocks noEditPoints="1"/>
            </p:cNvSpPr>
            <p:nvPr/>
          </p:nvSpPr>
          <p:spPr bwMode="auto">
            <a:xfrm>
              <a:off x="4355" y="862"/>
              <a:ext cx="253" cy="257"/>
            </a:xfrm>
            <a:custGeom>
              <a:avLst/>
              <a:gdLst>
                <a:gd name="T0" fmla="*/ 16 w 87"/>
                <a:gd name="T1" fmla="*/ 7 h 88"/>
                <a:gd name="T2" fmla="*/ 16 w 87"/>
                <a:gd name="T3" fmla="*/ 7 h 88"/>
                <a:gd name="T4" fmla="*/ 15 w 87"/>
                <a:gd name="T5" fmla="*/ 23 h 88"/>
                <a:gd name="T6" fmla="*/ 15 w 87"/>
                <a:gd name="T7" fmla="*/ 41 h 88"/>
                <a:gd name="T8" fmla="*/ 17 w 87"/>
                <a:gd name="T9" fmla="*/ 42 h 88"/>
                <a:gd name="T10" fmla="*/ 22 w 87"/>
                <a:gd name="T11" fmla="*/ 39 h 88"/>
                <a:gd name="T12" fmla="*/ 28 w 87"/>
                <a:gd name="T13" fmla="*/ 50 h 88"/>
                <a:gd name="T14" fmla="*/ 24 w 87"/>
                <a:gd name="T15" fmla="*/ 56 h 88"/>
                <a:gd name="T16" fmla="*/ 25 w 87"/>
                <a:gd name="T17" fmla="*/ 70 h 88"/>
                <a:gd name="T18" fmla="*/ 8 w 87"/>
                <a:gd name="T19" fmla="*/ 75 h 88"/>
                <a:gd name="T20" fmla="*/ 1 w 87"/>
                <a:gd name="T21" fmla="*/ 79 h 88"/>
                <a:gd name="T22" fmla="*/ 0 w 87"/>
                <a:gd name="T23" fmla="*/ 84 h 88"/>
                <a:gd name="T24" fmla="*/ 1 w 87"/>
                <a:gd name="T25" fmla="*/ 88 h 88"/>
                <a:gd name="T26" fmla="*/ 24 w 87"/>
                <a:gd name="T27" fmla="*/ 88 h 88"/>
                <a:gd name="T28" fmla="*/ 28 w 87"/>
                <a:gd name="T29" fmla="*/ 84 h 88"/>
                <a:gd name="T30" fmla="*/ 28 w 87"/>
                <a:gd name="T31" fmla="*/ 77 h 88"/>
                <a:gd name="T32" fmla="*/ 58 w 87"/>
                <a:gd name="T33" fmla="*/ 65 h 88"/>
                <a:gd name="T34" fmla="*/ 59 w 87"/>
                <a:gd name="T35" fmla="*/ 44 h 88"/>
                <a:gd name="T36" fmla="*/ 72 w 87"/>
                <a:gd name="T37" fmla="*/ 35 h 88"/>
                <a:gd name="T38" fmla="*/ 78 w 87"/>
                <a:gd name="T39" fmla="*/ 43 h 88"/>
                <a:gd name="T40" fmla="*/ 87 w 87"/>
                <a:gd name="T41" fmla="*/ 38 h 88"/>
                <a:gd name="T42" fmla="*/ 87 w 87"/>
                <a:gd name="T43" fmla="*/ 37 h 88"/>
                <a:gd name="T44" fmla="*/ 77 w 87"/>
                <a:gd name="T45" fmla="*/ 25 h 88"/>
                <a:gd name="T46" fmla="*/ 78 w 87"/>
                <a:gd name="T47" fmla="*/ 12 h 88"/>
                <a:gd name="T48" fmla="*/ 66 w 87"/>
                <a:gd name="T49" fmla="*/ 12 h 88"/>
                <a:gd name="T50" fmla="*/ 45 w 87"/>
                <a:gd name="T51" fmla="*/ 5 h 88"/>
                <a:gd name="T52" fmla="*/ 28 w 87"/>
                <a:gd name="T53" fmla="*/ 6 h 88"/>
                <a:gd name="T54" fmla="*/ 43 w 87"/>
                <a:gd name="T55" fmla="*/ 3 h 88"/>
                <a:gd name="T56" fmla="*/ 58 w 87"/>
                <a:gd name="T57" fmla="*/ 14 h 88"/>
                <a:gd name="T58" fmla="*/ 78 w 87"/>
                <a:gd name="T59" fmla="*/ 12 h 88"/>
                <a:gd name="T60" fmla="*/ 76 w 87"/>
                <a:gd name="T61" fmla="*/ 25 h 88"/>
                <a:gd name="T62" fmla="*/ 80 w 87"/>
                <a:gd name="T63" fmla="*/ 32 h 88"/>
                <a:gd name="T64" fmla="*/ 78 w 87"/>
                <a:gd name="T65" fmla="*/ 42 h 88"/>
                <a:gd name="T66" fmla="*/ 72 w 87"/>
                <a:gd name="T67" fmla="*/ 35 h 88"/>
                <a:gd name="T68" fmla="*/ 67 w 87"/>
                <a:gd name="T69" fmla="*/ 39 h 88"/>
                <a:gd name="T70" fmla="*/ 58 w 87"/>
                <a:gd name="T71" fmla="*/ 44 h 88"/>
                <a:gd name="T72" fmla="*/ 37 w 87"/>
                <a:gd name="T73" fmla="*/ 68 h 88"/>
                <a:gd name="T74" fmla="*/ 27 w 87"/>
                <a:gd name="T75" fmla="*/ 77 h 88"/>
                <a:gd name="T76" fmla="*/ 27 w 87"/>
                <a:gd name="T77" fmla="*/ 84 h 88"/>
                <a:gd name="T78" fmla="*/ 2 w 87"/>
                <a:gd name="T79" fmla="*/ 88 h 88"/>
                <a:gd name="T80" fmla="*/ 1 w 87"/>
                <a:gd name="T81" fmla="*/ 79 h 88"/>
                <a:gd name="T82" fmla="*/ 19 w 87"/>
                <a:gd name="T83" fmla="*/ 71 h 88"/>
                <a:gd name="T84" fmla="*/ 25 w 87"/>
                <a:gd name="T85" fmla="*/ 70 h 88"/>
                <a:gd name="T86" fmla="*/ 25 w 87"/>
                <a:gd name="T87" fmla="*/ 70 h 88"/>
                <a:gd name="T88" fmla="*/ 24 w 87"/>
                <a:gd name="T89" fmla="*/ 56 h 88"/>
                <a:gd name="T90" fmla="*/ 29 w 87"/>
                <a:gd name="T91" fmla="*/ 50 h 88"/>
                <a:gd name="T92" fmla="*/ 27 w 87"/>
                <a:gd name="T93" fmla="*/ 44 h 88"/>
                <a:gd name="T94" fmla="*/ 22 w 87"/>
                <a:gd name="T95" fmla="*/ 39 h 88"/>
                <a:gd name="T96" fmla="*/ 16 w 87"/>
                <a:gd name="T97" fmla="*/ 41 h 88"/>
                <a:gd name="T98" fmla="*/ 15 w 87"/>
                <a:gd name="T99" fmla="*/ 23 h 88"/>
                <a:gd name="T100" fmla="*/ 16 w 87"/>
                <a:gd name="T101" fmla="*/ 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88">
                  <a:moveTo>
                    <a:pt x="28" y="6"/>
                  </a:moveTo>
                  <a:cubicBezTo>
                    <a:pt x="26" y="8"/>
                    <a:pt x="20" y="8"/>
                    <a:pt x="16" y="7"/>
                  </a:cubicBezTo>
                  <a:cubicBezTo>
                    <a:pt x="16" y="7"/>
                    <a:pt x="16" y="7"/>
                    <a:pt x="16" y="7"/>
                  </a:cubicBezTo>
                  <a:cubicBezTo>
                    <a:pt x="16" y="7"/>
                    <a:pt x="16" y="7"/>
                    <a:pt x="16" y="7"/>
                  </a:cubicBezTo>
                  <a:cubicBezTo>
                    <a:pt x="15" y="18"/>
                    <a:pt x="15" y="18"/>
                    <a:pt x="15" y="18"/>
                  </a:cubicBezTo>
                  <a:cubicBezTo>
                    <a:pt x="15" y="23"/>
                    <a:pt x="15" y="23"/>
                    <a:pt x="15" y="23"/>
                  </a:cubicBezTo>
                  <a:cubicBezTo>
                    <a:pt x="16" y="34"/>
                    <a:pt x="16" y="34"/>
                    <a:pt x="16" y="34"/>
                  </a:cubicBezTo>
                  <a:cubicBezTo>
                    <a:pt x="15" y="41"/>
                    <a:pt x="15" y="41"/>
                    <a:pt x="15" y="41"/>
                  </a:cubicBezTo>
                  <a:cubicBezTo>
                    <a:pt x="15" y="41"/>
                    <a:pt x="15" y="41"/>
                    <a:pt x="15" y="41"/>
                  </a:cubicBezTo>
                  <a:cubicBezTo>
                    <a:pt x="17" y="42"/>
                    <a:pt x="17" y="42"/>
                    <a:pt x="17" y="42"/>
                  </a:cubicBezTo>
                  <a:cubicBezTo>
                    <a:pt x="17" y="42"/>
                    <a:pt x="17" y="42"/>
                    <a:pt x="18" y="42"/>
                  </a:cubicBezTo>
                  <a:cubicBezTo>
                    <a:pt x="18" y="42"/>
                    <a:pt x="22" y="39"/>
                    <a:pt x="22" y="39"/>
                  </a:cubicBezTo>
                  <a:cubicBezTo>
                    <a:pt x="23" y="40"/>
                    <a:pt x="26" y="45"/>
                    <a:pt x="26" y="45"/>
                  </a:cubicBezTo>
                  <a:cubicBezTo>
                    <a:pt x="26" y="45"/>
                    <a:pt x="28" y="49"/>
                    <a:pt x="28" y="50"/>
                  </a:cubicBezTo>
                  <a:cubicBezTo>
                    <a:pt x="28" y="50"/>
                    <a:pt x="24" y="55"/>
                    <a:pt x="24" y="55"/>
                  </a:cubicBezTo>
                  <a:cubicBezTo>
                    <a:pt x="24" y="55"/>
                    <a:pt x="24" y="56"/>
                    <a:pt x="24" y="56"/>
                  </a:cubicBezTo>
                  <a:cubicBezTo>
                    <a:pt x="23" y="62"/>
                    <a:pt x="23" y="62"/>
                    <a:pt x="23" y="62"/>
                  </a:cubicBezTo>
                  <a:cubicBezTo>
                    <a:pt x="23" y="62"/>
                    <a:pt x="25" y="69"/>
                    <a:pt x="25" y="70"/>
                  </a:cubicBezTo>
                  <a:cubicBezTo>
                    <a:pt x="24" y="70"/>
                    <a:pt x="19" y="71"/>
                    <a:pt x="19" y="71"/>
                  </a:cubicBezTo>
                  <a:cubicBezTo>
                    <a:pt x="8" y="75"/>
                    <a:pt x="8" y="75"/>
                    <a:pt x="8" y="75"/>
                  </a:cubicBezTo>
                  <a:cubicBezTo>
                    <a:pt x="1" y="79"/>
                    <a:pt x="1" y="79"/>
                    <a:pt x="1" y="79"/>
                  </a:cubicBezTo>
                  <a:cubicBezTo>
                    <a:pt x="1" y="79"/>
                    <a:pt x="1" y="79"/>
                    <a:pt x="1" y="79"/>
                  </a:cubicBezTo>
                  <a:cubicBezTo>
                    <a:pt x="0" y="84"/>
                    <a:pt x="0" y="84"/>
                    <a:pt x="0" y="84"/>
                  </a:cubicBezTo>
                  <a:cubicBezTo>
                    <a:pt x="0" y="84"/>
                    <a:pt x="0" y="84"/>
                    <a:pt x="0" y="84"/>
                  </a:cubicBezTo>
                  <a:cubicBezTo>
                    <a:pt x="0" y="84"/>
                    <a:pt x="0" y="84"/>
                    <a:pt x="0" y="84"/>
                  </a:cubicBezTo>
                  <a:cubicBezTo>
                    <a:pt x="1" y="88"/>
                    <a:pt x="1" y="88"/>
                    <a:pt x="1" y="88"/>
                  </a:cubicBezTo>
                  <a:cubicBezTo>
                    <a:pt x="1" y="88"/>
                    <a:pt x="1" y="88"/>
                    <a:pt x="1" y="88"/>
                  </a:cubicBezTo>
                  <a:cubicBezTo>
                    <a:pt x="24" y="88"/>
                    <a:pt x="24" y="88"/>
                    <a:pt x="24" y="88"/>
                  </a:cubicBezTo>
                  <a:cubicBezTo>
                    <a:pt x="24" y="88"/>
                    <a:pt x="24" y="88"/>
                    <a:pt x="24" y="88"/>
                  </a:cubicBezTo>
                  <a:cubicBezTo>
                    <a:pt x="28" y="84"/>
                    <a:pt x="28" y="84"/>
                    <a:pt x="28" y="84"/>
                  </a:cubicBezTo>
                  <a:cubicBezTo>
                    <a:pt x="28" y="84"/>
                    <a:pt x="28" y="84"/>
                    <a:pt x="28" y="84"/>
                  </a:cubicBezTo>
                  <a:cubicBezTo>
                    <a:pt x="28" y="84"/>
                    <a:pt x="28" y="77"/>
                    <a:pt x="28" y="77"/>
                  </a:cubicBezTo>
                  <a:cubicBezTo>
                    <a:pt x="28" y="77"/>
                    <a:pt x="37" y="69"/>
                    <a:pt x="37" y="69"/>
                  </a:cubicBezTo>
                  <a:cubicBezTo>
                    <a:pt x="37" y="69"/>
                    <a:pt x="58" y="65"/>
                    <a:pt x="58" y="65"/>
                  </a:cubicBezTo>
                  <a:cubicBezTo>
                    <a:pt x="58" y="65"/>
                    <a:pt x="58" y="65"/>
                    <a:pt x="58" y="65"/>
                  </a:cubicBezTo>
                  <a:cubicBezTo>
                    <a:pt x="58" y="65"/>
                    <a:pt x="59" y="44"/>
                    <a:pt x="59" y="44"/>
                  </a:cubicBezTo>
                  <a:cubicBezTo>
                    <a:pt x="59" y="44"/>
                    <a:pt x="68" y="39"/>
                    <a:pt x="68" y="39"/>
                  </a:cubicBezTo>
                  <a:cubicBezTo>
                    <a:pt x="68" y="39"/>
                    <a:pt x="71" y="36"/>
                    <a:pt x="72" y="35"/>
                  </a:cubicBezTo>
                  <a:cubicBezTo>
                    <a:pt x="72" y="36"/>
                    <a:pt x="78" y="43"/>
                    <a:pt x="78" y="43"/>
                  </a:cubicBezTo>
                  <a:cubicBezTo>
                    <a:pt x="78" y="43"/>
                    <a:pt x="78" y="43"/>
                    <a:pt x="78" y="43"/>
                  </a:cubicBezTo>
                  <a:cubicBezTo>
                    <a:pt x="87" y="38"/>
                    <a:pt x="87" y="38"/>
                    <a:pt x="87" y="38"/>
                  </a:cubicBezTo>
                  <a:cubicBezTo>
                    <a:pt x="87" y="38"/>
                    <a:pt x="87" y="38"/>
                    <a:pt x="87" y="38"/>
                  </a:cubicBezTo>
                  <a:cubicBezTo>
                    <a:pt x="87" y="38"/>
                    <a:pt x="87" y="38"/>
                    <a:pt x="87" y="38"/>
                  </a:cubicBezTo>
                  <a:cubicBezTo>
                    <a:pt x="87" y="37"/>
                    <a:pt x="87" y="37"/>
                    <a:pt x="87" y="37"/>
                  </a:cubicBezTo>
                  <a:cubicBezTo>
                    <a:pt x="80" y="31"/>
                    <a:pt x="80" y="31"/>
                    <a:pt x="80" y="31"/>
                  </a:cubicBezTo>
                  <a:cubicBezTo>
                    <a:pt x="80" y="31"/>
                    <a:pt x="77" y="25"/>
                    <a:pt x="77" y="25"/>
                  </a:cubicBezTo>
                  <a:cubicBezTo>
                    <a:pt x="77" y="24"/>
                    <a:pt x="78" y="12"/>
                    <a:pt x="78" y="12"/>
                  </a:cubicBezTo>
                  <a:cubicBezTo>
                    <a:pt x="78" y="12"/>
                    <a:pt x="78" y="12"/>
                    <a:pt x="78" y="12"/>
                  </a:cubicBezTo>
                  <a:cubicBezTo>
                    <a:pt x="78" y="11"/>
                    <a:pt x="78" y="11"/>
                    <a:pt x="78" y="11"/>
                  </a:cubicBezTo>
                  <a:cubicBezTo>
                    <a:pt x="72" y="9"/>
                    <a:pt x="69" y="10"/>
                    <a:pt x="66" y="12"/>
                  </a:cubicBezTo>
                  <a:cubicBezTo>
                    <a:pt x="64" y="12"/>
                    <a:pt x="61" y="13"/>
                    <a:pt x="58" y="14"/>
                  </a:cubicBezTo>
                  <a:cubicBezTo>
                    <a:pt x="50" y="14"/>
                    <a:pt x="47" y="8"/>
                    <a:pt x="45" y="5"/>
                  </a:cubicBezTo>
                  <a:cubicBezTo>
                    <a:pt x="45" y="4"/>
                    <a:pt x="44" y="3"/>
                    <a:pt x="44" y="2"/>
                  </a:cubicBezTo>
                  <a:cubicBezTo>
                    <a:pt x="42" y="0"/>
                    <a:pt x="30" y="4"/>
                    <a:pt x="28" y="6"/>
                  </a:cubicBezTo>
                  <a:close/>
                  <a:moveTo>
                    <a:pt x="28" y="6"/>
                  </a:moveTo>
                  <a:cubicBezTo>
                    <a:pt x="31" y="4"/>
                    <a:pt x="41" y="1"/>
                    <a:pt x="43" y="3"/>
                  </a:cubicBezTo>
                  <a:cubicBezTo>
                    <a:pt x="44" y="3"/>
                    <a:pt x="44" y="4"/>
                    <a:pt x="45" y="5"/>
                  </a:cubicBezTo>
                  <a:cubicBezTo>
                    <a:pt x="47" y="9"/>
                    <a:pt x="50" y="15"/>
                    <a:pt x="58" y="14"/>
                  </a:cubicBezTo>
                  <a:cubicBezTo>
                    <a:pt x="62" y="14"/>
                    <a:pt x="64" y="13"/>
                    <a:pt x="66" y="12"/>
                  </a:cubicBezTo>
                  <a:cubicBezTo>
                    <a:pt x="69" y="11"/>
                    <a:pt x="72" y="10"/>
                    <a:pt x="78" y="12"/>
                  </a:cubicBezTo>
                  <a:cubicBezTo>
                    <a:pt x="78" y="12"/>
                    <a:pt x="76" y="25"/>
                    <a:pt x="76" y="25"/>
                  </a:cubicBezTo>
                  <a:cubicBezTo>
                    <a:pt x="76" y="25"/>
                    <a:pt x="76" y="25"/>
                    <a:pt x="76" y="25"/>
                  </a:cubicBezTo>
                  <a:cubicBezTo>
                    <a:pt x="76" y="25"/>
                    <a:pt x="76" y="25"/>
                    <a:pt x="76" y="25"/>
                  </a:cubicBezTo>
                  <a:cubicBezTo>
                    <a:pt x="80" y="32"/>
                    <a:pt x="80" y="32"/>
                    <a:pt x="80" y="32"/>
                  </a:cubicBezTo>
                  <a:cubicBezTo>
                    <a:pt x="80" y="32"/>
                    <a:pt x="86" y="37"/>
                    <a:pt x="86" y="37"/>
                  </a:cubicBezTo>
                  <a:cubicBezTo>
                    <a:pt x="86" y="38"/>
                    <a:pt x="79" y="42"/>
                    <a:pt x="78" y="42"/>
                  </a:cubicBezTo>
                  <a:cubicBezTo>
                    <a:pt x="78" y="42"/>
                    <a:pt x="72" y="35"/>
                    <a:pt x="72" y="35"/>
                  </a:cubicBezTo>
                  <a:cubicBezTo>
                    <a:pt x="72" y="35"/>
                    <a:pt x="72" y="35"/>
                    <a:pt x="72" y="35"/>
                  </a:cubicBezTo>
                  <a:cubicBezTo>
                    <a:pt x="71" y="35"/>
                    <a:pt x="71" y="35"/>
                    <a:pt x="71" y="35"/>
                  </a:cubicBezTo>
                  <a:cubicBezTo>
                    <a:pt x="67" y="39"/>
                    <a:pt x="67" y="39"/>
                    <a:pt x="67" y="39"/>
                  </a:cubicBezTo>
                  <a:cubicBezTo>
                    <a:pt x="59" y="43"/>
                    <a:pt x="59" y="43"/>
                    <a:pt x="59" y="43"/>
                  </a:cubicBezTo>
                  <a:cubicBezTo>
                    <a:pt x="58" y="43"/>
                    <a:pt x="58" y="43"/>
                    <a:pt x="58" y="44"/>
                  </a:cubicBezTo>
                  <a:cubicBezTo>
                    <a:pt x="58" y="44"/>
                    <a:pt x="58" y="64"/>
                    <a:pt x="58" y="64"/>
                  </a:cubicBezTo>
                  <a:cubicBezTo>
                    <a:pt x="57" y="64"/>
                    <a:pt x="37" y="68"/>
                    <a:pt x="37" y="68"/>
                  </a:cubicBezTo>
                  <a:cubicBezTo>
                    <a:pt x="37" y="68"/>
                    <a:pt x="37" y="68"/>
                    <a:pt x="37" y="68"/>
                  </a:cubicBezTo>
                  <a:cubicBezTo>
                    <a:pt x="27" y="77"/>
                    <a:pt x="27" y="77"/>
                    <a:pt x="27" y="77"/>
                  </a:cubicBezTo>
                  <a:cubicBezTo>
                    <a:pt x="27" y="77"/>
                    <a:pt x="27" y="77"/>
                    <a:pt x="27" y="77"/>
                  </a:cubicBezTo>
                  <a:cubicBezTo>
                    <a:pt x="27" y="77"/>
                    <a:pt x="27" y="83"/>
                    <a:pt x="27" y="84"/>
                  </a:cubicBezTo>
                  <a:cubicBezTo>
                    <a:pt x="27" y="84"/>
                    <a:pt x="24" y="87"/>
                    <a:pt x="23" y="88"/>
                  </a:cubicBezTo>
                  <a:cubicBezTo>
                    <a:pt x="23" y="88"/>
                    <a:pt x="2" y="88"/>
                    <a:pt x="2" y="88"/>
                  </a:cubicBezTo>
                  <a:cubicBezTo>
                    <a:pt x="1" y="87"/>
                    <a:pt x="0" y="84"/>
                    <a:pt x="0" y="84"/>
                  </a:cubicBezTo>
                  <a:cubicBezTo>
                    <a:pt x="0" y="84"/>
                    <a:pt x="1" y="80"/>
                    <a:pt x="1" y="79"/>
                  </a:cubicBezTo>
                  <a:cubicBezTo>
                    <a:pt x="1" y="79"/>
                    <a:pt x="8" y="76"/>
                    <a:pt x="8" y="76"/>
                  </a:cubicBezTo>
                  <a:cubicBezTo>
                    <a:pt x="19" y="71"/>
                    <a:pt x="19" y="71"/>
                    <a:pt x="19" y="71"/>
                  </a:cubicBezTo>
                  <a:cubicBezTo>
                    <a:pt x="25" y="70"/>
                    <a:pt x="25" y="70"/>
                    <a:pt x="25" y="70"/>
                  </a:cubicBezTo>
                  <a:cubicBezTo>
                    <a:pt x="25" y="70"/>
                    <a:pt x="25" y="70"/>
                    <a:pt x="25" y="70"/>
                  </a:cubicBezTo>
                  <a:cubicBezTo>
                    <a:pt x="25" y="70"/>
                    <a:pt x="25" y="70"/>
                    <a:pt x="25" y="70"/>
                  </a:cubicBezTo>
                  <a:cubicBezTo>
                    <a:pt x="25" y="70"/>
                    <a:pt x="25" y="70"/>
                    <a:pt x="25" y="70"/>
                  </a:cubicBezTo>
                  <a:cubicBezTo>
                    <a:pt x="24" y="62"/>
                    <a:pt x="24" y="62"/>
                    <a:pt x="24" y="62"/>
                  </a:cubicBezTo>
                  <a:cubicBezTo>
                    <a:pt x="24" y="62"/>
                    <a:pt x="24" y="56"/>
                    <a:pt x="24" y="56"/>
                  </a:cubicBezTo>
                  <a:cubicBezTo>
                    <a:pt x="24" y="56"/>
                    <a:pt x="29" y="50"/>
                    <a:pt x="29" y="50"/>
                  </a:cubicBezTo>
                  <a:cubicBezTo>
                    <a:pt x="29" y="50"/>
                    <a:pt x="29" y="50"/>
                    <a:pt x="29" y="50"/>
                  </a:cubicBezTo>
                  <a:cubicBezTo>
                    <a:pt x="29" y="50"/>
                    <a:pt x="29" y="50"/>
                    <a:pt x="29" y="50"/>
                  </a:cubicBezTo>
                  <a:cubicBezTo>
                    <a:pt x="27" y="44"/>
                    <a:pt x="27" y="44"/>
                    <a:pt x="27" y="44"/>
                  </a:cubicBezTo>
                  <a:cubicBezTo>
                    <a:pt x="23" y="39"/>
                    <a:pt x="23" y="39"/>
                    <a:pt x="23" y="39"/>
                  </a:cubicBezTo>
                  <a:cubicBezTo>
                    <a:pt x="23" y="38"/>
                    <a:pt x="22" y="38"/>
                    <a:pt x="22" y="39"/>
                  </a:cubicBezTo>
                  <a:cubicBezTo>
                    <a:pt x="22" y="39"/>
                    <a:pt x="18" y="41"/>
                    <a:pt x="17" y="41"/>
                  </a:cubicBezTo>
                  <a:cubicBezTo>
                    <a:pt x="17" y="41"/>
                    <a:pt x="16" y="41"/>
                    <a:pt x="16" y="41"/>
                  </a:cubicBezTo>
                  <a:cubicBezTo>
                    <a:pt x="16" y="40"/>
                    <a:pt x="17" y="34"/>
                    <a:pt x="17" y="34"/>
                  </a:cubicBezTo>
                  <a:cubicBezTo>
                    <a:pt x="15" y="23"/>
                    <a:pt x="15" y="23"/>
                    <a:pt x="15" y="23"/>
                  </a:cubicBezTo>
                  <a:cubicBezTo>
                    <a:pt x="16" y="18"/>
                    <a:pt x="16" y="18"/>
                    <a:pt x="16" y="18"/>
                  </a:cubicBezTo>
                  <a:cubicBezTo>
                    <a:pt x="16" y="18"/>
                    <a:pt x="16" y="8"/>
                    <a:pt x="16" y="8"/>
                  </a:cubicBezTo>
                  <a:cubicBezTo>
                    <a:pt x="20" y="8"/>
                    <a:pt x="26" y="8"/>
                    <a:pt x="2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43">
              <a:extLst>
                <a:ext uri="{FF2B5EF4-FFF2-40B4-BE49-F238E27FC236}">
                  <a16:creationId xmlns:a16="http://schemas.microsoft.com/office/drawing/2014/main" id="{ED03B792-FC7D-628A-AEC4-477AAB27E134}"/>
                </a:ext>
              </a:extLst>
            </p:cNvPr>
            <p:cNvSpPr>
              <a:spLocks/>
            </p:cNvSpPr>
            <p:nvPr/>
          </p:nvSpPr>
          <p:spPr bwMode="auto">
            <a:xfrm>
              <a:off x="4317" y="897"/>
              <a:ext cx="481" cy="393"/>
            </a:xfrm>
            <a:custGeom>
              <a:avLst/>
              <a:gdLst>
                <a:gd name="T0" fmla="*/ 0 w 165"/>
                <a:gd name="T1" fmla="*/ 94 h 135"/>
                <a:gd name="T2" fmla="*/ 6 w 165"/>
                <a:gd name="T3" fmla="*/ 76 h 135"/>
                <a:gd name="T4" fmla="*/ 13 w 165"/>
                <a:gd name="T5" fmla="*/ 72 h 135"/>
                <a:gd name="T6" fmla="*/ 14 w 165"/>
                <a:gd name="T7" fmla="*/ 76 h 135"/>
                <a:gd name="T8" fmla="*/ 37 w 165"/>
                <a:gd name="T9" fmla="*/ 76 h 135"/>
                <a:gd name="T10" fmla="*/ 41 w 165"/>
                <a:gd name="T11" fmla="*/ 72 h 135"/>
                <a:gd name="T12" fmla="*/ 41 w 165"/>
                <a:gd name="T13" fmla="*/ 65 h 135"/>
                <a:gd name="T14" fmla="*/ 50 w 165"/>
                <a:gd name="T15" fmla="*/ 56 h 135"/>
                <a:gd name="T16" fmla="*/ 71 w 165"/>
                <a:gd name="T17" fmla="*/ 53 h 135"/>
                <a:gd name="T18" fmla="*/ 72 w 165"/>
                <a:gd name="T19" fmla="*/ 32 h 135"/>
                <a:gd name="T20" fmla="*/ 80 w 165"/>
                <a:gd name="T21" fmla="*/ 27 h 135"/>
                <a:gd name="T22" fmla="*/ 85 w 165"/>
                <a:gd name="T23" fmla="*/ 23 h 135"/>
                <a:gd name="T24" fmla="*/ 91 w 165"/>
                <a:gd name="T25" fmla="*/ 30 h 135"/>
                <a:gd name="T26" fmla="*/ 100 w 165"/>
                <a:gd name="T27" fmla="*/ 26 h 135"/>
                <a:gd name="T28" fmla="*/ 93 w 165"/>
                <a:gd name="T29" fmla="*/ 19 h 135"/>
                <a:gd name="T30" fmla="*/ 90 w 165"/>
                <a:gd name="T31" fmla="*/ 13 h 135"/>
                <a:gd name="T32" fmla="*/ 91 w 165"/>
                <a:gd name="T33" fmla="*/ 0 h 135"/>
                <a:gd name="T34" fmla="*/ 92 w 165"/>
                <a:gd name="T35" fmla="*/ 0 h 135"/>
                <a:gd name="T36" fmla="*/ 121 w 165"/>
                <a:gd name="T37" fmla="*/ 8 h 135"/>
                <a:gd name="T38" fmla="*/ 133 w 165"/>
                <a:gd name="T39" fmla="*/ 10 h 135"/>
                <a:gd name="T40" fmla="*/ 148 w 165"/>
                <a:gd name="T41" fmla="*/ 9 h 135"/>
                <a:gd name="T42" fmla="*/ 154 w 165"/>
                <a:gd name="T43" fmla="*/ 14 h 135"/>
                <a:gd name="T44" fmla="*/ 160 w 165"/>
                <a:gd name="T45" fmla="*/ 19 h 135"/>
                <a:gd name="T46" fmla="*/ 163 w 165"/>
                <a:gd name="T47" fmla="*/ 28 h 135"/>
                <a:gd name="T48" fmla="*/ 164 w 165"/>
                <a:gd name="T49" fmla="*/ 39 h 135"/>
                <a:gd name="T50" fmla="*/ 159 w 165"/>
                <a:gd name="T51" fmla="*/ 51 h 135"/>
                <a:gd name="T52" fmla="*/ 148 w 165"/>
                <a:gd name="T53" fmla="*/ 59 h 135"/>
                <a:gd name="T54" fmla="*/ 142 w 165"/>
                <a:gd name="T55" fmla="*/ 65 h 135"/>
                <a:gd name="T56" fmla="*/ 141 w 165"/>
                <a:gd name="T57" fmla="*/ 65 h 135"/>
                <a:gd name="T58" fmla="*/ 136 w 165"/>
                <a:gd name="T59" fmla="*/ 67 h 135"/>
                <a:gd name="T60" fmla="*/ 135 w 165"/>
                <a:gd name="T61" fmla="*/ 64 h 135"/>
                <a:gd name="T62" fmla="*/ 127 w 165"/>
                <a:gd name="T63" fmla="*/ 62 h 135"/>
                <a:gd name="T64" fmla="*/ 126 w 165"/>
                <a:gd name="T65" fmla="*/ 70 h 135"/>
                <a:gd name="T66" fmla="*/ 123 w 165"/>
                <a:gd name="T67" fmla="*/ 75 h 135"/>
                <a:gd name="T68" fmla="*/ 117 w 165"/>
                <a:gd name="T69" fmla="*/ 75 h 135"/>
                <a:gd name="T70" fmla="*/ 121 w 165"/>
                <a:gd name="T71" fmla="*/ 79 h 135"/>
                <a:gd name="T72" fmla="*/ 118 w 165"/>
                <a:gd name="T73" fmla="*/ 82 h 135"/>
                <a:gd name="T74" fmla="*/ 118 w 165"/>
                <a:gd name="T75" fmla="*/ 86 h 135"/>
                <a:gd name="T76" fmla="*/ 126 w 165"/>
                <a:gd name="T77" fmla="*/ 86 h 135"/>
                <a:gd name="T78" fmla="*/ 130 w 165"/>
                <a:gd name="T79" fmla="*/ 85 h 135"/>
                <a:gd name="T80" fmla="*/ 129 w 165"/>
                <a:gd name="T81" fmla="*/ 91 h 135"/>
                <a:gd name="T82" fmla="*/ 133 w 165"/>
                <a:gd name="T83" fmla="*/ 91 h 135"/>
                <a:gd name="T84" fmla="*/ 127 w 165"/>
                <a:gd name="T85" fmla="*/ 100 h 135"/>
                <a:gd name="T86" fmla="*/ 121 w 165"/>
                <a:gd name="T87" fmla="*/ 118 h 135"/>
                <a:gd name="T88" fmla="*/ 106 w 165"/>
                <a:gd name="T89" fmla="*/ 132 h 135"/>
                <a:gd name="T90" fmla="*/ 99 w 165"/>
                <a:gd name="T91" fmla="*/ 135 h 135"/>
                <a:gd name="T92" fmla="*/ 94 w 165"/>
                <a:gd name="T93" fmla="*/ 131 h 135"/>
                <a:gd name="T94" fmla="*/ 87 w 165"/>
                <a:gd name="T95" fmla="*/ 128 h 135"/>
                <a:gd name="T96" fmla="*/ 87 w 165"/>
                <a:gd name="T97" fmla="*/ 115 h 135"/>
                <a:gd name="T98" fmla="*/ 76 w 165"/>
                <a:gd name="T99" fmla="*/ 99 h 135"/>
                <a:gd name="T100" fmla="*/ 69 w 165"/>
                <a:gd name="T101" fmla="*/ 95 h 135"/>
                <a:gd name="T102" fmla="*/ 55 w 165"/>
                <a:gd name="T103" fmla="*/ 98 h 135"/>
                <a:gd name="T104" fmla="*/ 50 w 165"/>
                <a:gd name="T105" fmla="*/ 107 h 135"/>
                <a:gd name="T106" fmla="*/ 39 w 165"/>
                <a:gd name="T107" fmla="*/ 102 h 135"/>
                <a:gd name="T108" fmla="*/ 30 w 165"/>
                <a:gd name="T109" fmla="*/ 106 h 135"/>
                <a:gd name="T110" fmla="*/ 0 w 165"/>
                <a:gd name="T111" fmla="*/ 9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35">
                  <a:moveTo>
                    <a:pt x="0" y="94"/>
                  </a:moveTo>
                  <a:cubicBezTo>
                    <a:pt x="6" y="76"/>
                    <a:pt x="6" y="76"/>
                    <a:pt x="6" y="76"/>
                  </a:cubicBezTo>
                  <a:cubicBezTo>
                    <a:pt x="13" y="72"/>
                    <a:pt x="13" y="72"/>
                    <a:pt x="13" y="72"/>
                  </a:cubicBezTo>
                  <a:cubicBezTo>
                    <a:pt x="14" y="76"/>
                    <a:pt x="14" y="76"/>
                    <a:pt x="14" y="76"/>
                  </a:cubicBezTo>
                  <a:cubicBezTo>
                    <a:pt x="37" y="76"/>
                    <a:pt x="37" y="76"/>
                    <a:pt x="37" y="76"/>
                  </a:cubicBezTo>
                  <a:cubicBezTo>
                    <a:pt x="41" y="72"/>
                    <a:pt x="41" y="72"/>
                    <a:pt x="41" y="72"/>
                  </a:cubicBezTo>
                  <a:cubicBezTo>
                    <a:pt x="41" y="65"/>
                    <a:pt x="41" y="65"/>
                    <a:pt x="41" y="65"/>
                  </a:cubicBezTo>
                  <a:cubicBezTo>
                    <a:pt x="50" y="56"/>
                    <a:pt x="50" y="56"/>
                    <a:pt x="50" y="56"/>
                  </a:cubicBezTo>
                  <a:cubicBezTo>
                    <a:pt x="71" y="53"/>
                    <a:pt x="71" y="53"/>
                    <a:pt x="71" y="53"/>
                  </a:cubicBezTo>
                  <a:cubicBezTo>
                    <a:pt x="72" y="32"/>
                    <a:pt x="72" y="32"/>
                    <a:pt x="72" y="32"/>
                  </a:cubicBezTo>
                  <a:cubicBezTo>
                    <a:pt x="80" y="27"/>
                    <a:pt x="80" y="27"/>
                    <a:pt x="80" y="27"/>
                  </a:cubicBezTo>
                  <a:cubicBezTo>
                    <a:pt x="85" y="23"/>
                    <a:pt x="85" y="23"/>
                    <a:pt x="85" y="23"/>
                  </a:cubicBezTo>
                  <a:cubicBezTo>
                    <a:pt x="91" y="30"/>
                    <a:pt x="91" y="30"/>
                    <a:pt x="91" y="30"/>
                  </a:cubicBezTo>
                  <a:cubicBezTo>
                    <a:pt x="100" y="26"/>
                    <a:pt x="100" y="26"/>
                    <a:pt x="100" y="26"/>
                  </a:cubicBezTo>
                  <a:cubicBezTo>
                    <a:pt x="93" y="19"/>
                    <a:pt x="93" y="19"/>
                    <a:pt x="93" y="19"/>
                  </a:cubicBezTo>
                  <a:cubicBezTo>
                    <a:pt x="90" y="13"/>
                    <a:pt x="90" y="13"/>
                    <a:pt x="90" y="13"/>
                  </a:cubicBezTo>
                  <a:cubicBezTo>
                    <a:pt x="91" y="0"/>
                    <a:pt x="91" y="0"/>
                    <a:pt x="91" y="0"/>
                  </a:cubicBezTo>
                  <a:cubicBezTo>
                    <a:pt x="92" y="0"/>
                    <a:pt x="92" y="0"/>
                    <a:pt x="92" y="0"/>
                  </a:cubicBezTo>
                  <a:cubicBezTo>
                    <a:pt x="103" y="4"/>
                    <a:pt x="116" y="9"/>
                    <a:pt x="121" y="8"/>
                  </a:cubicBezTo>
                  <a:cubicBezTo>
                    <a:pt x="126" y="8"/>
                    <a:pt x="129" y="9"/>
                    <a:pt x="133" y="10"/>
                  </a:cubicBezTo>
                  <a:cubicBezTo>
                    <a:pt x="137" y="11"/>
                    <a:pt x="145" y="9"/>
                    <a:pt x="148" y="9"/>
                  </a:cubicBezTo>
                  <a:cubicBezTo>
                    <a:pt x="151" y="10"/>
                    <a:pt x="153" y="14"/>
                    <a:pt x="154" y="14"/>
                  </a:cubicBezTo>
                  <a:cubicBezTo>
                    <a:pt x="156" y="14"/>
                    <a:pt x="157" y="13"/>
                    <a:pt x="160" y="19"/>
                  </a:cubicBezTo>
                  <a:cubicBezTo>
                    <a:pt x="163" y="24"/>
                    <a:pt x="164" y="24"/>
                    <a:pt x="163" y="28"/>
                  </a:cubicBezTo>
                  <a:cubicBezTo>
                    <a:pt x="162" y="33"/>
                    <a:pt x="165" y="34"/>
                    <a:pt x="164" y="39"/>
                  </a:cubicBezTo>
                  <a:cubicBezTo>
                    <a:pt x="164" y="44"/>
                    <a:pt x="161" y="47"/>
                    <a:pt x="159" y="51"/>
                  </a:cubicBezTo>
                  <a:cubicBezTo>
                    <a:pt x="156" y="55"/>
                    <a:pt x="153" y="55"/>
                    <a:pt x="148" y="59"/>
                  </a:cubicBezTo>
                  <a:cubicBezTo>
                    <a:pt x="146" y="61"/>
                    <a:pt x="144" y="63"/>
                    <a:pt x="142" y="65"/>
                  </a:cubicBezTo>
                  <a:cubicBezTo>
                    <a:pt x="141" y="65"/>
                    <a:pt x="141" y="65"/>
                    <a:pt x="141" y="65"/>
                  </a:cubicBezTo>
                  <a:cubicBezTo>
                    <a:pt x="136" y="67"/>
                    <a:pt x="136" y="67"/>
                    <a:pt x="136" y="67"/>
                  </a:cubicBezTo>
                  <a:cubicBezTo>
                    <a:pt x="135" y="64"/>
                    <a:pt x="135" y="64"/>
                    <a:pt x="135" y="64"/>
                  </a:cubicBezTo>
                  <a:cubicBezTo>
                    <a:pt x="127" y="62"/>
                    <a:pt x="127" y="62"/>
                    <a:pt x="127" y="62"/>
                  </a:cubicBezTo>
                  <a:cubicBezTo>
                    <a:pt x="126" y="70"/>
                    <a:pt x="126" y="70"/>
                    <a:pt x="126" y="70"/>
                  </a:cubicBezTo>
                  <a:cubicBezTo>
                    <a:pt x="123" y="75"/>
                    <a:pt x="123" y="75"/>
                    <a:pt x="123" y="75"/>
                  </a:cubicBezTo>
                  <a:cubicBezTo>
                    <a:pt x="117" y="75"/>
                    <a:pt x="117" y="75"/>
                    <a:pt x="117" y="75"/>
                  </a:cubicBezTo>
                  <a:cubicBezTo>
                    <a:pt x="121" y="79"/>
                    <a:pt x="121" y="79"/>
                    <a:pt x="121" y="79"/>
                  </a:cubicBezTo>
                  <a:cubicBezTo>
                    <a:pt x="118" y="82"/>
                    <a:pt x="118" y="82"/>
                    <a:pt x="118" y="82"/>
                  </a:cubicBezTo>
                  <a:cubicBezTo>
                    <a:pt x="118" y="86"/>
                    <a:pt x="118" y="86"/>
                    <a:pt x="118" y="86"/>
                  </a:cubicBezTo>
                  <a:cubicBezTo>
                    <a:pt x="126" y="86"/>
                    <a:pt x="126" y="86"/>
                    <a:pt x="126" y="86"/>
                  </a:cubicBezTo>
                  <a:cubicBezTo>
                    <a:pt x="130" y="85"/>
                    <a:pt x="130" y="85"/>
                    <a:pt x="130" y="85"/>
                  </a:cubicBezTo>
                  <a:cubicBezTo>
                    <a:pt x="129" y="91"/>
                    <a:pt x="129" y="91"/>
                    <a:pt x="129" y="91"/>
                  </a:cubicBezTo>
                  <a:cubicBezTo>
                    <a:pt x="133" y="91"/>
                    <a:pt x="133" y="91"/>
                    <a:pt x="133" y="91"/>
                  </a:cubicBezTo>
                  <a:cubicBezTo>
                    <a:pt x="132" y="94"/>
                    <a:pt x="130" y="97"/>
                    <a:pt x="127" y="100"/>
                  </a:cubicBezTo>
                  <a:cubicBezTo>
                    <a:pt x="122" y="105"/>
                    <a:pt x="124" y="116"/>
                    <a:pt x="121" y="118"/>
                  </a:cubicBezTo>
                  <a:cubicBezTo>
                    <a:pt x="117" y="121"/>
                    <a:pt x="111" y="130"/>
                    <a:pt x="106" y="132"/>
                  </a:cubicBezTo>
                  <a:cubicBezTo>
                    <a:pt x="103" y="134"/>
                    <a:pt x="101" y="134"/>
                    <a:pt x="99" y="135"/>
                  </a:cubicBezTo>
                  <a:cubicBezTo>
                    <a:pt x="94" y="131"/>
                    <a:pt x="94" y="131"/>
                    <a:pt x="94" y="131"/>
                  </a:cubicBezTo>
                  <a:cubicBezTo>
                    <a:pt x="87" y="128"/>
                    <a:pt x="87" y="128"/>
                    <a:pt x="87" y="128"/>
                  </a:cubicBezTo>
                  <a:cubicBezTo>
                    <a:pt x="87" y="115"/>
                    <a:pt x="87" y="115"/>
                    <a:pt x="87" y="115"/>
                  </a:cubicBezTo>
                  <a:cubicBezTo>
                    <a:pt x="76" y="99"/>
                    <a:pt x="76" y="99"/>
                    <a:pt x="76" y="99"/>
                  </a:cubicBezTo>
                  <a:cubicBezTo>
                    <a:pt x="69" y="95"/>
                    <a:pt x="69" y="95"/>
                    <a:pt x="69" y="95"/>
                  </a:cubicBezTo>
                  <a:cubicBezTo>
                    <a:pt x="55" y="98"/>
                    <a:pt x="55" y="98"/>
                    <a:pt x="55" y="98"/>
                  </a:cubicBezTo>
                  <a:cubicBezTo>
                    <a:pt x="50" y="107"/>
                    <a:pt x="50" y="107"/>
                    <a:pt x="50" y="107"/>
                  </a:cubicBezTo>
                  <a:cubicBezTo>
                    <a:pt x="39" y="102"/>
                    <a:pt x="39" y="102"/>
                    <a:pt x="39" y="102"/>
                  </a:cubicBezTo>
                  <a:cubicBezTo>
                    <a:pt x="30" y="106"/>
                    <a:pt x="30" y="106"/>
                    <a:pt x="30" y="106"/>
                  </a:cubicBezTo>
                  <a:lnTo>
                    <a:pt x="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4">
              <a:extLst>
                <a:ext uri="{FF2B5EF4-FFF2-40B4-BE49-F238E27FC236}">
                  <a16:creationId xmlns:a16="http://schemas.microsoft.com/office/drawing/2014/main" id="{7959C8E3-8610-1A7D-BC48-5AD62F16449E}"/>
                </a:ext>
              </a:extLst>
            </p:cNvPr>
            <p:cNvSpPr>
              <a:spLocks noEditPoints="1"/>
            </p:cNvSpPr>
            <p:nvPr/>
          </p:nvSpPr>
          <p:spPr bwMode="auto">
            <a:xfrm>
              <a:off x="4317" y="894"/>
              <a:ext cx="481" cy="399"/>
            </a:xfrm>
            <a:custGeom>
              <a:avLst/>
              <a:gdLst>
                <a:gd name="T0" fmla="*/ 89 w 165"/>
                <a:gd name="T1" fmla="*/ 14 h 137"/>
                <a:gd name="T2" fmla="*/ 93 w 165"/>
                <a:gd name="T3" fmla="*/ 21 h 137"/>
                <a:gd name="T4" fmla="*/ 85 w 165"/>
                <a:gd name="T5" fmla="*/ 24 h 137"/>
                <a:gd name="T6" fmla="*/ 80 w 165"/>
                <a:gd name="T7" fmla="*/ 28 h 137"/>
                <a:gd name="T8" fmla="*/ 71 w 165"/>
                <a:gd name="T9" fmla="*/ 53 h 137"/>
                <a:gd name="T10" fmla="*/ 40 w 165"/>
                <a:gd name="T11" fmla="*/ 66 h 137"/>
                <a:gd name="T12" fmla="*/ 36 w 165"/>
                <a:gd name="T13" fmla="*/ 77 h 137"/>
                <a:gd name="T14" fmla="*/ 13 w 165"/>
                <a:gd name="T15" fmla="*/ 72 h 137"/>
                <a:gd name="T16" fmla="*/ 6 w 165"/>
                <a:gd name="T17" fmla="*/ 77 h 137"/>
                <a:gd name="T18" fmla="*/ 30 w 165"/>
                <a:gd name="T19" fmla="*/ 107 h 137"/>
                <a:gd name="T20" fmla="*/ 50 w 165"/>
                <a:gd name="T21" fmla="*/ 108 h 137"/>
                <a:gd name="T22" fmla="*/ 55 w 165"/>
                <a:gd name="T23" fmla="*/ 99 h 137"/>
                <a:gd name="T24" fmla="*/ 87 w 165"/>
                <a:gd name="T25" fmla="*/ 116 h 137"/>
                <a:gd name="T26" fmla="*/ 94 w 165"/>
                <a:gd name="T27" fmla="*/ 132 h 137"/>
                <a:gd name="T28" fmla="*/ 102 w 165"/>
                <a:gd name="T29" fmla="*/ 135 h 137"/>
                <a:gd name="T30" fmla="*/ 121 w 165"/>
                <a:gd name="T31" fmla="*/ 119 h 137"/>
                <a:gd name="T32" fmla="*/ 133 w 165"/>
                <a:gd name="T33" fmla="*/ 92 h 137"/>
                <a:gd name="T34" fmla="*/ 133 w 165"/>
                <a:gd name="T35" fmla="*/ 92 h 137"/>
                <a:gd name="T36" fmla="*/ 130 w 165"/>
                <a:gd name="T37" fmla="*/ 86 h 137"/>
                <a:gd name="T38" fmla="*/ 118 w 165"/>
                <a:gd name="T39" fmla="*/ 87 h 137"/>
                <a:gd name="T40" fmla="*/ 121 w 165"/>
                <a:gd name="T41" fmla="*/ 80 h 137"/>
                <a:gd name="T42" fmla="*/ 123 w 165"/>
                <a:gd name="T43" fmla="*/ 76 h 137"/>
                <a:gd name="T44" fmla="*/ 127 w 165"/>
                <a:gd name="T45" fmla="*/ 64 h 137"/>
                <a:gd name="T46" fmla="*/ 136 w 165"/>
                <a:gd name="T47" fmla="*/ 68 h 137"/>
                <a:gd name="T48" fmla="*/ 143 w 165"/>
                <a:gd name="T49" fmla="*/ 66 h 137"/>
                <a:gd name="T50" fmla="*/ 159 w 165"/>
                <a:gd name="T51" fmla="*/ 52 h 137"/>
                <a:gd name="T52" fmla="*/ 164 w 165"/>
                <a:gd name="T53" fmla="*/ 35 h 137"/>
                <a:gd name="T54" fmla="*/ 160 w 165"/>
                <a:gd name="T55" fmla="*/ 20 h 137"/>
                <a:gd name="T56" fmla="*/ 152 w 165"/>
                <a:gd name="T57" fmla="*/ 13 h 137"/>
                <a:gd name="T58" fmla="*/ 133 w 165"/>
                <a:gd name="T59" fmla="*/ 11 h 137"/>
                <a:gd name="T60" fmla="*/ 92 w 165"/>
                <a:gd name="T61" fmla="*/ 1 h 137"/>
                <a:gd name="T62" fmla="*/ 91 w 165"/>
                <a:gd name="T63" fmla="*/ 1 h 137"/>
                <a:gd name="T64" fmla="*/ 130 w 165"/>
                <a:gd name="T65" fmla="*/ 11 h 137"/>
                <a:gd name="T66" fmla="*/ 148 w 165"/>
                <a:gd name="T67" fmla="*/ 10 h 137"/>
                <a:gd name="T68" fmla="*/ 155 w 165"/>
                <a:gd name="T69" fmla="*/ 15 h 137"/>
                <a:gd name="T70" fmla="*/ 163 w 165"/>
                <a:gd name="T71" fmla="*/ 27 h 137"/>
                <a:gd name="T72" fmla="*/ 163 w 165"/>
                <a:gd name="T73" fmla="*/ 35 h 137"/>
                <a:gd name="T74" fmla="*/ 160 w 165"/>
                <a:gd name="T75" fmla="*/ 50 h 137"/>
                <a:gd name="T76" fmla="*/ 148 w 165"/>
                <a:gd name="T77" fmla="*/ 60 h 137"/>
                <a:gd name="T78" fmla="*/ 141 w 165"/>
                <a:gd name="T79" fmla="*/ 65 h 137"/>
                <a:gd name="T80" fmla="*/ 135 w 165"/>
                <a:gd name="T81" fmla="*/ 65 h 137"/>
                <a:gd name="T82" fmla="*/ 126 w 165"/>
                <a:gd name="T83" fmla="*/ 63 h 137"/>
                <a:gd name="T84" fmla="*/ 117 w 165"/>
                <a:gd name="T85" fmla="*/ 76 h 137"/>
                <a:gd name="T86" fmla="*/ 117 w 165"/>
                <a:gd name="T87" fmla="*/ 76 h 137"/>
                <a:gd name="T88" fmla="*/ 118 w 165"/>
                <a:gd name="T89" fmla="*/ 83 h 137"/>
                <a:gd name="T90" fmla="*/ 118 w 165"/>
                <a:gd name="T91" fmla="*/ 88 h 137"/>
                <a:gd name="T92" fmla="*/ 129 w 165"/>
                <a:gd name="T93" fmla="*/ 92 h 137"/>
                <a:gd name="T94" fmla="*/ 132 w 165"/>
                <a:gd name="T95" fmla="*/ 92 h 137"/>
                <a:gd name="T96" fmla="*/ 120 w 165"/>
                <a:gd name="T97" fmla="*/ 119 h 137"/>
                <a:gd name="T98" fmla="*/ 102 w 165"/>
                <a:gd name="T99" fmla="*/ 135 h 137"/>
                <a:gd name="T100" fmla="*/ 94 w 165"/>
                <a:gd name="T101" fmla="*/ 131 h 137"/>
                <a:gd name="T102" fmla="*/ 87 w 165"/>
                <a:gd name="T103" fmla="*/ 115 h 137"/>
                <a:gd name="T104" fmla="*/ 69 w 165"/>
                <a:gd name="T105" fmla="*/ 96 h 137"/>
                <a:gd name="T106" fmla="*/ 54 w 165"/>
                <a:gd name="T107" fmla="*/ 99 h 137"/>
                <a:gd name="T108" fmla="*/ 39 w 165"/>
                <a:gd name="T109" fmla="*/ 102 h 137"/>
                <a:gd name="T110" fmla="*/ 6 w 165"/>
                <a:gd name="T111" fmla="*/ 78 h 137"/>
                <a:gd name="T112" fmla="*/ 14 w 165"/>
                <a:gd name="T113" fmla="*/ 77 h 137"/>
                <a:gd name="T114" fmla="*/ 41 w 165"/>
                <a:gd name="T115" fmla="*/ 73 h 137"/>
                <a:gd name="T116" fmla="*/ 50 w 165"/>
                <a:gd name="T117" fmla="*/ 58 h 137"/>
                <a:gd name="T118" fmla="*/ 72 w 165"/>
                <a:gd name="T119" fmla="*/ 33 h 137"/>
                <a:gd name="T120" fmla="*/ 91 w 165"/>
                <a:gd name="T121" fmla="*/ 32 h 137"/>
                <a:gd name="T122" fmla="*/ 100 w 165"/>
                <a:gd name="T123" fmla="*/ 27 h 137"/>
                <a:gd name="T124" fmla="*/ 93 w 165"/>
                <a:gd name="T125" fmla="*/ 2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5" h="137">
                  <a:moveTo>
                    <a:pt x="91" y="0"/>
                  </a:moveTo>
                  <a:cubicBezTo>
                    <a:pt x="91" y="0"/>
                    <a:pt x="91" y="0"/>
                    <a:pt x="91" y="1"/>
                  </a:cubicBezTo>
                  <a:cubicBezTo>
                    <a:pt x="89" y="14"/>
                    <a:pt x="89" y="14"/>
                    <a:pt x="89" y="14"/>
                  </a:cubicBezTo>
                  <a:cubicBezTo>
                    <a:pt x="89" y="14"/>
                    <a:pt x="89" y="14"/>
                    <a:pt x="89" y="14"/>
                  </a:cubicBezTo>
                  <a:cubicBezTo>
                    <a:pt x="89" y="14"/>
                    <a:pt x="89" y="14"/>
                    <a:pt x="89" y="14"/>
                  </a:cubicBezTo>
                  <a:cubicBezTo>
                    <a:pt x="93" y="21"/>
                    <a:pt x="93" y="21"/>
                    <a:pt x="93" y="21"/>
                  </a:cubicBezTo>
                  <a:cubicBezTo>
                    <a:pt x="93" y="21"/>
                    <a:pt x="99" y="26"/>
                    <a:pt x="99" y="26"/>
                  </a:cubicBezTo>
                  <a:cubicBezTo>
                    <a:pt x="99" y="27"/>
                    <a:pt x="92" y="31"/>
                    <a:pt x="91" y="31"/>
                  </a:cubicBezTo>
                  <a:cubicBezTo>
                    <a:pt x="91" y="31"/>
                    <a:pt x="85" y="24"/>
                    <a:pt x="85" y="24"/>
                  </a:cubicBezTo>
                  <a:cubicBezTo>
                    <a:pt x="85" y="24"/>
                    <a:pt x="85" y="24"/>
                    <a:pt x="85" y="24"/>
                  </a:cubicBezTo>
                  <a:cubicBezTo>
                    <a:pt x="84" y="24"/>
                    <a:pt x="84" y="24"/>
                    <a:pt x="84" y="24"/>
                  </a:cubicBezTo>
                  <a:cubicBezTo>
                    <a:pt x="80" y="28"/>
                    <a:pt x="80" y="28"/>
                    <a:pt x="80" y="28"/>
                  </a:cubicBezTo>
                  <a:cubicBezTo>
                    <a:pt x="72" y="32"/>
                    <a:pt x="72" y="32"/>
                    <a:pt x="72" y="32"/>
                  </a:cubicBezTo>
                  <a:cubicBezTo>
                    <a:pt x="71" y="32"/>
                    <a:pt x="71" y="32"/>
                    <a:pt x="71" y="33"/>
                  </a:cubicBezTo>
                  <a:cubicBezTo>
                    <a:pt x="71" y="33"/>
                    <a:pt x="71" y="53"/>
                    <a:pt x="71" y="53"/>
                  </a:cubicBezTo>
                  <a:cubicBezTo>
                    <a:pt x="70" y="53"/>
                    <a:pt x="50" y="57"/>
                    <a:pt x="50" y="57"/>
                  </a:cubicBezTo>
                  <a:cubicBezTo>
                    <a:pt x="50" y="57"/>
                    <a:pt x="50" y="57"/>
                    <a:pt x="50" y="57"/>
                  </a:cubicBezTo>
                  <a:cubicBezTo>
                    <a:pt x="40" y="66"/>
                    <a:pt x="40" y="66"/>
                    <a:pt x="40" y="66"/>
                  </a:cubicBezTo>
                  <a:cubicBezTo>
                    <a:pt x="40" y="66"/>
                    <a:pt x="40" y="66"/>
                    <a:pt x="40" y="66"/>
                  </a:cubicBezTo>
                  <a:cubicBezTo>
                    <a:pt x="40" y="66"/>
                    <a:pt x="40" y="72"/>
                    <a:pt x="40" y="73"/>
                  </a:cubicBezTo>
                  <a:cubicBezTo>
                    <a:pt x="40" y="73"/>
                    <a:pt x="37" y="76"/>
                    <a:pt x="36" y="77"/>
                  </a:cubicBezTo>
                  <a:cubicBezTo>
                    <a:pt x="36" y="77"/>
                    <a:pt x="15" y="77"/>
                    <a:pt x="15" y="77"/>
                  </a:cubicBezTo>
                  <a:cubicBezTo>
                    <a:pt x="14" y="76"/>
                    <a:pt x="13" y="73"/>
                    <a:pt x="13" y="73"/>
                  </a:cubicBezTo>
                  <a:cubicBezTo>
                    <a:pt x="13" y="73"/>
                    <a:pt x="13" y="72"/>
                    <a:pt x="13" y="72"/>
                  </a:cubicBezTo>
                  <a:cubicBezTo>
                    <a:pt x="13" y="72"/>
                    <a:pt x="13" y="72"/>
                    <a:pt x="13" y="72"/>
                  </a:cubicBezTo>
                  <a:cubicBezTo>
                    <a:pt x="6" y="77"/>
                    <a:pt x="6" y="77"/>
                    <a:pt x="6" y="77"/>
                  </a:cubicBezTo>
                  <a:cubicBezTo>
                    <a:pt x="6" y="77"/>
                    <a:pt x="6" y="77"/>
                    <a:pt x="6" y="77"/>
                  </a:cubicBezTo>
                  <a:cubicBezTo>
                    <a:pt x="0" y="94"/>
                    <a:pt x="0" y="94"/>
                    <a:pt x="0" y="94"/>
                  </a:cubicBezTo>
                  <a:cubicBezTo>
                    <a:pt x="0" y="95"/>
                    <a:pt x="0" y="95"/>
                    <a:pt x="0" y="95"/>
                  </a:cubicBezTo>
                  <a:cubicBezTo>
                    <a:pt x="30" y="107"/>
                    <a:pt x="30" y="107"/>
                    <a:pt x="30" y="107"/>
                  </a:cubicBezTo>
                  <a:cubicBezTo>
                    <a:pt x="30" y="107"/>
                    <a:pt x="31" y="107"/>
                    <a:pt x="31" y="107"/>
                  </a:cubicBezTo>
                  <a:cubicBezTo>
                    <a:pt x="31" y="107"/>
                    <a:pt x="39" y="103"/>
                    <a:pt x="39" y="103"/>
                  </a:cubicBezTo>
                  <a:cubicBezTo>
                    <a:pt x="40" y="103"/>
                    <a:pt x="50" y="108"/>
                    <a:pt x="50" y="108"/>
                  </a:cubicBezTo>
                  <a:cubicBezTo>
                    <a:pt x="50" y="108"/>
                    <a:pt x="50" y="108"/>
                    <a:pt x="50" y="108"/>
                  </a:cubicBezTo>
                  <a:cubicBezTo>
                    <a:pt x="50" y="108"/>
                    <a:pt x="50" y="108"/>
                    <a:pt x="50" y="108"/>
                  </a:cubicBezTo>
                  <a:cubicBezTo>
                    <a:pt x="50" y="108"/>
                    <a:pt x="55" y="99"/>
                    <a:pt x="55" y="99"/>
                  </a:cubicBezTo>
                  <a:cubicBezTo>
                    <a:pt x="55" y="99"/>
                    <a:pt x="68" y="97"/>
                    <a:pt x="68" y="97"/>
                  </a:cubicBezTo>
                  <a:cubicBezTo>
                    <a:pt x="69" y="97"/>
                    <a:pt x="75" y="100"/>
                    <a:pt x="75" y="100"/>
                  </a:cubicBezTo>
                  <a:cubicBezTo>
                    <a:pt x="76" y="100"/>
                    <a:pt x="87" y="115"/>
                    <a:pt x="87" y="116"/>
                  </a:cubicBezTo>
                  <a:cubicBezTo>
                    <a:pt x="87" y="116"/>
                    <a:pt x="87" y="129"/>
                    <a:pt x="87" y="129"/>
                  </a:cubicBezTo>
                  <a:cubicBezTo>
                    <a:pt x="87" y="130"/>
                    <a:pt x="87" y="130"/>
                    <a:pt x="87" y="130"/>
                  </a:cubicBezTo>
                  <a:cubicBezTo>
                    <a:pt x="87" y="130"/>
                    <a:pt x="93" y="132"/>
                    <a:pt x="94" y="132"/>
                  </a:cubicBezTo>
                  <a:cubicBezTo>
                    <a:pt x="94" y="132"/>
                    <a:pt x="99" y="136"/>
                    <a:pt x="99" y="136"/>
                  </a:cubicBezTo>
                  <a:cubicBezTo>
                    <a:pt x="99" y="137"/>
                    <a:pt x="99" y="137"/>
                    <a:pt x="99" y="136"/>
                  </a:cubicBezTo>
                  <a:cubicBezTo>
                    <a:pt x="100" y="136"/>
                    <a:pt x="101" y="136"/>
                    <a:pt x="102" y="135"/>
                  </a:cubicBezTo>
                  <a:cubicBezTo>
                    <a:pt x="103" y="135"/>
                    <a:pt x="105" y="134"/>
                    <a:pt x="106" y="134"/>
                  </a:cubicBezTo>
                  <a:cubicBezTo>
                    <a:pt x="109" y="132"/>
                    <a:pt x="113" y="128"/>
                    <a:pt x="116" y="125"/>
                  </a:cubicBezTo>
                  <a:cubicBezTo>
                    <a:pt x="118" y="122"/>
                    <a:pt x="119" y="120"/>
                    <a:pt x="121" y="119"/>
                  </a:cubicBezTo>
                  <a:cubicBezTo>
                    <a:pt x="122" y="118"/>
                    <a:pt x="123" y="115"/>
                    <a:pt x="123" y="112"/>
                  </a:cubicBezTo>
                  <a:cubicBezTo>
                    <a:pt x="124" y="108"/>
                    <a:pt x="125" y="104"/>
                    <a:pt x="127" y="102"/>
                  </a:cubicBezTo>
                  <a:cubicBezTo>
                    <a:pt x="130" y="99"/>
                    <a:pt x="132" y="96"/>
                    <a:pt x="133" y="92"/>
                  </a:cubicBezTo>
                  <a:cubicBezTo>
                    <a:pt x="133" y="92"/>
                    <a:pt x="133" y="92"/>
                    <a:pt x="133" y="92"/>
                  </a:cubicBezTo>
                  <a:cubicBezTo>
                    <a:pt x="133" y="92"/>
                    <a:pt x="133" y="92"/>
                    <a:pt x="133" y="92"/>
                  </a:cubicBezTo>
                  <a:cubicBezTo>
                    <a:pt x="133" y="92"/>
                    <a:pt x="133" y="92"/>
                    <a:pt x="133" y="92"/>
                  </a:cubicBezTo>
                  <a:cubicBezTo>
                    <a:pt x="133" y="92"/>
                    <a:pt x="130" y="92"/>
                    <a:pt x="129" y="92"/>
                  </a:cubicBezTo>
                  <a:cubicBezTo>
                    <a:pt x="130" y="91"/>
                    <a:pt x="130" y="86"/>
                    <a:pt x="130" y="86"/>
                  </a:cubicBezTo>
                  <a:cubicBezTo>
                    <a:pt x="130" y="86"/>
                    <a:pt x="130" y="86"/>
                    <a:pt x="130" y="86"/>
                  </a:cubicBezTo>
                  <a:cubicBezTo>
                    <a:pt x="130" y="86"/>
                    <a:pt x="130" y="86"/>
                    <a:pt x="130" y="86"/>
                  </a:cubicBezTo>
                  <a:cubicBezTo>
                    <a:pt x="126" y="86"/>
                    <a:pt x="126" y="86"/>
                    <a:pt x="126" y="86"/>
                  </a:cubicBezTo>
                  <a:cubicBezTo>
                    <a:pt x="126" y="86"/>
                    <a:pt x="119" y="87"/>
                    <a:pt x="118" y="87"/>
                  </a:cubicBezTo>
                  <a:cubicBezTo>
                    <a:pt x="118" y="87"/>
                    <a:pt x="118" y="83"/>
                    <a:pt x="118" y="83"/>
                  </a:cubicBezTo>
                  <a:cubicBezTo>
                    <a:pt x="118" y="83"/>
                    <a:pt x="121" y="80"/>
                    <a:pt x="121" y="80"/>
                  </a:cubicBezTo>
                  <a:cubicBezTo>
                    <a:pt x="121" y="80"/>
                    <a:pt x="121" y="80"/>
                    <a:pt x="121" y="80"/>
                  </a:cubicBezTo>
                  <a:cubicBezTo>
                    <a:pt x="121" y="80"/>
                    <a:pt x="121" y="80"/>
                    <a:pt x="121" y="80"/>
                  </a:cubicBezTo>
                  <a:cubicBezTo>
                    <a:pt x="121" y="80"/>
                    <a:pt x="119" y="77"/>
                    <a:pt x="118" y="76"/>
                  </a:cubicBezTo>
                  <a:cubicBezTo>
                    <a:pt x="119" y="76"/>
                    <a:pt x="123" y="76"/>
                    <a:pt x="123" y="76"/>
                  </a:cubicBezTo>
                  <a:cubicBezTo>
                    <a:pt x="124" y="76"/>
                    <a:pt x="124" y="76"/>
                    <a:pt x="124" y="76"/>
                  </a:cubicBezTo>
                  <a:cubicBezTo>
                    <a:pt x="126" y="71"/>
                    <a:pt x="126" y="71"/>
                    <a:pt x="126" y="71"/>
                  </a:cubicBezTo>
                  <a:cubicBezTo>
                    <a:pt x="126" y="71"/>
                    <a:pt x="127" y="64"/>
                    <a:pt x="127" y="64"/>
                  </a:cubicBezTo>
                  <a:cubicBezTo>
                    <a:pt x="128" y="64"/>
                    <a:pt x="134" y="65"/>
                    <a:pt x="135" y="65"/>
                  </a:cubicBezTo>
                  <a:cubicBezTo>
                    <a:pt x="135" y="65"/>
                    <a:pt x="136" y="68"/>
                    <a:pt x="136" y="68"/>
                  </a:cubicBezTo>
                  <a:cubicBezTo>
                    <a:pt x="136" y="68"/>
                    <a:pt x="136" y="68"/>
                    <a:pt x="136" y="68"/>
                  </a:cubicBezTo>
                  <a:cubicBezTo>
                    <a:pt x="136" y="68"/>
                    <a:pt x="141" y="66"/>
                    <a:pt x="141" y="66"/>
                  </a:cubicBezTo>
                  <a:cubicBezTo>
                    <a:pt x="141" y="66"/>
                    <a:pt x="142" y="67"/>
                    <a:pt x="142" y="67"/>
                  </a:cubicBezTo>
                  <a:cubicBezTo>
                    <a:pt x="142" y="67"/>
                    <a:pt x="142" y="67"/>
                    <a:pt x="143" y="66"/>
                  </a:cubicBezTo>
                  <a:cubicBezTo>
                    <a:pt x="144" y="64"/>
                    <a:pt x="146" y="63"/>
                    <a:pt x="148" y="61"/>
                  </a:cubicBezTo>
                  <a:cubicBezTo>
                    <a:pt x="150" y="59"/>
                    <a:pt x="152" y="58"/>
                    <a:pt x="154" y="57"/>
                  </a:cubicBezTo>
                  <a:cubicBezTo>
                    <a:pt x="156" y="55"/>
                    <a:pt x="158" y="54"/>
                    <a:pt x="159" y="52"/>
                  </a:cubicBezTo>
                  <a:cubicBezTo>
                    <a:pt x="160" y="50"/>
                    <a:pt x="160" y="50"/>
                    <a:pt x="160" y="50"/>
                  </a:cubicBezTo>
                  <a:cubicBezTo>
                    <a:pt x="162" y="47"/>
                    <a:pt x="164" y="44"/>
                    <a:pt x="165" y="40"/>
                  </a:cubicBezTo>
                  <a:cubicBezTo>
                    <a:pt x="165" y="38"/>
                    <a:pt x="164" y="36"/>
                    <a:pt x="164" y="35"/>
                  </a:cubicBezTo>
                  <a:cubicBezTo>
                    <a:pt x="163" y="33"/>
                    <a:pt x="163" y="32"/>
                    <a:pt x="163" y="29"/>
                  </a:cubicBezTo>
                  <a:cubicBezTo>
                    <a:pt x="164" y="26"/>
                    <a:pt x="163" y="25"/>
                    <a:pt x="162" y="23"/>
                  </a:cubicBezTo>
                  <a:cubicBezTo>
                    <a:pt x="160" y="20"/>
                    <a:pt x="160" y="20"/>
                    <a:pt x="160" y="20"/>
                  </a:cubicBezTo>
                  <a:cubicBezTo>
                    <a:pt x="158" y="15"/>
                    <a:pt x="156" y="15"/>
                    <a:pt x="155" y="15"/>
                  </a:cubicBezTo>
                  <a:cubicBezTo>
                    <a:pt x="154" y="15"/>
                    <a:pt x="154" y="15"/>
                    <a:pt x="154" y="15"/>
                  </a:cubicBezTo>
                  <a:cubicBezTo>
                    <a:pt x="154" y="14"/>
                    <a:pt x="153" y="14"/>
                    <a:pt x="152" y="13"/>
                  </a:cubicBezTo>
                  <a:cubicBezTo>
                    <a:pt x="151" y="12"/>
                    <a:pt x="150" y="10"/>
                    <a:pt x="148" y="10"/>
                  </a:cubicBezTo>
                  <a:cubicBezTo>
                    <a:pt x="147" y="10"/>
                    <a:pt x="144" y="10"/>
                    <a:pt x="142" y="10"/>
                  </a:cubicBezTo>
                  <a:cubicBezTo>
                    <a:pt x="139" y="11"/>
                    <a:pt x="136" y="11"/>
                    <a:pt x="133" y="11"/>
                  </a:cubicBezTo>
                  <a:cubicBezTo>
                    <a:pt x="130" y="10"/>
                    <a:pt x="130" y="10"/>
                    <a:pt x="130" y="10"/>
                  </a:cubicBezTo>
                  <a:cubicBezTo>
                    <a:pt x="127" y="9"/>
                    <a:pt x="125" y="9"/>
                    <a:pt x="121" y="9"/>
                  </a:cubicBezTo>
                  <a:cubicBezTo>
                    <a:pt x="116" y="9"/>
                    <a:pt x="103" y="5"/>
                    <a:pt x="92" y="1"/>
                  </a:cubicBezTo>
                  <a:cubicBezTo>
                    <a:pt x="91" y="0"/>
                    <a:pt x="91" y="0"/>
                    <a:pt x="91" y="0"/>
                  </a:cubicBezTo>
                  <a:cubicBezTo>
                    <a:pt x="91" y="0"/>
                    <a:pt x="91" y="0"/>
                    <a:pt x="91" y="0"/>
                  </a:cubicBezTo>
                  <a:close/>
                  <a:moveTo>
                    <a:pt x="91" y="1"/>
                  </a:moveTo>
                  <a:cubicBezTo>
                    <a:pt x="92" y="1"/>
                    <a:pt x="92" y="1"/>
                    <a:pt x="92" y="1"/>
                  </a:cubicBezTo>
                  <a:cubicBezTo>
                    <a:pt x="103" y="6"/>
                    <a:pt x="116" y="10"/>
                    <a:pt x="121" y="10"/>
                  </a:cubicBezTo>
                  <a:cubicBezTo>
                    <a:pt x="125" y="9"/>
                    <a:pt x="127" y="10"/>
                    <a:pt x="130" y="11"/>
                  </a:cubicBezTo>
                  <a:cubicBezTo>
                    <a:pt x="133" y="11"/>
                    <a:pt x="133" y="11"/>
                    <a:pt x="133" y="11"/>
                  </a:cubicBezTo>
                  <a:cubicBezTo>
                    <a:pt x="136" y="12"/>
                    <a:pt x="139" y="11"/>
                    <a:pt x="142" y="11"/>
                  </a:cubicBezTo>
                  <a:cubicBezTo>
                    <a:pt x="144" y="10"/>
                    <a:pt x="147" y="10"/>
                    <a:pt x="148" y="10"/>
                  </a:cubicBezTo>
                  <a:cubicBezTo>
                    <a:pt x="149" y="11"/>
                    <a:pt x="151" y="12"/>
                    <a:pt x="152" y="13"/>
                  </a:cubicBezTo>
                  <a:cubicBezTo>
                    <a:pt x="153" y="14"/>
                    <a:pt x="153" y="15"/>
                    <a:pt x="154" y="15"/>
                  </a:cubicBezTo>
                  <a:cubicBezTo>
                    <a:pt x="155" y="15"/>
                    <a:pt x="155" y="15"/>
                    <a:pt x="155" y="15"/>
                  </a:cubicBezTo>
                  <a:cubicBezTo>
                    <a:pt x="156" y="15"/>
                    <a:pt x="157" y="15"/>
                    <a:pt x="160" y="20"/>
                  </a:cubicBezTo>
                  <a:cubicBezTo>
                    <a:pt x="162" y="23"/>
                    <a:pt x="162" y="23"/>
                    <a:pt x="162" y="23"/>
                  </a:cubicBezTo>
                  <a:cubicBezTo>
                    <a:pt x="162" y="25"/>
                    <a:pt x="163" y="26"/>
                    <a:pt x="163" y="27"/>
                  </a:cubicBezTo>
                  <a:cubicBezTo>
                    <a:pt x="163" y="28"/>
                    <a:pt x="163" y="28"/>
                    <a:pt x="163" y="29"/>
                  </a:cubicBezTo>
                  <a:cubicBezTo>
                    <a:pt x="162" y="30"/>
                    <a:pt x="162" y="30"/>
                    <a:pt x="162" y="31"/>
                  </a:cubicBezTo>
                  <a:cubicBezTo>
                    <a:pt x="162" y="32"/>
                    <a:pt x="163" y="34"/>
                    <a:pt x="163" y="35"/>
                  </a:cubicBezTo>
                  <a:cubicBezTo>
                    <a:pt x="164" y="36"/>
                    <a:pt x="164" y="38"/>
                    <a:pt x="164" y="39"/>
                  </a:cubicBezTo>
                  <a:cubicBezTo>
                    <a:pt x="164" y="40"/>
                    <a:pt x="164" y="40"/>
                    <a:pt x="164" y="40"/>
                  </a:cubicBezTo>
                  <a:cubicBezTo>
                    <a:pt x="164" y="44"/>
                    <a:pt x="162" y="47"/>
                    <a:pt x="160" y="50"/>
                  </a:cubicBezTo>
                  <a:cubicBezTo>
                    <a:pt x="158" y="52"/>
                    <a:pt x="158" y="52"/>
                    <a:pt x="158" y="52"/>
                  </a:cubicBezTo>
                  <a:cubicBezTo>
                    <a:pt x="157" y="54"/>
                    <a:pt x="156" y="55"/>
                    <a:pt x="154" y="56"/>
                  </a:cubicBezTo>
                  <a:cubicBezTo>
                    <a:pt x="152" y="57"/>
                    <a:pt x="150" y="58"/>
                    <a:pt x="148" y="60"/>
                  </a:cubicBezTo>
                  <a:cubicBezTo>
                    <a:pt x="146" y="62"/>
                    <a:pt x="144" y="64"/>
                    <a:pt x="142" y="66"/>
                  </a:cubicBezTo>
                  <a:cubicBezTo>
                    <a:pt x="142" y="66"/>
                    <a:pt x="141" y="65"/>
                    <a:pt x="141" y="65"/>
                  </a:cubicBezTo>
                  <a:cubicBezTo>
                    <a:pt x="141" y="65"/>
                    <a:pt x="141" y="65"/>
                    <a:pt x="141" y="65"/>
                  </a:cubicBezTo>
                  <a:cubicBezTo>
                    <a:pt x="141" y="65"/>
                    <a:pt x="137" y="67"/>
                    <a:pt x="136" y="67"/>
                  </a:cubicBezTo>
                  <a:cubicBezTo>
                    <a:pt x="136" y="67"/>
                    <a:pt x="135" y="65"/>
                    <a:pt x="135" y="65"/>
                  </a:cubicBezTo>
                  <a:cubicBezTo>
                    <a:pt x="135" y="65"/>
                    <a:pt x="135" y="65"/>
                    <a:pt x="135" y="65"/>
                  </a:cubicBezTo>
                  <a:cubicBezTo>
                    <a:pt x="127" y="63"/>
                    <a:pt x="127" y="63"/>
                    <a:pt x="127" y="63"/>
                  </a:cubicBezTo>
                  <a:cubicBezTo>
                    <a:pt x="127" y="63"/>
                    <a:pt x="127" y="63"/>
                    <a:pt x="127" y="63"/>
                  </a:cubicBezTo>
                  <a:cubicBezTo>
                    <a:pt x="127" y="63"/>
                    <a:pt x="126" y="63"/>
                    <a:pt x="126" y="63"/>
                  </a:cubicBezTo>
                  <a:cubicBezTo>
                    <a:pt x="125" y="71"/>
                    <a:pt x="125" y="71"/>
                    <a:pt x="125" y="71"/>
                  </a:cubicBezTo>
                  <a:cubicBezTo>
                    <a:pt x="125" y="71"/>
                    <a:pt x="123" y="75"/>
                    <a:pt x="123" y="76"/>
                  </a:cubicBezTo>
                  <a:cubicBezTo>
                    <a:pt x="123" y="76"/>
                    <a:pt x="117" y="76"/>
                    <a:pt x="117" y="76"/>
                  </a:cubicBezTo>
                  <a:cubicBezTo>
                    <a:pt x="117" y="76"/>
                    <a:pt x="117" y="76"/>
                    <a:pt x="117" y="76"/>
                  </a:cubicBezTo>
                  <a:cubicBezTo>
                    <a:pt x="117" y="76"/>
                    <a:pt x="117" y="76"/>
                    <a:pt x="117" y="76"/>
                  </a:cubicBezTo>
                  <a:cubicBezTo>
                    <a:pt x="117" y="76"/>
                    <a:pt x="117" y="76"/>
                    <a:pt x="117" y="76"/>
                  </a:cubicBezTo>
                  <a:cubicBezTo>
                    <a:pt x="117" y="76"/>
                    <a:pt x="120" y="80"/>
                    <a:pt x="120" y="80"/>
                  </a:cubicBezTo>
                  <a:cubicBezTo>
                    <a:pt x="120" y="80"/>
                    <a:pt x="118" y="83"/>
                    <a:pt x="118" y="83"/>
                  </a:cubicBezTo>
                  <a:cubicBezTo>
                    <a:pt x="118" y="83"/>
                    <a:pt x="118" y="83"/>
                    <a:pt x="118" y="83"/>
                  </a:cubicBezTo>
                  <a:cubicBezTo>
                    <a:pt x="118" y="87"/>
                    <a:pt x="118" y="87"/>
                    <a:pt x="118" y="87"/>
                  </a:cubicBezTo>
                  <a:cubicBezTo>
                    <a:pt x="118" y="88"/>
                    <a:pt x="118" y="88"/>
                    <a:pt x="118" y="88"/>
                  </a:cubicBezTo>
                  <a:cubicBezTo>
                    <a:pt x="118" y="88"/>
                    <a:pt x="118" y="88"/>
                    <a:pt x="118" y="88"/>
                  </a:cubicBezTo>
                  <a:cubicBezTo>
                    <a:pt x="126" y="87"/>
                    <a:pt x="126" y="87"/>
                    <a:pt x="126" y="87"/>
                  </a:cubicBezTo>
                  <a:cubicBezTo>
                    <a:pt x="126" y="87"/>
                    <a:pt x="129" y="86"/>
                    <a:pt x="129" y="86"/>
                  </a:cubicBezTo>
                  <a:cubicBezTo>
                    <a:pt x="129" y="87"/>
                    <a:pt x="129" y="92"/>
                    <a:pt x="129" y="92"/>
                  </a:cubicBezTo>
                  <a:cubicBezTo>
                    <a:pt x="129" y="92"/>
                    <a:pt x="129" y="92"/>
                    <a:pt x="129" y="92"/>
                  </a:cubicBezTo>
                  <a:cubicBezTo>
                    <a:pt x="129" y="92"/>
                    <a:pt x="129" y="92"/>
                    <a:pt x="129" y="92"/>
                  </a:cubicBezTo>
                  <a:cubicBezTo>
                    <a:pt x="129" y="92"/>
                    <a:pt x="132" y="92"/>
                    <a:pt x="132" y="92"/>
                  </a:cubicBezTo>
                  <a:cubicBezTo>
                    <a:pt x="131" y="96"/>
                    <a:pt x="130" y="98"/>
                    <a:pt x="127" y="101"/>
                  </a:cubicBezTo>
                  <a:cubicBezTo>
                    <a:pt x="124" y="104"/>
                    <a:pt x="123" y="108"/>
                    <a:pt x="123" y="112"/>
                  </a:cubicBezTo>
                  <a:cubicBezTo>
                    <a:pt x="122" y="115"/>
                    <a:pt x="122" y="118"/>
                    <a:pt x="120" y="119"/>
                  </a:cubicBezTo>
                  <a:cubicBezTo>
                    <a:pt x="119" y="120"/>
                    <a:pt x="117" y="122"/>
                    <a:pt x="115" y="124"/>
                  </a:cubicBezTo>
                  <a:cubicBezTo>
                    <a:pt x="112" y="128"/>
                    <a:pt x="109" y="132"/>
                    <a:pt x="106" y="133"/>
                  </a:cubicBezTo>
                  <a:cubicBezTo>
                    <a:pt x="105" y="134"/>
                    <a:pt x="103" y="134"/>
                    <a:pt x="102" y="135"/>
                  </a:cubicBezTo>
                  <a:cubicBezTo>
                    <a:pt x="101" y="135"/>
                    <a:pt x="100" y="135"/>
                    <a:pt x="99" y="136"/>
                  </a:cubicBezTo>
                  <a:cubicBezTo>
                    <a:pt x="99" y="136"/>
                    <a:pt x="94" y="131"/>
                    <a:pt x="94" y="131"/>
                  </a:cubicBezTo>
                  <a:cubicBezTo>
                    <a:pt x="94" y="131"/>
                    <a:pt x="94" y="131"/>
                    <a:pt x="94" y="131"/>
                  </a:cubicBezTo>
                  <a:cubicBezTo>
                    <a:pt x="94" y="131"/>
                    <a:pt x="88" y="129"/>
                    <a:pt x="87" y="129"/>
                  </a:cubicBezTo>
                  <a:cubicBezTo>
                    <a:pt x="87" y="129"/>
                    <a:pt x="87" y="116"/>
                    <a:pt x="87" y="116"/>
                  </a:cubicBezTo>
                  <a:cubicBezTo>
                    <a:pt x="87" y="115"/>
                    <a:pt x="87" y="115"/>
                    <a:pt x="87" y="115"/>
                  </a:cubicBezTo>
                  <a:cubicBezTo>
                    <a:pt x="76" y="100"/>
                    <a:pt x="76" y="100"/>
                    <a:pt x="76" y="100"/>
                  </a:cubicBezTo>
                  <a:cubicBezTo>
                    <a:pt x="76" y="100"/>
                    <a:pt x="76" y="100"/>
                    <a:pt x="76" y="100"/>
                  </a:cubicBezTo>
                  <a:cubicBezTo>
                    <a:pt x="69" y="96"/>
                    <a:pt x="69" y="96"/>
                    <a:pt x="69" y="96"/>
                  </a:cubicBezTo>
                  <a:cubicBezTo>
                    <a:pt x="69" y="96"/>
                    <a:pt x="69" y="96"/>
                    <a:pt x="68" y="96"/>
                  </a:cubicBezTo>
                  <a:cubicBezTo>
                    <a:pt x="55" y="98"/>
                    <a:pt x="55" y="98"/>
                    <a:pt x="55" y="98"/>
                  </a:cubicBezTo>
                  <a:cubicBezTo>
                    <a:pt x="54" y="98"/>
                    <a:pt x="54" y="99"/>
                    <a:pt x="54" y="99"/>
                  </a:cubicBezTo>
                  <a:cubicBezTo>
                    <a:pt x="54" y="99"/>
                    <a:pt x="50" y="107"/>
                    <a:pt x="50" y="108"/>
                  </a:cubicBezTo>
                  <a:cubicBezTo>
                    <a:pt x="49" y="107"/>
                    <a:pt x="40" y="102"/>
                    <a:pt x="40" y="102"/>
                  </a:cubicBezTo>
                  <a:cubicBezTo>
                    <a:pt x="40" y="102"/>
                    <a:pt x="39" y="102"/>
                    <a:pt x="39" y="102"/>
                  </a:cubicBezTo>
                  <a:cubicBezTo>
                    <a:pt x="39" y="102"/>
                    <a:pt x="31" y="106"/>
                    <a:pt x="30" y="107"/>
                  </a:cubicBezTo>
                  <a:cubicBezTo>
                    <a:pt x="30" y="106"/>
                    <a:pt x="1" y="95"/>
                    <a:pt x="0" y="94"/>
                  </a:cubicBezTo>
                  <a:cubicBezTo>
                    <a:pt x="0" y="94"/>
                    <a:pt x="6" y="78"/>
                    <a:pt x="6" y="78"/>
                  </a:cubicBezTo>
                  <a:cubicBezTo>
                    <a:pt x="7" y="77"/>
                    <a:pt x="12" y="74"/>
                    <a:pt x="13" y="73"/>
                  </a:cubicBezTo>
                  <a:cubicBezTo>
                    <a:pt x="13" y="74"/>
                    <a:pt x="14" y="77"/>
                    <a:pt x="14" y="77"/>
                  </a:cubicBezTo>
                  <a:cubicBezTo>
                    <a:pt x="14" y="77"/>
                    <a:pt x="14" y="77"/>
                    <a:pt x="14" y="77"/>
                  </a:cubicBezTo>
                  <a:cubicBezTo>
                    <a:pt x="37" y="77"/>
                    <a:pt x="37" y="77"/>
                    <a:pt x="37" y="77"/>
                  </a:cubicBezTo>
                  <a:cubicBezTo>
                    <a:pt x="37" y="77"/>
                    <a:pt x="37" y="77"/>
                    <a:pt x="37" y="77"/>
                  </a:cubicBezTo>
                  <a:cubicBezTo>
                    <a:pt x="41" y="73"/>
                    <a:pt x="41" y="73"/>
                    <a:pt x="41" y="73"/>
                  </a:cubicBezTo>
                  <a:cubicBezTo>
                    <a:pt x="41" y="73"/>
                    <a:pt x="41" y="73"/>
                    <a:pt x="41" y="73"/>
                  </a:cubicBezTo>
                  <a:cubicBezTo>
                    <a:pt x="41" y="73"/>
                    <a:pt x="41" y="66"/>
                    <a:pt x="41" y="66"/>
                  </a:cubicBezTo>
                  <a:cubicBezTo>
                    <a:pt x="41" y="66"/>
                    <a:pt x="50" y="58"/>
                    <a:pt x="50" y="58"/>
                  </a:cubicBezTo>
                  <a:cubicBezTo>
                    <a:pt x="50" y="58"/>
                    <a:pt x="71" y="54"/>
                    <a:pt x="71" y="54"/>
                  </a:cubicBezTo>
                  <a:cubicBezTo>
                    <a:pt x="71" y="54"/>
                    <a:pt x="71" y="54"/>
                    <a:pt x="71" y="54"/>
                  </a:cubicBezTo>
                  <a:cubicBezTo>
                    <a:pt x="71" y="54"/>
                    <a:pt x="72" y="33"/>
                    <a:pt x="72" y="33"/>
                  </a:cubicBezTo>
                  <a:cubicBezTo>
                    <a:pt x="72" y="33"/>
                    <a:pt x="81" y="28"/>
                    <a:pt x="81" y="28"/>
                  </a:cubicBezTo>
                  <a:cubicBezTo>
                    <a:pt x="81" y="28"/>
                    <a:pt x="84" y="25"/>
                    <a:pt x="85" y="24"/>
                  </a:cubicBezTo>
                  <a:cubicBezTo>
                    <a:pt x="85" y="25"/>
                    <a:pt x="91" y="32"/>
                    <a:pt x="91" y="32"/>
                  </a:cubicBezTo>
                  <a:cubicBezTo>
                    <a:pt x="91" y="32"/>
                    <a:pt x="91" y="32"/>
                    <a:pt x="91" y="32"/>
                  </a:cubicBezTo>
                  <a:cubicBezTo>
                    <a:pt x="100" y="27"/>
                    <a:pt x="100" y="27"/>
                    <a:pt x="100" y="27"/>
                  </a:cubicBezTo>
                  <a:cubicBezTo>
                    <a:pt x="100" y="27"/>
                    <a:pt x="100" y="27"/>
                    <a:pt x="100" y="27"/>
                  </a:cubicBezTo>
                  <a:cubicBezTo>
                    <a:pt x="100" y="27"/>
                    <a:pt x="100" y="27"/>
                    <a:pt x="100" y="27"/>
                  </a:cubicBezTo>
                  <a:cubicBezTo>
                    <a:pt x="100" y="26"/>
                    <a:pt x="100" y="26"/>
                    <a:pt x="100" y="26"/>
                  </a:cubicBezTo>
                  <a:cubicBezTo>
                    <a:pt x="93" y="20"/>
                    <a:pt x="93" y="20"/>
                    <a:pt x="93" y="20"/>
                  </a:cubicBezTo>
                  <a:cubicBezTo>
                    <a:pt x="93" y="20"/>
                    <a:pt x="90" y="14"/>
                    <a:pt x="90" y="14"/>
                  </a:cubicBezTo>
                  <a:cubicBezTo>
                    <a:pt x="90" y="13"/>
                    <a:pt x="91" y="2"/>
                    <a:pt x="9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5">
              <a:extLst>
                <a:ext uri="{FF2B5EF4-FFF2-40B4-BE49-F238E27FC236}">
                  <a16:creationId xmlns:a16="http://schemas.microsoft.com/office/drawing/2014/main" id="{270E27C5-1F32-3883-10B7-25236773B444}"/>
                </a:ext>
              </a:extLst>
            </p:cNvPr>
            <p:cNvSpPr>
              <a:spLocks/>
            </p:cNvSpPr>
            <p:nvPr/>
          </p:nvSpPr>
          <p:spPr bwMode="auto">
            <a:xfrm>
              <a:off x="4658" y="1078"/>
              <a:ext cx="73" cy="84"/>
            </a:xfrm>
            <a:custGeom>
              <a:avLst/>
              <a:gdLst>
                <a:gd name="T0" fmla="*/ 16 w 25"/>
                <a:gd name="T1" fmla="*/ 29 h 29"/>
                <a:gd name="T2" fmla="*/ 12 w 25"/>
                <a:gd name="T3" fmla="*/ 29 h 29"/>
                <a:gd name="T4" fmla="*/ 13 w 25"/>
                <a:gd name="T5" fmla="*/ 23 h 29"/>
                <a:gd name="T6" fmla="*/ 9 w 25"/>
                <a:gd name="T7" fmla="*/ 24 h 29"/>
                <a:gd name="T8" fmla="*/ 1 w 25"/>
                <a:gd name="T9" fmla="*/ 24 h 29"/>
                <a:gd name="T10" fmla="*/ 1 w 25"/>
                <a:gd name="T11" fmla="*/ 20 h 29"/>
                <a:gd name="T12" fmla="*/ 4 w 25"/>
                <a:gd name="T13" fmla="*/ 17 h 29"/>
                <a:gd name="T14" fmla="*/ 0 w 25"/>
                <a:gd name="T15" fmla="*/ 13 h 29"/>
                <a:gd name="T16" fmla="*/ 6 w 25"/>
                <a:gd name="T17" fmla="*/ 13 h 29"/>
                <a:gd name="T18" fmla="*/ 9 w 25"/>
                <a:gd name="T19" fmla="*/ 8 h 29"/>
                <a:gd name="T20" fmla="*/ 10 w 25"/>
                <a:gd name="T21" fmla="*/ 0 h 29"/>
                <a:gd name="T22" fmla="*/ 18 w 25"/>
                <a:gd name="T23" fmla="*/ 2 h 29"/>
                <a:gd name="T24" fmla="*/ 19 w 25"/>
                <a:gd name="T25" fmla="*/ 5 h 29"/>
                <a:gd name="T26" fmla="*/ 24 w 25"/>
                <a:gd name="T27" fmla="*/ 3 h 29"/>
                <a:gd name="T28" fmla="*/ 25 w 25"/>
                <a:gd name="T29" fmla="*/ 3 h 29"/>
                <a:gd name="T30" fmla="*/ 20 w 25"/>
                <a:gd name="T31" fmla="*/ 12 h 29"/>
                <a:gd name="T32" fmla="*/ 16 w 25"/>
                <a:gd name="T33" fmla="*/ 26 h 29"/>
                <a:gd name="T34" fmla="*/ 16 w 25"/>
                <a:gd name="T3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29">
                  <a:moveTo>
                    <a:pt x="16" y="29"/>
                  </a:moveTo>
                  <a:cubicBezTo>
                    <a:pt x="12" y="29"/>
                    <a:pt x="12" y="29"/>
                    <a:pt x="12" y="29"/>
                  </a:cubicBezTo>
                  <a:cubicBezTo>
                    <a:pt x="13" y="23"/>
                    <a:pt x="13" y="23"/>
                    <a:pt x="13" y="23"/>
                  </a:cubicBezTo>
                  <a:cubicBezTo>
                    <a:pt x="9" y="24"/>
                    <a:pt x="9" y="24"/>
                    <a:pt x="9" y="24"/>
                  </a:cubicBezTo>
                  <a:cubicBezTo>
                    <a:pt x="1" y="24"/>
                    <a:pt x="1" y="24"/>
                    <a:pt x="1" y="24"/>
                  </a:cubicBezTo>
                  <a:cubicBezTo>
                    <a:pt x="1" y="20"/>
                    <a:pt x="1" y="20"/>
                    <a:pt x="1" y="20"/>
                  </a:cubicBezTo>
                  <a:cubicBezTo>
                    <a:pt x="4" y="17"/>
                    <a:pt x="4" y="17"/>
                    <a:pt x="4" y="17"/>
                  </a:cubicBezTo>
                  <a:cubicBezTo>
                    <a:pt x="0" y="13"/>
                    <a:pt x="0" y="13"/>
                    <a:pt x="0" y="13"/>
                  </a:cubicBezTo>
                  <a:cubicBezTo>
                    <a:pt x="6" y="13"/>
                    <a:pt x="6" y="13"/>
                    <a:pt x="6" y="13"/>
                  </a:cubicBezTo>
                  <a:cubicBezTo>
                    <a:pt x="9" y="8"/>
                    <a:pt x="9" y="8"/>
                    <a:pt x="9" y="8"/>
                  </a:cubicBezTo>
                  <a:cubicBezTo>
                    <a:pt x="10" y="0"/>
                    <a:pt x="10" y="0"/>
                    <a:pt x="10" y="0"/>
                  </a:cubicBezTo>
                  <a:cubicBezTo>
                    <a:pt x="18" y="2"/>
                    <a:pt x="18" y="2"/>
                    <a:pt x="18" y="2"/>
                  </a:cubicBezTo>
                  <a:cubicBezTo>
                    <a:pt x="19" y="5"/>
                    <a:pt x="19" y="5"/>
                    <a:pt x="19" y="5"/>
                  </a:cubicBezTo>
                  <a:cubicBezTo>
                    <a:pt x="24" y="3"/>
                    <a:pt x="24" y="3"/>
                    <a:pt x="24" y="3"/>
                  </a:cubicBezTo>
                  <a:cubicBezTo>
                    <a:pt x="25" y="3"/>
                    <a:pt x="25" y="3"/>
                    <a:pt x="25" y="3"/>
                  </a:cubicBezTo>
                  <a:cubicBezTo>
                    <a:pt x="23" y="6"/>
                    <a:pt x="21" y="9"/>
                    <a:pt x="20" y="12"/>
                  </a:cubicBezTo>
                  <a:cubicBezTo>
                    <a:pt x="19" y="17"/>
                    <a:pt x="17" y="21"/>
                    <a:pt x="16" y="26"/>
                  </a:cubicBezTo>
                  <a:cubicBezTo>
                    <a:pt x="16" y="27"/>
                    <a:pt x="16"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6">
              <a:extLst>
                <a:ext uri="{FF2B5EF4-FFF2-40B4-BE49-F238E27FC236}">
                  <a16:creationId xmlns:a16="http://schemas.microsoft.com/office/drawing/2014/main" id="{C57E37A5-B0CC-9EA9-9B60-FE44A515CB65}"/>
                </a:ext>
              </a:extLst>
            </p:cNvPr>
            <p:cNvSpPr>
              <a:spLocks noEditPoints="1"/>
            </p:cNvSpPr>
            <p:nvPr/>
          </p:nvSpPr>
          <p:spPr bwMode="auto">
            <a:xfrm>
              <a:off x="4658" y="1078"/>
              <a:ext cx="76" cy="84"/>
            </a:xfrm>
            <a:custGeom>
              <a:avLst/>
              <a:gdLst>
                <a:gd name="T0" fmla="*/ 10 w 26"/>
                <a:gd name="T1" fmla="*/ 0 h 29"/>
                <a:gd name="T2" fmla="*/ 9 w 26"/>
                <a:gd name="T3" fmla="*/ 0 h 29"/>
                <a:gd name="T4" fmla="*/ 8 w 26"/>
                <a:gd name="T5" fmla="*/ 8 h 29"/>
                <a:gd name="T6" fmla="*/ 6 w 26"/>
                <a:gd name="T7" fmla="*/ 13 h 29"/>
                <a:gd name="T8" fmla="*/ 0 w 26"/>
                <a:gd name="T9" fmla="*/ 13 h 29"/>
                <a:gd name="T10" fmla="*/ 0 w 26"/>
                <a:gd name="T11" fmla="*/ 13 h 29"/>
                <a:gd name="T12" fmla="*/ 0 w 26"/>
                <a:gd name="T13" fmla="*/ 13 h 29"/>
                <a:gd name="T14" fmla="*/ 0 w 26"/>
                <a:gd name="T15" fmla="*/ 13 h 29"/>
                <a:gd name="T16" fmla="*/ 3 w 26"/>
                <a:gd name="T17" fmla="*/ 17 h 29"/>
                <a:gd name="T18" fmla="*/ 1 w 26"/>
                <a:gd name="T19" fmla="*/ 20 h 29"/>
                <a:gd name="T20" fmla="*/ 1 w 26"/>
                <a:gd name="T21" fmla="*/ 20 h 29"/>
                <a:gd name="T22" fmla="*/ 1 w 26"/>
                <a:gd name="T23" fmla="*/ 24 h 29"/>
                <a:gd name="T24" fmla="*/ 1 w 26"/>
                <a:gd name="T25" fmla="*/ 25 h 29"/>
                <a:gd name="T26" fmla="*/ 1 w 26"/>
                <a:gd name="T27" fmla="*/ 25 h 29"/>
                <a:gd name="T28" fmla="*/ 9 w 26"/>
                <a:gd name="T29" fmla="*/ 24 h 29"/>
                <a:gd name="T30" fmla="*/ 12 w 26"/>
                <a:gd name="T31" fmla="*/ 23 h 29"/>
                <a:gd name="T32" fmla="*/ 12 w 26"/>
                <a:gd name="T33" fmla="*/ 29 h 29"/>
                <a:gd name="T34" fmla="*/ 12 w 26"/>
                <a:gd name="T35" fmla="*/ 29 h 29"/>
                <a:gd name="T36" fmla="*/ 12 w 26"/>
                <a:gd name="T37" fmla="*/ 29 h 29"/>
                <a:gd name="T38" fmla="*/ 16 w 26"/>
                <a:gd name="T39" fmla="*/ 29 h 29"/>
                <a:gd name="T40" fmla="*/ 16 w 26"/>
                <a:gd name="T41" fmla="*/ 29 h 29"/>
                <a:gd name="T42" fmla="*/ 17 w 26"/>
                <a:gd name="T43" fmla="*/ 26 h 29"/>
                <a:gd name="T44" fmla="*/ 19 w 26"/>
                <a:gd name="T45" fmla="*/ 16 h 29"/>
                <a:gd name="T46" fmla="*/ 21 w 26"/>
                <a:gd name="T47" fmla="*/ 12 h 29"/>
                <a:gd name="T48" fmla="*/ 26 w 26"/>
                <a:gd name="T49" fmla="*/ 3 h 29"/>
                <a:gd name="T50" fmla="*/ 26 w 26"/>
                <a:gd name="T51" fmla="*/ 3 h 29"/>
                <a:gd name="T52" fmla="*/ 25 w 26"/>
                <a:gd name="T53" fmla="*/ 3 h 29"/>
                <a:gd name="T54" fmla="*/ 24 w 26"/>
                <a:gd name="T55" fmla="*/ 2 h 29"/>
                <a:gd name="T56" fmla="*/ 24 w 26"/>
                <a:gd name="T57" fmla="*/ 2 h 29"/>
                <a:gd name="T58" fmla="*/ 19 w 26"/>
                <a:gd name="T59" fmla="*/ 4 h 29"/>
                <a:gd name="T60" fmla="*/ 18 w 26"/>
                <a:gd name="T61" fmla="*/ 2 h 29"/>
                <a:gd name="T62" fmla="*/ 18 w 26"/>
                <a:gd name="T63" fmla="*/ 2 h 29"/>
                <a:gd name="T64" fmla="*/ 10 w 26"/>
                <a:gd name="T65" fmla="*/ 0 h 29"/>
                <a:gd name="T66" fmla="*/ 10 w 26"/>
                <a:gd name="T67" fmla="*/ 0 h 29"/>
                <a:gd name="T68" fmla="*/ 6 w 26"/>
                <a:gd name="T69" fmla="*/ 13 h 29"/>
                <a:gd name="T70" fmla="*/ 7 w 26"/>
                <a:gd name="T71" fmla="*/ 13 h 29"/>
                <a:gd name="T72" fmla="*/ 9 w 26"/>
                <a:gd name="T73" fmla="*/ 8 h 29"/>
                <a:gd name="T74" fmla="*/ 10 w 26"/>
                <a:gd name="T75" fmla="*/ 1 h 29"/>
                <a:gd name="T76" fmla="*/ 18 w 26"/>
                <a:gd name="T77" fmla="*/ 2 h 29"/>
                <a:gd name="T78" fmla="*/ 19 w 26"/>
                <a:gd name="T79" fmla="*/ 5 h 29"/>
                <a:gd name="T80" fmla="*/ 19 w 26"/>
                <a:gd name="T81" fmla="*/ 5 h 29"/>
                <a:gd name="T82" fmla="*/ 24 w 26"/>
                <a:gd name="T83" fmla="*/ 3 h 29"/>
                <a:gd name="T84" fmla="*/ 25 w 26"/>
                <a:gd name="T85" fmla="*/ 3 h 29"/>
                <a:gd name="T86" fmla="*/ 20 w 26"/>
                <a:gd name="T87" fmla="*/ 12 h 29"/>
                <a:gd name="T88" fmla="*/ 19 w 26"/>
                <a:gd name="T89" fmla="*/ 16 h 29"/>
                <a:gd name="T90" fmla="*/ 16 w 26"/>
                <a:gd name="T91" fmla="*/ 25 h 29"/>
                <a:gd name="T92" fmla="*/ 15 w 26"/>
                <a:gd name="T93" fmla="*/ 29 h 29"/>
                <a:gd name="T94" fmla="*/ 12 w 26"/>
                <a:gd name="T95" fmla="*/ 29 h 29"/>
                <a:gd name="T96" fmla="*/ 13 w 26"/>
                <a:gd name="T97" fmla="*/ 23 h 29"/>
                <a:gd name="T98" fmla="*/ 13 w 26"/>
                <a:gd name="T99" fmla="*/ 23 h 29"/>
                <a:gd name="T100" fmla="*/ 13 w 26"/>
                <a:gd name="T101" fmla="*/ 23 h 29"/>
                <a:gd name="T102" fmla="*/ 9 w 26"/>
                <a:gd name="T103" fmla="*/ 23 h 29"/>
                <a:gd name="T104" fmla="*/ 1 w 26"/>
                <a:gd name="T105" fmla="*/ 24 h 29"/>
                <a:gd name="T106" fmla="*/ 1 w 26"/>
                <a:gd name="T107" fmla="*/ 20 h 29"/>
                <a:gd name="T108" fmla="*/ 4 w 26"/>
                <a:gd name="T109" fmla="*/ 17 h 29"/>
                <a:gd name="T110" fmla="*/ 4 w 26"/>
                <a:gd name="T111" fmla="*/ 17 h 29"/>
                <a:gd name="T112" fmla="*/ 4 w 26"/>
                <a:gd name="T113" fmla="*/ 17 h 29"/>
                <a:gd name="T114" fmla="*/ 1 w 26"/>
                <a:gd name="T115" fmla="*/ 13 h 29"/>
                <a:gd name="T116" fmla="*/ 6 w 26"/>
                <a:gd name="T117"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 h="29">
                  <a:moveTo>
                    <a:pt x="10" y="0"/>
                  </a:moveTo>
                  <a:cubicBezTo>
                    <a:pt x="10" y="0"/>
                    <a:pt x="9" y="0"/>
                    <a:pt x="9" y="0"/>
                  </a:cubicBezTo>
                  <a:cubicBezTo>
                    <a:pt x="8" y="8"/>
                    <a:pt x="8" y="8"/>
                    <a:pt x="8" y="8"/>
                  </a:cubicBezTo>
                  <a:cubicBezTo>
                    <a:pt x="8" y="8"/>
                    <a:pt x="6" y="12"/>
                    <a:pt x="6" y="13"/>
                  </a:cubicBezTo>
                  <a:cubicBezTo>
                    <a:pt x="6" y="13"/>
                    <a:pt x="0" y="13"/>
                    <a:pt x="0" y="13"/>
                  </a:cubicBezTo>
                  <a:cubicBezTo>
                    <a:pt x="0" y="13"/>
                    <a:pt x="0" y="13"/>
                    <a:pt x="0" y="13"/>
                  </a:cubicBezTo>
                  <a:cubicBezTo>
                    <a:pt x="0" y="13"/>
                    <a:pt x="0" y="13"/>
                    <a:pt x="0" y="13"/>
                  </a:cubicBezTo>
                  <a:cubicBezTo>
                    <a:pt x="0" y="13"/>
                    <a:pt x="0" y="13"/>
                    <a:pt x="0" y="13"/>
                  </a:cubicBezTo>
                  <a:cubicBezTo>
                    <a:pt x="0" y="13"/>
                    <a:pt x="3" y="17"/>
                    <a:pt x="3" y="17"/>
                  </a:cubicBezTo>
                  <a:cubicBezTo>
                    <a:pt x="3" y="17"/>
                    <a:pt x="1" y="20"/>
                    <a:pt x="1" y="20"/>
                  </a:cubicBezTo>
                  <a:cubicBezTo>
                    <a:pt x="1" y="20"/>
                    <a:pt x="1" y="20"/>
                    <a:pt x="1" y="20"/>
                  </a:cubicBezTo>
                  <a:cubicBezTo>
                    <a:pt x="1" y="24"/>
                    <a:pt x="1" y="24"/>
                    <a:pt x="1" y="24"/>
                  </a:cubicBezTo>
                  <a:cubicBezTo>
                    <a:pt x="1" y="25"/>
                    <a:pt x="1" y="25"/>
                    <a:pt x="1" y="25"/>
                  </a:cubicBezTo>
                  <a:cubicBezTo>
                    <a:pt x="1" y="25"/>
                    <a:pt x="1" y="25"/>
                    <a:pt x="1" y="25"/>
                  </a:cubicBezTo>
                  <a:cubicBezTo>
                    <a:pt x="9" y="24"/>
                    <a:pt x="9" y="24"/>
                    <a:pt x="9" y="24"/>
                  </a:cubicBezTo>
                  <a:cubicBezTo>
                    <a:pt x="9" y="24"/>
                    <a:pt x="12" y="23"/>
                    <a:pt x="12" y="23"/>
                  </a:cubicBezTo>
                  <a:cubicBezTo>
                    <a:pt x="12" y="24"/>
                    <a:pt x="12" y="29"/>
                    <a:pt x="12" y="29"/>
                  </a:cubicBezTo>
                  <a:cubicBezTo>
                    <a:pt x="12" y="29"/>
                    <a:pt x="12" y="29"/>
                    <a:pt x="12" y="29"/>
                  </a:cubicBezTo>
                  <a:cubicBezTo>
                    <a:pt x="12" y="29"/>
                    <a:pt x="12" y="29"/>
                    <a:pt x="12" y="29"/>
                  </a:cubicBezTo>
                  <a:cubicBezTo>
                    <a:pt x="16" y="29"/>
                    <a:pt x="16" y="29"/>
                    <a:pt x="16" y="29"/>
                  </a:cubicBezTo>
                  <a:cubicBezTo>
                    <a:pt x="16" y="29"/>
                    <a:pt x="16" y="29"/>
                    <a:pt x="16" y="29"/>
                  </a:cubicBezTo>
                  <a:cubicBezTo>
                    <a:pt x="17" y="26"/>
                    <a:pt x="17" y="26"/>
                    <a:pt x="17" y="26"/>
                  </a:cubicBezTo>
                  <a:cubicBezTo>
                    <a:pt x="17" y="22"/>
                    <a:pt x="18" y="19"/>
                    <a:pt x="19" y="16"/>
                  </a:cubicBezTo>
                  <a:cubicBezTo>
                    <a:pt x="21" y="12"/>
                    <a:pt x="21" y="12"/>
                    <a:pt x="21" y="12"/>
                  </a:cubicBezTo>
                  <a:cubicBezTo>
                    <a:pt x="21" y="9"/>
                    <a:pt x="23" y="6"/>
                    <a:pt x="26" y="3"/>
                  </a:cubicBezTo>
                  <a:cubicBezTo>
                    <a:pt x="26" y="3"/>
                    <a:pt x="26" y="3"/>
                    <a:pt x="26" y="3"/>
                  </a:cubicBezTo>
                  <a:cubicBezTo>
                    <a:pt x="26" y="3"/>
                    <a:pt x="26" y="3"/>
                    <a:pt x="25" y="3"/>
                  </a:cubicBezTo>
                  <a:cubicBezTo>
                    <a:pt x="24" y="2"/>
                    <a:pt x="24" y="2"/>
                    <a:pt x="24" y="2"/>
                  </a:cubicBezTo>
                  <a:cubicBezTo>
                    <a:pt x="24" y="2"/>
                    <a:pt x="24" y="2"/>
                    <a:pt x="24" y="2"/>
                  </a:cubicBezTo>
                  <a:cubicBezTo>
                    <a:pt x="24" y="2"/>
                    <a:pt x="20" y="4"/>
                    <a:pt x="19" y="4"/>
                  </a:cubicBezTo>
                  <a:cubicBezTo>
                    <a:pt x="19" y="4"/>
                    <a:pt x="18" y="2"/>
                    <a:pt x="18" y="2"/>
                  </a:cubicBezTo>
                  <a:cubicBezTo>
                    <a:pt x="18" y="2"/>
                    <a:pt x="18" y="2"/>
                    <a:pt x="18" y="2"/>
                  </a:cubicBezTo>
                  <a:cubicBezTo>
                    <a:pt x="10" y="0"/>
                    <a:pt x="10" y="0"/>
                    <a:pt x="10" y="0"/>
                  </a:cubicBezTo>
                  <a:cubicBezTo>
                    <a:pt x="10" y="0"/>
                    <a:pt x="10" y="0"/>
                    <a:pt x="10" y="0"/>
                  </a:cubicBezTo>
                  <a:close/>
                  <a:moveTo>
                    <a:pt x="6" y="13"/>
                  </a:moveTo>
                  <a:cubicBezTo>
                    <a:pt x="7" y="13"/>
                    <a:pt x="7" y="13"/>
                    <a:pt x="7" y="13"/>
                  </a:cubicBezTo>
                  <a:cubicBezTo>
                    <a:pt x="9" y="8"/>
                    <a:pt x="9" y="8"/>
                    <a:pt x="9" y="8"/>
                  </a:cubicBezTo>
                  <a:cubicBezTo>
                    <a:pt x="9" y="8"/>
                    <a:pt x="10" y="1"/>
                    <a:pt x="10" y="1"/>
                  </a:cubicBezTo>
                  <a:cubicBezTo>
                    <a:pt x="11" y="1"/>
                    <a:pt x="17" y="2"/>
                    <a:pt x="18" y="2"/>
                  </a:cubicBezTo>
                  <a:cubicBezTo>
                    <a:pt x="18" y="2"/>
                    <a:pt x="19" y="5"/>
                    <a:pt x="19" y="5"/>
                  </a:cubicBezTo>
                  <a:cubicBezTo>
                    <a:pt x="19" y="5"/>
                    <a:pt x="19" y="5"/>
                    <a:pt x="19" y="5"/>
                  </a:cubicBezTo>
                  <a:cubicBezTo>
                    <a:pt x="19" y="5"/>
                    <a:pt x="24" y="3"/>
                    <a:pt x="24" y="3"/>
                  </a:cubicBezTo>
                  <a:cubicBezTo>
                    <a:pt x="24" y="3"/>
                    <a:pt x="25" y="3"/>
                    <a:pt x="25" y="3"/>
                  </a:cubicBezTo>
                  <a:cubicBezTo>
                    <a:pt x="22" y="6"/>
                    <a:pt x="21" y="9"/>
                    <a:pt x="20" y="12"/>
                  </a:cubicBezTo>
                  <a:cubicBezTo>
                    <a:pt x="19" y="16"/>
                    <a:pt x="19" y="16"/>
                    <a:pt x="19" y="16"/>
                  </a:cubicBezTo>
                  <a:cubicBezTo>
                    <a:pt x="17" y="19"/>
                    <a:pt x="16" y="22"/>
                    <a:pt x="16" y="25"/>
                  </a:cubicBezTo>
                  <a:cubicBezTo>
                    <a:pt x="16" y="25"/>
                    <a:pt x="16" y="28"/>
                    <a:pt x="15" y="29"/>
                  </a:cubicBezTo>
                  <a:cubicBezTo>
                    <a:pt x="15" y="29"/>
                    <a:pt x="13" y="29"/>
                    <a:pt x="12" y="29"/>
                  </a:cubicBezTo>
                  <a:cubicBezTo>
                    <a:pt x="13" y="28"/>
                    <a:pt x="13" y="23"/>
                    <a:pt x="13" y="23"/>
                  </a:cubicBezTo>
                  <a:cubicBezTo>
                    <a:pt x="13" y="23"/>
                    <a:pt x="13" y="23"/>
                    <a:pt x="13" y="23"/>
                  </a:cubicBezTo>
                  <a:cubicBezTo>
                    <a:pt x="13" y="23"/>
                    <a:pt x="13" y="23"/>
                    <a:pt x="13" y="23"/>
                  </a:cubicBezTo>
                  <a:cubicBezTo>
                    <a:pt x="9" y="23"/>
                    <a:pt x="9" y="23"/>
                    <a:pt x="9" y="23"/>
                  </a:cubicBezTo>
                  <a:cubicBezTo>
                    <a:pt x="9" y="23"/>
                    <a:pt x="2" y="24"/>
                    <a:pt x="1" y="24"/>
                  </a:cubicBezTo>
                  <a:cubicBezTo>
                    <a:pt x="1" y="24"/>
                    <a:pt x="1" y="20"/>
                    <a:pt x="1" y="20"/>
                  </a:cubicBezTo>
                  <a:cubicBezTo>
                    <a:pt x="1" y="20"/>
                    <a:pt x="4" y="17"/>
                    <a:pt x="4" y="17"/>
                  </a:cubicBezTo>
                  <a:cubicBezTo>
                    <a:pt x="4" y="17"/>
                    <a:pt x="4" y="17"/>
                    <a:pt x="4" y="17"/>
                  </a:cubicBezTo>
                  <a:cubicBezTo>
                    <a:pt x="4" y="17"/>
                    <a:pt x="4" y="17"/>
                    <a:pt x="4" y="17"/>
                  </a:cubicBezTo>
                  <a:cubicBezTo>
                    <a:pt x="4" y="17"/>
                    <a:pt x="2" y="14"/>
                    <a:pt x="1" y="13"/>
                  </a:cubicBezTo>
                  <a:cubicBezTo>
                    <a:pt x="2" y="13"/>
                    <a:pt x="6" y="13"/>
                    <a:pt x="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7">
              <a:extLst>
                <a:ext uri="{FF2B5EF4-FFF2-40B4-BE49-F238E27FC236}">
                  <a16:creationId xmlns:a16="http://schemas.microsoft.com/office/drawing/2014/main" id="{2F2034CC-B812-F959-B511-B1B04D999E7B}"/>
                </a:ext>
              </a:extLst>
            </p:cNvPr>
            <p:cNvSpPr>
              <a:spLocks/>
            </p:cNvSpPr>
            <p:nvPr/>
          </p:nvSpPr>
          <p:spPr bwMode="auto">
            <a:xfrm>
              <a:off x="4401" y="1174"/>
              <a:ext cx="204" cy="221"/>
            </a:xfrm>
            <a:custGeom>
              <a:avLst/>
              <a:gdLst>
                <a:gd name="T0" fmla="*/ 1 w 70"/>
                <a:gd name="T1" fmla="*/ 11 h 76"/>
                <a:gd name="T2" fmla="*/ 10 w 70"/>
                <a:gd name="T3" fmla="*/ 7 h 76"/>
                <a:gd name="T4" fmla="*/ 21 w 70"/>
                <a:gd name="T5" fmla="*/ 12 h 76"/>
                <a:gd name="T6" fmla="*/ 26 w 70"/>
                <a:gd name="T7" fmla="*/ 3 h 76"/>
                <a:gd name="T8" fmla="*/ 40 w 70"/>
                <a:gd name="T9" fmla="*/ 0 h 76"/>
                <a:gd name="T10" fmla="*/ 47 w 70"/>
                <a:gd name="T11" fmla="*/ 4 h 76"/>
                <a:gd name="T12" fmla="*/ 58 w 70"/>
                <a:gd name="T13" fmla="*/ 20 h 76"/>
                <a:gd name="T14" fmla="*/ 58 w 70"/>
                <a:gd name="T15" fmla="*/ 33 h 76"/>
                <a:gd name="T16" fmla="*/ 65 w 70"/>
                <a:gd name="T17" fmla="*/ 36 h 76"/>
                <a:gd name="T18" fmla="*/ 70 w 70"/>
                <a:gd name="T19" fmla="*/ 40 h 76"/>
                <a:gd name="T20" fmla="*/ 68 w 70"/>
                <a:gd name="T21" fmla="*/ 44 h 76"/>
                <a:gd name="T22" fmla="*/ 63 w 70"/>
                <a:gd name="T23" fmla="*/ 53 h 76"/>
                <a:gd name="T24" fmla="*/ 58 w 70"/>
                <a:gd name="T25" fmla="*/ 62 h 76"/>
                <a:gd name="T26" fmla="*/ 42 w 70"/>
                <a:gd name="T27" fmla="*/ 76 h 76"/>
                <a:gd name="T28" fmla="*/ 39 w 70"/>
                <a:gd name="T29" fmla="*/ 76 h 76"/>
                <a:gd name="T30" fmla="*/ 39 w 70"/>
                <a:gd name="T31" fmla="*/ 65 h 76"/>
                <a:gd name="T32" fmla="*/ 33 w 70"/>
                <a:gd name="T33" fmla="*/ 65 h 76"/>
                <a:gd name="T34" fmla="*/ 25 w 70"/>
                <a:gd name="T35" fmla="*/ 66 h 76"/>
                <a:gd name="T36" fmla="*/ 18 w 70"/>
                <a:gd name="T37" fmla="*/ 68 h 76"/>
                <a:gd name="T38" fmla="*/ 18 w 70"/>
                <a:gd name="T39" fmla="*/ 73 h 76"/>
                <a:gd name="T40" fmla="*/ 17 w 70"/>
                <a:gd name="T41" fmla="*/ 73 h 76"/>
                <a:gd name="T42" fmla="*/ 15 w 70"/>
                <a:gd name="T43" fmla="*/ 74 h 76"/>
                <a:gd name="T44" fmla="*/ 8 w 70"/>
                <a:gd name="T45" fmla="*/ 66 h 76"/>
                <a:gd name="T46" fmla="*/ 9 w 70"/>
                <a:gd name="T47" fmla="*/ 60 h 76"/>
                <a:gd name="T48" fmla="*/ 8 w 70"/>
                <a:gd name="T49" fmla="*/ 56 h 76"/>
                <a:gd name="T50" fmla="*/ 16 w 70"/>
                <a:gd name="T51" fmla="*/ 53 h 76"/>
                <a:gd name="T52" fmla="*/ 10 w 70"/>
                <a:gd name="T53" fmla="*/ 50 h 76"/>
                <a:gd name="T54" fmla="*/ 11 w 70"/>
                <a:gd name="T55" fmla="*/ 43 h 76"/>
                <a:gd name="T56" fmla="*/ 0 w 70"/>
                <a:gd name="T57" fmla="*/ 34 h 76"/>
                <a:gd name="T58" fmla="*/ 1 w 70"/>
                <a:gd name="T59" fmla="*/ 1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 h="76">
                  <a:moveTo>
                    <a:pt x="1" y="11"/>
                  </a:moveTo>
                  <a:cubicBezTo>
                    <a:pt x="10" y="7"/>
                    <a:pt x="10" y="7"/>
                    <a:pt x="10" y="7"/>
                  </a:cubicBezTo>
                  <a:cubicBezTo>
                    <a:pt x="21" y="12"/>
                    <a:pt x="21" y="12"/>
                    <a:pt x="21" y="12"/>
                  </a:cubicBezTo>
                  <a:cubicBezTo>
                    <a:pt x="26" y="3"/>
                    <a:pt x="26" y="3"/>
                    <a:pt x="26" y="3"/>
                  </a:cubicBezTo>
                  <a:cubicBezTo>
                    <a:pt x="40" y="0"/>
                    <a:pt x="40" y="0"/>
                    <a:pt x="40" y="0"/>
                  </a:cubicBezTo>
                  <a:cubicBezTo>
                    <a:pt x="47" y="4"/>
                    <a:pt x="47" y="4"/>
                    <a:pt x="47" y="4"/>
                  </a:cubicBezTo>
                  <a:cubicBezTo>
                    <a:pt x="58" y="20"/>
                    <a:pt x="58" y="20"/>
                    <a:pt x="58" y="20"/>
                  </a:cubicBezTo>
                  <a:cubicBezTo>
                    <a:pt x="58" y="33"/>
                    <a:pt x="58" y="33"/>
                    <a:pt x="58" y="33"/>
                  </a:cubicBezTo>
                  <a:cubicBezTo>
                    <a:pt x="65" y="36"/>
                    <a:pt x="65" y="36"/>
                    <a:pt x="65" y="36"/>
                  </a:cubicBezTo>
                  <a:cubicBezTo>
                    <a:pt x="70" y="40"/>
                    <a:pt x="70" y="40"/>
                    <a:pt x="70" y="40"/>
                  </a:cubicBezTo>
                  <a:cubicBezTo>
                    <a:pt x="69" y="41"/>
                    <a:pt x="68" y="42"/>
                    <a:pt x="68" y="44"/>
                  </a:cubicBezTo>
                  <a:cubicBezTo>
                    <a:pt x="67" y="49"/>
                    <a:pt x="64" y="48"/>
                    <a:pt x="63" y="53"/>
                  </a:cubicBezTo>
                  <a:cubicBezTo>
                    <a:pt x="62" y="59"/>
                    <a:pt x="64" y="58"/>
                    <a:pt x="58" y="62"/>
                  </a:cubicBezTo>
                  <a:cubicBezTo>
                    <a:pt x="52" y="66"/>
                    <a:pt x="44" y="76"/>
                    <a:pt x="42" y="76"/>
                  </a:cubicBezTo>
                  <a:cubicBezTo>
                    <a:pt x="41" y="76"/>
                    <a:pt x="40" y="76"/>
                    <a:pt x="39" y="76"/>
                  </a:cubicBezTo>
                  <a:cubicBezTo>
                    <a:pt x="39" y="65"/>
                    <a:pt x="39" y="65"/>
                    <a:pt x="39" y="65"/>
                  </a:cubicBezTo>
                  <a:cubicBezTo>
                    <a:pt x="33" y="65"/>
                    <a:pt x="33" y="65"/>
                    <a:pt x="33" y="65"/>
                  </a:cubicBezTo>
                  <a:cubicBezTo>
                    <a:pt x="25" y="66"/>
                    <a:pt x="25" y="66"/>
                    <a:pt x="25" y="66"/>
                  </a:cubicBezTo>
                  <a:cubicBezTo>
                    <a:pt x="18" y="68"/>
                    <a:pt x="18" y="68"/>
                    <a:pt x="18" y="68"/>
                  </a:cubicBezTo>
                  <a:cubicBezTo>
                    <a:pt x="18" y="73"/>
                    <a:pt x="18" y="73"/>
                    <a:pt x="18" y="73"/>
                  </a:cubicBezTo>
                  <a:cubicBezTo>
                    <a:pt x="17" y="73"/>
                    <a:pt x="17" y="73"/>
                    <a:pt x="17" y="73"/>
                  </a:cubicBezTo>
                  <a:cubicBezTo>
                    <a:pt x="16" y="73"/>
                    <a:pt x="16" y="73"/>
                    <a:pt x="15" y="74"/>
                  </a:cubicBezTo>
                  <a:cubicBezTo>
                    <a:pt x="8" y="66"/>
                    <a:pt x="8" y="66"/>
                    <a:pt x="8" y="66"/>
                  </a:cubicBezTo>
                  <a:cubicBezTo>
                    <a:pt x="9" y="60"/>
                    <a:pt x="9" y="60"/>
                    <a:pt x="9" y="60"/>
                  </a:cubicBezTo>
                  <a:cubicBezTo>
                    <a:pt x="8" y="56"/>
                    <a:pt x="8" y="56"/>
                    <a:pt x="8" y="56"/>
                  </a:cubicBezTo>
                  <a:cubicBezTo>
                    <a:pt x="16" y="53"/>
                    <a:pt x="16" y="53"/>
                    <a:pt x="16" y="53"/>
                  </a:cubicBezTo>
                  <a:cubicBezTo>
                    <a:pt x="10" y="50"/>
                    <a:pt x="10" y="50"/>
                    <a:pt x="10" y="50"/>
                  </a:cubicBezTo>
                  <a:cubicBezTo>
                    <a:pt x="11" y="43"/>
                    <a:pt x="11" y="43"/>
                    <a:pt x="11" y="43"/>
                  </a:cubicBezTo>
                  <a:cubicBezTo>
                    <a:pt x="0" y="34"/>
                    <a:pt x="0" y="34"/>
                    <a:pt x="0" y="34"/>
                  </a:cubicBezTo>
                  <a:lnTo>
                    <a:pt x="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8">
              <a:extLst>
                <a:ext uri="{FF2B5EF4-FFF2-40B4-BE49-F238E27FC236}">
                  <a16:creationId xmlns:a16="http://schemas.microsoft.com/office/drawing/2014/main" id="{8B5CF98A-5A20-5C56-F6CA-551C41F50B53}"/>
                </a:ext>
              </a:extLst>
            </p:cNvPr>
            <p:cNvSpPr>
              <a:spLocks noEditPoints="1"/>
            </p:cNvSpPr>
            <p:nvPr/>
          </p:nvSpPr>
          <p:spPr bwMode="auto">
            <a:xfrm>
              <a:off x="4401" y="1174"/>
              <a:ext cx="204" cy="221"/>
            </a:xfrm>
            <a:custGeom>
              <a:avLst/>
              <a:gdLst>
                <a:gd name="T0" fmla="*/ 26 w 70"/>
                <a:gd name="T1" fmla="*/ 2 h 76"/>
                <a:gd name="T2" fmla="*/ 21 w 70"/>
                <a:gd name="T3" fmla="*/ 12 h 76"/>
                <a:gd name="T4" fmla="*/ 10 w 70"/>
                <a:gd name="T5" fmla="*/ 6 h 76"/>
                <a:gd name="T6" fmla="*/ 1 w 70"/>
                <a:gd name="T7" fmla="*/ 11 h 76"/>
                <a:gd name="T8" fmla="*/ 0 w 70"/>
                <a:gd name="T9" fmla="*/ 34 h 76"/>
                <a:gd name="T10" fmla="*/ 10 w 70"/>
                <a:gd name="T11" fmla="*/ 50 h 76"/>
                <a:gd name="T12" fmla="*/ 10 w 70"/>
                <a:gd name="T13" fmla="*/ 50 h 76"/>
                <a:gd name="T14" fmla="*/ 8 w 70"/>
                <a:gd name="T15" fmla="*/ 56 h 76"/>
                <a:gd name="T16" fmla="*/ 7 w 70"/>
                <a:gd name="T17" fmla="*/ 56 h 76"/>
                <a:gd name="T18" fmla="*/ 7 w 70"/>
                <a:gd name="T19" fmla="*/ 66 h 76"/>
                <a:gd name="T20" fmla="*/ 8 w 70"/>
                <a:gd name="T21" fmla="*/ 66 h 76"/>
                <a:gd name="T22" fmla="*/ 15 w 70"/>
                <a:gd name="T23" fmla="*/ 74 h 76"/>
                <a:gd name="T24" fmla="*/ 18 w 70"/>
                <a:gd name="T25" fmla="*/ 73 h 76"/>
                <a:gd name="T26" fmla="*/ 19 w 70"/>
                <a:gd name="T27" fmla="*/ 68 h 76"/>
                <a:gd name="T28" fmla="*/ 33 w 70"/>
                <a:gd name="T29" fmla="*/ 65 h 76"/>
                <a:gd name="T30" fmla="*/ 38 w 70"/>
                <a:gd name="T31" fmla="*/ 76 h 76"/>
                <a:gd name="T32" fmla="*/ 39 w 70"/>
                <a:gd name="T33" fmla="*/ 76 h 76"/>
                <a:gd name="T34" fmla="*/ 49 w 70"/>
                <a:gd name="T35" fmla="*/ 70 h 76"/>
                <a:gd name="T36" fmla="*/ 59 w 70"/>
                <a:gd name="T37" fmla="*/ 62 h 76"/>
                <a:gd name="T38" fmla="*/ 63 w 70"/>
                <a:gd name="T39" fmla="*/ 53 h 76"/>
                <a:gd name="T40" fmla="*/ 68 w 70"/>
                <a:gd name="T41" fmla="*/ 44 h 76"/>
                <a:gd name="T42" fmla="*/ 70 w 70"/>
                <a:gd name="T43" fmla="*/ 40 h 76"/>
                <a:gd name="T44" fmla="*/ 70 w 70"/>
                <a:gd name="T45" fmla="*/ 40 h 76"/>
                <a:gd name="T46" fmla="*/ 65 w 70"/>
                <a:gd name="T47" fmla="*/ 35 h 76"/>
                <a:gd name="T48" fmla="*/ 58 w 70"/>
                <a:gd name="T49" fmla="*/ 20 h 76"/>
                <a:gd name="T50" fmla="*/ 47 w 70"/>
                <a:gd name="T51" fmla="*/ 4 h 76"/>
                <a:gd name="T52" fmla="*/ 40 w 70"/>
                <a:gd name="T53" fmla="*/ 0 h 76"/>
                <a:gd name="T54" fmla="*/ 39 w 70"/>
                <a:gd name="T55" fmla="*/ 1 h 76"/>
                <a:gd name="T56" fmla="*/ 58 w 70"/>
                <a:gd name="T57" fmla="*/ 20 h 76"/>
                <a:gd name="T58" fmla="*/ 58 w 70"/>
                <a:gd name="T59" fmla="*/ 34 h 76"/>
                <a:gd name="T60" fmla="*/ 69 w 70"/>
                <a:gd name="T61" fmla="*/ 40 h 76"/>
                <a:gd name="T62" fmla="*/ 65 w 70"/>
                <a:gd name="T63" fmla="*/ 48 h 76"/>
                <a:gd name="T64" fmla="*/ 63 w 70"/>
                <a:gd name="T65" fmla="*/ 56 h 76"/>
                <a:gd name="T66" fmla="*/ 58 w 70"/>
                <a:gd name="T67" fmla="*/ 62 h 76"/>
                <a:gd name="T68" fmla="*/ 42 w 70"/>
                <a:gd name="T69" fmla="*/ 75 h 76"/>
                <a:gd name="T70" fmla="*/ 39 w 70"/>
                <a:gd name="T71" fmla="*/ 65 h 76"/>
                <a:gd name="T72" fmla="*/ 33 w 70"/>
                <a:gd name="T73" fmla="*/ 65 h 76"/>
                <a:gd name="T74" fmla="*/ 18 w 70"/>
                <a:gd name="T75" fmla="*/ 68 h 76"/>
                <a:gd name="T76" fmla="*/ 17 w 70"/>
                <a:gd name="T77" fmla="*/ 73 h 76"/>
                <a:gd name="T78" fmla="*/ 15 w 70"/>
                <a:gd name="T79" fmla="*/ 73 h 76"/>
                <a:gd name="T80" fmla="*/ 9 w 70"/>
                <a:gd name="T81" fmla="*/ 61 h 76"/>
                <a:gd name="T82" fmla="*/ 17 w 70"/>
                <a:gd name="T83" fmla="*/ 53 h 76"/>
                <a:gd name="T84" fmla="*/ 17 w 70"/>
                <a:gd name="T85" fmla="*/ 53 h 76"/>
                <a:gd name="T86" fmla="*/ 10 w 70"/>
                <a:gd name="T87" fmla="*/ 50 h 76"/>
                <a:gd name="T88" fmla="*/ 11 w 70"/>
                <a:gd name="T89" fmla="*/ 43 h 76"/>
                <a:gd name="T90" fmla="*/ 0 w 70"/>
                <a:gd name="T91" fmla="*/ 33 h 76"/>
                <a:gd name="T92" fmla="*/ 10 w 70"/>
                <a:gd name="T93" fmla="*/ 7 h 76"/>
                <a:gd name="T94" fmla="*/ 21 w 70"/>
                <a:gd name="T95" fmla="*/ 12 h 76"/>
                <a:gd name="T96" fmla="*/ 26 w 70"/>
                <a:gd name="T97"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76">
                  <a:moveTo>
                    <a:pt x="39" y="0"/>
                  </a:moveTo>
                  <a:cubicBezTo>
                    <a:pt x="26" y="2"/>
                    <a:pt x="26" y="2"/>
                    <a:pt x="26" y="2"/>
                  </a:cubicBezTo>
                  <a:cubicBezTo>
                    <a:pt x="25" y="2"/>
                    <a:pt x="25" y="3"/>
                    <a:pt x="25" y="3"/>
                  </a:cubicBezTo>
                  <a:cubicBezTo>
                    <a:pt x="25" y="3"/>
                    <a:pt x="21" y="11"/>
                    <a:pt x="21" y="12"/>
                  </a:cubicBezTo>
                  <a:cubicBezTo>
                    <a:pt x="20" y="11"/>
                    <a:pt x="11" y="6"/>
                    <a:pt x="11" y="6"/>
                  </a:cubicBezTo>
                  <a:cubicBezTo>
                    <a:pt x="11" y="6"/>
                    <a:pt x="10" y="6"/>
                    <a:pt x="10" y="6"/>
                  </a:cubicBezTo>
                  <a:cubicBezTo>
                    <a:pt x="1" y="11"/>
                    <a:pt x="1" y="11"/>
                    <a:pt x="1" y="11"/>
                  </a:cubicBezTo>
                  <a:cubicBezTo>
                    <a:pt x="1" y="11"/>
                    <a:pt x="1" y="11"/>
                    <a:pt x="1" y="11"/>
                  </a:cubicBezTo>
                  <a:cubicBezTo>
                    <a:pt x="1" y="11"/>
                    <a:pt x="0" y="34"/>
                    <a:pt x="0" y="34"/>
                  </a:cubicBezTo>
                  <a:cubicBezTo>
                    <a:pt x="0" y="34"/>
                    <a:pt x="0" y="34"/>
                    <a:pt x="0" y="34"/>
                  </a:cubicBezTo>
                  <a:cubicBezTo>
                    <a:pt x="0" y="34"/>
                    <a:pt x="10" y="43"/>
                    <a:pt x="10" y="43"/>
                  </a:cubicBezTo>
                  <a:cubicBezTo>
                    <a:pt x="10" y="44"/>
                    <a:pt x="10" y="50"/>
                    <a:pt x="10" y="50"/>
                  </a:cubicBezTo>
                  <a:cubicBezTo>
                    <a:pt x="10" y="50"/>
                    <a:pt x="10" y="50"/>
                    <a:pt x="10" y="50"/>
                  </a:cubicBezTo>
                  <a:cubicBezTo>
                    <a:pt x="10" y="50"/>
                    <a:pt x="10" y="50"/>
                    <a:pt x="10" y="50"/>
                  </a:cubicBezTo>
                  <a:cubicBezTo>
                    <a:pt x="10" y="50"/>
                    <a:pt x="15" y="53"/>
                    <a:pt x="16" y="53"/>
                  </a:cubicBezTo>
                  <a:cubicBezTo>
                    <a:pt x="14" y="54"/>
                    <a:pt x="8" y="56"/>
                    <a:pt x="8" y="56"/>
                  </a:cubicBezTo>
                  <a:cubicBezTo>
                    <a:pt x="7" y="56"/>
                    <a:pt x="7" y="56"/>
                    <a:pt x="7" y="56"/>
                  </a:cubicBezTo>
                  <a:cubicBezTo>
                    <a:pt x="7" y="56"/>
                    <a:pt x="7" y="56"/>
                    <a:pt x="7" y="56"/>
                  </a:cubicBezTo>
                  <a:cubicBezTo>
                    <a:pt x="8" y="61"/>
                    <a:pt x="8" y="61"/>
                    <a:pt x="8" y="61"/>
                  </a:cubicBezTo>
                  <a:cubicBezTo>
                    <a:pt x="7" y="66"/>
                    <a:pt x="7" y="66"/>
                    <a:pt x="7" y="66"/>
                  </a:cubicBezTo>
                  <a:cubicBezTo>
                    <a:pt x="7" y="66"/>
                    <a:pt x="7" y="66"/>
                    <a:pt x="7" y="66"/>
                  </a:cubicBezTo>
                  <a:cubicBezTo>
                    <a:pt x="7" y="66"/>
                    <a:pt x="7" y="66"/>
                    <a:pt x="8" y="66"/>
                  </a:cubicBezTo>
                  <a:cubicBezTo>
                    <a:pt x="15" y="74"/>
                    <a:pt x="15" y="74"/>
                    <a:pt x="15" y="74"/>
                  </a:cubicBezTo>
                  <a:cubicBezTo>
                    <a:pt x="15" y="74"/>
                    <a:pt x="15" y="74"/>
                    <a:pt x="15" y="74"/>
                  </a:cubicBezTo>
                  <a:cubicBezTo>
                    <a:pt x="17" y="73"/>
                    <a:pt x="17" y="73"/>
                    <a:pt x="17" y="73"/>
                  </a:cubicBezTo>
                  <a:cubicBezTo>
                    <a:pt x="17" y="73"/>
                    <a:pt x="18" y="73"/>
                    <a:pt x="18" y="73"/>
                  </a:cubicBezTo>
                  <a:cubicBezTo>
                    <a:pt x="18" y="73"/>
                    <a:pt x="18" y="73"/>
                    <a:pt x="18" y="73"/>
                  </a:cubicBezTo>
                  <a:cubicBezTo>
                    <a:pt x="18" y="73"/>
                    <a:pt x="19" y="68"/>
                    <a:pt x="19" y="68"/>
                  </a:cubicBezTo>
                  <a:cubicBezTo>
                    <a:pt x="19" y="68"/>
                    <a:pt x="25" y="66"/>
                    <a:pt x="25" y="66"/>
                  </a:cubicBezTo>
                  <a:cubicBezTo>
                    <a:pt x="33" y="65"/>
                    <a:pt x="33" y="65"/>
                    <a:pt x="33" y="65"/>
                  </a:cubicBezTo>
                  <a:cubicBezTo>
                    <a:pt x="33" y="65"/>
                    <a:pt x="38" y="66"/>
                    <a:pt x="39" y="66"/>
                  </a:cubicBezTo>
                  <a:cubicBezTo>
                    <a:pt x="39" y="66"/>
                    <a:pt x="38" y="76"/>
                    <a:pt x="38" y="76"/>
                  </a:cubicBezTo>
                  <a:cubicBezTo>
                    <a:pt x="38" y="76"/>
                    <a:pt x="38" y="76"/>
                    <a:pt x="39" y="76"/>
                  </a:cubicBezTo>
                  <a:cubicBezTo>
                    <a:pt x="39" y="76"/>
                    <a:pt x="39" y="76"/>
                    <a:pt x="39" y="76"/>
                  </a:cubicBezTo>
                  <a:cubicBezTo>
                    <a:pt x="42" y="76"/>
                    <a:pt x="42" y="76"/>
                    <a:pt x="42" y="76"/>
                  </a:cubicBezTo>
                  <a:cubicBezTo>
                    <a:pt x="43" y="76"/>
                    <a:pt x="45" y="74"/>
                    <a:pt x="49" y="70"/>
                  </a:cubicBezTo>
                  <a:cubicBezTo>
                    <a:pt x="52" y="67"/>
                    <a:pt x="55" y="64"/>
                    <a:pt x="58" y="62"/>
                  </a:cubicBezTo>
                  <a:cubicBezTo>
                    <a:pt x="59" y="62"/>
                    <a:pt x="59" y="62"/>
                    <a:pt x="59" y="62"/>
                  </a:cubicBezTo>
                  <a:cubicBezTo>
                    <a:pt x="63" y="59"/>
                    <a:pt x="63" y="59"/>
                    <a:pt x="63" y="56"/>
                  </a:cubicBezTo>
                  <a:cubicBezTo>
                    <a:pt x="63" y="53"/>
                    <a:pt x="63" y="53"/>
                    <a:pt x="63" y="53"/>
                  </a:cubicBezTo>
                  <a:cubicBezTo>
                    <a:pt x="64" y="51"/>
                    <a:pt x="65" y="50"/>
                    <a:pt x="66" y="49"/>
                  </a:cubicBezTo>
                  <a:cubicBezTo>
                    <a:pt x="67" y="48"/>
                    <a:pt x="68" y="47"/>
                    <a:pt x="68" y="44"/>
                  </a:cubicBezTo>
                  <a:cubicBezTo>
                    <a:pt x="68" y="42"/>
                    <a:pt x="69" y="41"/>
                    <a:pt x="70" y="40"/>
                  </a:cubicBezTo>
                  <a:cubicBezTo>
                    <a:pt x="70" y="40"/>
                    <a:pt x="70" y="40"/>
                    <a:pt x="70" y="40"/>
                  </a:cubicBezTo>
                  <a:cubicBezTo>
                    <a:pt x="70" y="40"/>
                    <a:pt x="70" y="40"/>
                    <a:pt x="70" y="40"/>
                  </a:cubicBezTo>
                  <a:cubicBezTo>
                    <a:pt x="70" y="40"/>
                    <a:pt x="70" y="40"/>
                    <a:pt x="70" y="40"/>
                  </a:cubicBezTo>
                  <a:cubicBezTo>
                    <a:pt x="65" y="35"/>
                    <a:pt x="65" y="35"/>
                    <a:pt x="65" y="35"/>
                  </a:cubicBezTo>
                  <a:cubicBezTo>
                    <a:pt x="65" y="35"/>
                    <a:pt x="65" y="35"/>
                    <a:pt x="65" y="35"/>
                  </a:cubicBezTo>
                  <a:cubicBezTo>
                    <a:pt x="65" y="35"/>
                    <a:pt x="59" y="33"/>
                    <a:pt x="58" y="33"/>
                  </a:cubicBezTo>
                  <a:cubicBezTo>
                    <a:pt x="58" y="33"/>
                    <a:pt x="58" y="20"/>
                    <a:pt x="58" y="20"/>
                  </a:cubicBezTo>
                  <a:cubicBezTo>
                    <a:pt x="58" y="19"/>
                    <a:pt x="58" y="19"/>
                    <a:pt x="58" y="19"/>
                  </a:cubicBezTo>
                  <a:cubicBezTo>
                    <a:pt x="47" y="4"/>
                    <a:pt x="47" y="4"/>
                    <a:pt x="47" y="4"/>
                  </a:cubicBezTo>
                  <a:cubicBezTo>
                    <a:pt x="47" y="4"/>
                    <a:pt x="47" y="4"/>
                    <a:pt x="47" y="4"/>
                  </a:cubicBezTo>
                  <a:cubicBezTo>
                    <a:pt x="40" y="0"/>
                    <a:pt x="40" y="0"/>
                    <a:pt x="40" y="0"/>
                  </a:cubicBezTo>
                  <a:cubicBezTo>
                    <a:pt x="40" y="0"/>
                    <a:pt x="40" y="0"/>
                    <a:pt x="39" y="0"/>
                  </a:cubicBezTo>
                  <a:close/>
                  <a:moveTo>
                    <a:pt x="39" y="1"/>
                  </a:moveTo>
                  <a:cubicBezTo>
                    <a:pt x="40" y="1"/>
                    <a:pt x="46" y="4"/>
                    <a:pt x="46" y="4"/>
                  </a:cubicBezTo>
                  <a:cubicBezTo>
                    <a:pt x="47" y="4"/>
                    <a:pt x="58" y="19"/>
                    <a:pt x="58" y="20"/>
                  </a:cubicBezTo>
                  <a:cubicBezTo>
                    <a:pt x="58" y="20"/>
                    <a:pt x="58" y="33"/>
                    <a:pt x="58" y="33"/>
                  </a:cubicBezTo>
                  <a:cubicBezTo>
                    <a:pt x="58" y="34"/>
                    <a:pt x="58" y="34"/>
                    <a:pt x="58" y="34"/>
                  </a:cubicBezTo>
                  <a:cubicBezTo>
                    <a:pt x="58" y="34"/>
                    <a:pt x="64" y="36"/>
                    <a:pt x="65" y="36"/>
                  </a:cubicBezTo>
                  <a:cubicBezTo>
                    <a:pt x="65" y="36"/>
                    <a:pt x="69" y="40"/>
                    <a:pt x="69" y="40"/>
                  </a:cubicBezTo>
                  <a:cubicBezTo>
                    <a:pt x="68" y="41"/>
                    <a:pt x="68" y="42"/>
                    <a:pt x="68" y="44"/>
                  </a:cubicBezTo>
                  <a:cubicBezTo>
                    <a:pt x="67" y="46"/>
                    <a:pt x="66" y="47"/>
                    <a:pt x="65" y="48"/>
                  </a:cubicBezTo>
                  <a:cubicBezTo>
                    <a:pt x="64" y="49"/>
                    <a:pt x="63" y="50"/>
                    <a:pt x="63" y="53"/>
                  </a:cubicBezTo>
                  <a:cubicBezTo>
                    <a:pt x="63" y="56"/>
                    <a:pt x="63" y="56"/>
                    <a:pt x="63" y="56"/>
                  </a:cubicBezTo>
                  <a:cubicBezTo>
                    <a:pt x="62" y="59"/>
                    <a:pt x="62" y="59"/>
                    <a:pt x="58" y="61"/>
                  </a:cubicBezTo>
                  <a:cubicBezTo>
                    <a:pt x="58" y="62"/>
                    <a:pt x="58" y="62"/>
                    <a:pt x="58" y="62"/>
                  </a:cubicBezTo>
                  <a:cubicBezTo>
                    <a:pt x="55" y="64"/>
                    <a:pt x="51" y="67"/>
                    <a:pt x="48" y="70"/>
                  </a:cubicBezTo>
                  <a:cubicBezTo>
                    <a:pt x="46" y="73"/>
                    <a:pt x="43" y="75"/>
                    <a:pt x="42" y="75"/>
                  </a:cubicBezTo>
                  <a:cubicBezTo>
                    <a:pt x="42" y="75"/>
                    <a:pt x="40" y="75"/>
                    <a:pt x="39" y="75"/>
                  </a:cubicBezTo>
                  <a:cubicBezTo>
                    <a:pt x="39" y="75"/>
                    <a:pt x="39" y="65"/>
                    <a:pt x="39" y="65"/>
                  </a:cubicBezTo>
                  <a:cubicBezTo>
                    <a:pt x="39" y="65"/>
                    <a:pt x="39" y="65"/>
                    <a:pt x="39" y="65"/>
                  </a:cubicBezTo>
                  <a:cubicBezTo>
                    <a:pt x="33" y="65"/>
                    <a:pt x="33" y="65"/>
                    <a:pt x="33" y="65"/>
                  </a:cubicBezTo>
                  <a:cubicBezTo>
                    <a:pt x="25" y="66"/>
                    <a:pt x="25" y="66"/>
                    <a:pt x="25" y="66"/>
                  </a:cubicBezTo>
                  <a:cubicBezTo>
                    <a:pt x="18" y="68"/>
                    <a:pt x="18" y="68"/>
                    <a:pt x="18" y="68"/>
                  </a:cubicBezTo>
                  <a:cubicBezTo>
                    <a:pt x="18" y="68"/>
                    <a:pt x="18" y="68"/>
                    <a:pt x="18" y="68"/>
                  </a:cubicBezTo>
                  <a:cubicBezTo>
                    <a:pt x="18" y="68"/>
                    <a:pt x="17" y="72"/>
                    <a:pt x="17" y="73"/>
                  </a:cubicBezTo>
                  <a:cubicBezTo>
                    <a:pt x="17" y="73"/>
                    <a:pt x="16" y="73"/>
                    <a:pt x="16" y="73"/>
                  </a:cubicBezTo>
                  <a:cubicBezTo>
                    <a:pt x="16" y="73"/>
                    <a:pt x="16" y="73"/>
                    <a:pt x="15" y="73"/>
                  </a:cubicBezTo>
                  <a:cubicBezTo>
                    <a:pt x="15" y="73"/>
                    <a:pt x="8" y="66"/>
                    <a:pt x="8" y="66"/>
                  </a:cubicBezTo>
                  <a:cubicBezTo>
                    <a:pt x="8" y="66"/>
                    <a:pt x="9" y="61"/>
                    <a:pt x="9" y="61"/>
                  </a:cubicBezTo>
                  <a:cubicBezTo>
                    <a:pt x="9" y="61"/>
                    <a:pt x="8" y="57"/>
                    <a:pt x="8" y="56"/>
                  </a:cubicBezTo>
                  <a:cubicBezTo>
                    <a:pt x="9" y="56"/>
                    <a:pt x="17" y="53"/>
                    <a:pt x="17" y="53"/>
                  </a:cubicBezTo>
                  <a:cubicBezTo>
                    <a:pt x="17" y="53"/>
                    <a:pt x="17" y="53"/>
                    <a:pt x="17" y="53"/>
                  </a:cubicBezTo>
                  <a:cubicBezTo>
                    <a:pt x="17" y="53"/>
                    <a:pt x="17" y="53"/>
                    <a:pt x="17" y="53"/>
                  </a:cubicBezTo>
                  <a:cubicBezTo>
                    <a:pt x="17" y="53"/>
                    <a:pt x="17" y="53"/>
                    <a:pt x="17" y="53"/>
                  </a:cubicBezTo>
                  <a:cubicBezTo>
                    <a:pt x="17" y="53"/>
                    <a:pt x="11" y="50"/>
                    <a:pt x="10" y="50"/>
                  </a:cubicBezTo>
                  <a:cubicBezTo>
                    <a:pt x="10" y="49"/>
                    <a:pt x="11" y="43"/>
                    <a:pt x="11" y="43"/>
                  </a:cubicBezTo>
                  <a:cubicBezTo>
                    <a:pt x="11" y="43"/>
                    <a:pt x="11" y="43"/>
                    <a:pt x="11" y="43"/>
                  </a:cubicBezTo>
                  <a:cubicBezTo>
                    <a:pt x="11" y="43"/>
                    <a:pt x="11" y="43"/>
                    <a:pt x="11" y="43"/>
                  </a:cubicBezTo>
                  <a:cubicBezTo>
                    <a:pt x="11" y="43"/>
                    <a:pt x="0" y="34"/>
                    <a:pt x="0" y="33"/>
                  </a:cubicBezTo>
                  <a:cubicBezTo>
                    <a:pt x="0" y="33"/>
                    <a:pt x="2" y="11"/>
                    <a:pt x="2" y="11"/>
                  </a:cubicBezTo>
                  <a:cubicBezTo>
                    <a:pt x="2" y="11"/>
                    <a:pt x="10" y="7"/>
                    <a:pt x="10" y="7"/>
                  </a:cubicBezTo>
                  <a:cubicBezTo>
                    <a:pt x="11" y="7"/>
                    <a:pt x="21" y="12"/>
                    <a:pt x="21" y="12"/>
                  </a:cubicBezTo>
                  <a:cubicBezTo>
                    <a:pt x="21" y="12"/>
                    <a:pt x="21" y="12"/>
                    <a:pt x="21" y="12"/>
                  </a:cubicBezTo>
                  <a:cubicBezTo>
                    <a:pt x="21" y="12"/>
                    <a:pt x="21" y="12"/>
                    <a:pt x="21" y="12"/>
                  </a:cubicBezTo>
                  <a:cubicBezTo>
                    <a:pt x="21" y="12"/>
                    <a:pt x="26" y="3"/>
                    <a:pt x="26" y="3"/>
                  </a:cubicBezTo>
                  <a:cubicBezTo>
                    <a:pt x="26" y="3"/>
                    <a:pt x="39" y="1"/>
                    <a:pt x="3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9">
              <a:extLst>
                <a:ext uri="{FF2B5EF4-FFF2-40B4-BE49-F238E27FC236}">
                  <a16:creationId xmlns:a16="http://schemas.microsoft.com/office/drawing/2014/main" id="{A53AD955-1E17-39E3-5301-0D8A2ED6BF42}"/>
                </a:ext>
              </a:extLst>
            </p:cNvPr>
            <p:cNvSpPr>
              <a:spLocks/>
            </p:cNvSpPr>
            <p:nvPr/>
          </p:nvSpPr>
          <p:spPr bwMode="auto">
            <a:xfrm>
              <a:off x="4454" y="1363"/>
              <a:ext cx="61" cy="32"/>
            </a:xfrm>
            <a:custGeom>
              <a:avLst/>
              <a:gdLst>
                <a:gd name="T0" fmla="*/ 0 w 21"/>
                <a:gd name="T1" fmla="*/ 8 h 11"/>
                <a:gd name="T2" fmla="*/ 0 w 21"/>
                <a:gd name="T3" fmla="*/ 3 h 11"/>
                <a:gd name="T4" fmla="*/ 7 w 21"/>
                <a:gd name="T5" fmla="*/ 1 h 11"/>
                <a:gd name="T6" fmla="*/ 15 w 21"/>
                <a:gd name="T7" fmla="*/ 0 h 11"/>
                <a:gd name="T8" fmla="*/ 21 w 21"/>
                <a:gd name="T9" fmla="*/ 0 h 11"/>
                <a:gd name="T10" fmla="*/ 21 w 21"/>
                <a:gd name="T11" fmla="*/ 11 h 11"/>
                <a:gd name="T12" fmla="*/ 13 w 21"/>
                <a:gd name="T13" fmla="*/ 10 h 11"/>
                <a:gd name="T14" fmla="*/ 0 w 21"/>
                <a:gd name="T15" fmla="*/ 8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1">
                  <a:moveTo>
                    <a:pt x="0" y="8"/>
                  </a:moveTo>
                  <a:cubicBezTo>
                    <a:pt x="0" y="3"/>
                    <a:pt x="0" y="3"/>
                    <a:pt x="0" y="3"/>
                  </a:cubicBezTo>
                  <a:cubicBezTo>
                    <a:pt x="7" y="1"/>
                    <a:pt x="7" y="1"/>
                    <a:pt x="7" y="1"/>
                  </a:cubicBezTo>
                  <a:cubicBezTo>
                    <a:pt x="15" y="0"/>
                    <a:pt x="15" y="0"/>
                    <a:pt x="15" y="0"/>
                  </a:cubicBezTo>
                  <a:cubicBezTo>
                    <a:pt x="21" y="0"/>
                    <a:pt x="21" y="0"/>
                    <a:pt x="21" y="0"/>
                  </a:cubicBezTo>
                  <a:cubicBezTo>
                    <a:pt x="21" y="11"/>
                    <a:pt x="21" y="11"/>
                    <a:pt x="21" y="11"/>
                  </a:cubicBezTo>
                  <a:cubicBezTo>
                    <a:pt x="18" y="11"/>
                    <a:pt x="16" y="10"/>
                    <a:pt x="13" y="10"/>
                  </a:cubicBezTo>
                  <a:cubicBezTo>
                    <a:pt x="9" y="9"/>
                    <a:pt x="4" y="7"/>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0">
              <a:extLst>
                <a:ext uri="{FF2B5EF4-FFF2-40B4-BE49-F238E27FC236}">
                  <a16:creationId xmlns:a16="http://schemas.microsoft.com/office/drawing/2014/main" id="{7AD42AFE-1242-5FE9-AE1C-CB5B663FD067}"/>
                </a:ext>
              </a:extLst>
            </p:cNvPr>
            <p:cNvSpPr>
              <a:spLocks noEditPoints="1"/>
            </p:cNvSpPr>
            <p:nvPr/>
          </p:nvSpPr>
          <p:spPr bwMode="auto">
            <a:xfrm>
              <a:off x="4451" y="1363"/>
              <a:ext cx="64" cy="32"/>
            </a:xfrm>
            <a:custGeom>
              <a:avLst/>
              <a:gdLst>
                <a:gd name="T0" fmla="*/ 8 w 22"/>
                <a:gd name="T1" fmla="*/ 1 h 11"/>
                <a:gd name="T2" fmla="*/ 1 w 22"/>
                <a:gd name="T3" fmla="*/ 3 h 11"/>
                <a:gd name="T4" fmla="*/ 1 w 22"/>
                <a:gd name="T5" fmla="*/ 3 h 11"/>
                <a:gd name="T6" fmla="*/ 0 w 22"/>
                <a:gd name="T7" fmla="*/ 8 h 11"/>
                <a:gd name="T8" fmla="*/ 0 w 22"/>
                <a:gd name="T9" fmla="*/ 8 h 11"/>
                <a:gd name="T10" fmla="*/ 1 w 22"/>
                <a:gd name="T11" fmla="*/ 8 h 11"/>
                <a:gd name="T12" fmla="*/ 10 w 22"/>
                <a:gd name="T13" fmla="*/ 9 h 11"/>
                <a:gd name="T14" fmla="*/ 14 w 22"/>
                <a:gd name="T15" fmla="*/ 10 h 11"/>
                <a:gd name="T16" fmla="*/ 22 w 22"/>
                <a:gd name="T17" fmla="*/ 11 h 11"/>
                <a:gd name="T18" fmla="*/ 22 w 22"/>
                <a:gd name="T19" fmla="*/ 11 h 11"/>
                <a:gd name="T20" fmla="*/ 22 w 22"/>
                <a:gd name="T21" fmla="*/ 11 h 11"/>
                <a:gd name="T22" fmla="*/ 22 w 22"/>
                <a:gd name="T23" fmla="*/ 0 h 11"/>
                <a:gd name="T24" fmla="*/ 22 w 22"/>
                <a:gd name="T25" fmla="*/ 0 h 11"/>
                <a:gd name="T26" fmla="*/ 16 w 22"/>
                <a:gd name="T27" fmla="*/ 0 h 11"/>
                <a:gd name="T28" fmla="*/ 8 w 22"/>
                <a:gd name="T29" fmla="*/ 1 h 11"/>
                <a:gd name="T30" fmla="*/ 8 w 22"/>
                <a:gd name="T31" fmla="*/ 1 h 11"/>
                <a:gd name="T32" fmla="*/ 16 w 22"/>
                <a:gd name="T33" fmla="*/ 0 h 11"/>
                <a:gd name="T34" fmla="*/ 22 w 22"/>
                <a:gd name="T35" fmla="*/ 1 h 11"/>
                <a:gd name="T36" fmla="*/ 21 w 22"/>
                <a:gd name="T37" fmla="*/ 10 h 11"/>
                <a:gd name="T38" fmla="*/ 14 w 22"/>
                <a:gd name="T39" fmla="*/ 9 h 11"/>
                <a:gd name="T40" fmla="*/ 10 w 22"/>
                <a:gd name="T41" fmla="*/ 9 h 11"/>
                <a:gd name="T42" fmla="*/ 1 w 22"/>
                <a:gd name="T43" fmla="*/ 8 h 11"/>
                <a:gd name="T44" fmla="*/ 2 w 22"/>
                <a:gd name="T45" fmla="*/ 3 h 11"/>
                <a:gd name="T46" fmla="*/ 8 w 22"/>
                <a:gd name="T47" fmla="*/ 1 h 11"/>
                <a:gd name="T48" fmla="*/ 1 w 22"/>
                <a:gd name="T49" fmla="*/ 8 h 11"/>
                <a:gd name="T50" fmla="*/ 1 w 22"/>
                <a:gd name="T51" fmla="*/ 8 h 11"/>
                <a:gd name="T52" fmla="*/ 1 w 22"/>
                <a:gd name="T5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1">
                  <a:moveTo>
                    <a:pt x="8" y="1"/>
                  </a:moveTo>
                  <a:cubicBezTo>
                    <a:pt x="1" y="3"/>
                    <a:pt x="1" y="3"/>
                    <a:pt x="1" y="3"/>
                  </a:cubicBezTo>
                  <a:cubicBezTo>
                    <a:pt x="1" y="3"/>
                    <a:pt x="1" y="3"/>
                    <a:pt x="1" y="3"/>
                  </a:cubicBezTo>
                  <a:cubicBezTo>
                    <a:pt x="0" y="8"/>
                    <a:pt x="0" y="8"/>
                    <a:pt x="0" y="8"/>
                  </a:cubicBezTo>
                  <a:cubicBezTo>
                    <a:pt x="0" y="8"/>
                    <a:pt x="0" y="8"/>
                    <a:pt x="0" y="8"/>
                  </a:cubicBezTo>
                  <a:cubicBezTo>
                    <a:pt x="1" y="8"/>
                    <a:pt x="1" y="8"/>
                    <a:pt x="1" y="8"/>
                  </a:cubicBezTo>
                  <a:cubicBezTo>
                    <a:pt x="4" y="7"/>
                    <a:pt x="7" y="8"/>
                    <a:pt x="10" y="9"/>
                  </a:cubicBezTo>
                  <a:cubicBezTo>
                    <a:pt x="14" y="10"/>
                    <a:pt x="14" y="10"/>
                    <a:pt x="14" y="10"/>
                  </a:cubicBezTo>
                  <a:cubicBezTo>
                    <a:pt x="16" y="11"/>
                    <a:pt x="19" y="11"/>
                    <a:pt x="22" y="11"/>
                  </a:cubicBezTo>
                  <a:cubicBezTo>
                    <a:pt x="22" y="11"/>
                    <a:pt x="22" y="11"/>
                    <a:pt x="22" y="11"/>
                  </a:cubicBezTo>
                  <a:cubicBezTo>
                    <a:pt x="22" y="11"/>
                    <a:pt x="22" y="11"/>
                    <a:pt x="22" y="11"/>
                  </a:cubicBezTo>
                  <a:cubicBezTo>
                    <a:pt x="22" y="0"/>
                    <a:pt x="22" y="0"/>
                    <a:pt x="22" y="0"/>
                  </a:cubicBezTo>
                  <a:cubicBezTo>
                    <a:pt x="22" y="0"/>
                    <a:pt x="22" y="0"/>
                    <a:pt x="22" y="0"/>
                  </a:cubicBezTo>
                  <a:cubicBezTo>
                    <a:pt x="16" y="0"/>
                    <a:pt x="16" y="0"/>
                    <a:pt x="16" y="0"/>
                  </a:cubicBezTo>
                  <a:lnTo>
                    <a:pt x="8" y="1"/>
                  </a:lnTo>
                  <a:close/>
                  <a:moveTo>
                    <a:pt x="8" y="1"/>
                  </a:moveTo>
                  <a:cubicBezTo>
                    <a:pt x="16" y="0"/>
                    <a:pt x="16" y="0"/>
                    <a:pt x="16" y="0"/>
                  </a:cubicBezTo>
                  <a:cubicBezTo>
                    <a:pt x="16" y="0"/>
                    <a:pt x="21" y="1"/>
                    <a:pt x="22" y="1"/>
                  </a:cubicBezTo>
                  <a:cubicBezTo>
                    <a:pt x="22" y="1"/>
                    <a:pt x="21" y="10"/>
                    <a:pt x="21" y="10"/>
                  </a:cubicBezTo>
                  <a:cubicBezTo>
                    <a:pt x="19" y="10"/>
                    <a:pt x="16" y="10"/>
                    <a:pt x="14" y="9"/>
                  </a:cubicBezTo>
                  <a:cubicBezTo>
                    <a:pt x="10" y="9"/>
                    <a:pt x="10" y="9"/>
                    <a:pt x="10" y="9"/>
                  </a:cubicBezTo>
                  <a:cubicBezTo>
                    <a:pt x="7" y="8"/>
                    <a:pt x="4" y="7"/>
                    <a:pt x="1" y="8"/>
                  </a:cubicBezTo>
                  <a:cubicBezTo>
                    <a:pt x="1" y="7"/>
                    <a:pt x="2" y="3"/>
                    <a:pt x="2" y="3"/>
                  </a:cubicBezTo>
                  <a:cubicBezTo>
                    <a:pt x="2" y="3"/>
                    <a:pt x="8" y="1"/>
                    <a:pt x="8" y="1"/>
                  </a:cubicBezTo>
                  <a:close/>
                  <a:moveTo>
                    <a:pt x="1" y="8"/>
                  </a:moveTo>
                  <a:cubicBezTo>
                    <a:pt x="1" y="8"/>
                    <a:pt x="1" y="8"/>
                    <a:pt x="1" y="8"/>
                  </a:cubicBezTo>
                  <a:cubicBezTo>
                    <a:pt x="1" y="8"/>
                    <a:pt x="1" y="8"/>
                    <a:pt x="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1">
              <a:extLst>
                <a:ext uri="{FF2B5EF4-FFF2-40B4-BE49-F238E27FC236}">
                  <a16:creationId xmlns:a16="http://schemas.microsoft.com/office/drawing/2014/main" id="{9327A9E6-5FC1-2A9F-F0EE-4DCFAE53E4B9}"/>
                </a:ext>
              </a:extLst>
            </p:cNvPr>
            <p:cNvSpPr>
              <a:spLocks/>
            </p:cNvSpPr>
            <p:nvPr/>
          </p:nvSpPr>
          <p:spPr bwMode="auto">
            <a:xfrm>
              <a:off x="4087" y="1171"/>
              <a:ext cx="361" cy="329"/>
            </a:xfrm>
            <a:custGeom>
              <a:avLst/>
              <a:gdLst>
                <a:gd name="T0" fmla="*/ 7 w 124"/>
                <a:gd name="T1" fmla="*/ 30 h 113"/>
                <a:gd name="T2" fmla="*/ 3 w 124"/>
                <a:gd name="T3" fmla="*/ 21 h 113"/>
                <a:gd name="T4" fmla="*/ 13 w 124"/>
                <a:gd name="T5" fmla="*/ 18 h 113"/>
                <a:gd name="T6" fmla="*/ 19 w 124"/>
                <a:gd name="T7" fmla="*/ 7 h 113"/>
                <a:gd name="T8" fmla="*/ 27 w 124"/>
                <a:gd name="T9" fmla="*/ 12 h 113"/>
                <a:gd name="T10" fmla="*/ 32 w 124"/>
                <a:gd name="T11" fmla="*/ 6 h 113"/>
                <a:gd name="T12" fmla="*/ 56 w 124"/>
                <a:gd name="T13" fmla="*/ 1 h 113"/>
                <a:gd name="T14" fmla="*/ 79 w 124"/>
                <a:gd name="T15" fmla="*/ 0 h 113"/>
                <a:gd name="T16" fmla="*/ 109 w 124"/>
                <a:gd name="T17" fmla="*/ 12 h 113"/>
                <a:gd name="T18" fmla="*/ 108 w 124"/>
                <a:gd name="T19" fmla="*/ 35 h 113"/>
                <a:gd name="T20" fmla="*/ 119 w 124"/>
                <a:gd name="T21" fmla="*/ 44 h 113"/>
                <a:gd name="T22" fmla="*/ 118 w 124"/>
                <a:gd name="T23" fmla="*/ 51 h 113"/>
                <a:gd name="T24" fmla="*/ 124 w 124"/>
                <a:gd name="T25" fmla="*/ 54 h 113"/>
                <a:gd name="T26" fmla="*/ 116 w 124"/>
                <a:gd name="T27" fmla="*/ 57 h 113"/>
                <a:gd name="T28" fmla="*/ 117 w 124"/>
                <a:gd name="T29" fmla="*/ 61 h 113"/>
                <a:gd name="T30" fmla="*/ 116 w 124"/>
                <a:gd name="T31" fmla="*/ 67 h 113"/>
                <a:gd name="T32" fmla="*/ 123 w 124"/>
                <a:gd name="T33" fmla="*/ 75 h 113"/>
                <a:gd name="T34" fmla="*/ 103 w 124"/>
                <a:gd name="T35" fmla="*/ 85 h 113"/>
                <a:gd name="T36" fmla="*/ 106 w 124"/>
                <a:gd name="T37" fmla="*/ 85 h 113"/>
                <a:gd name="T38" fmla="*/ 104 w 124"/>
                <a:gd name="T39" fmla="*/ 85 h 113"/>
                <a:gd name="T40" fmla="*/ 104 w 124"/>
                <a:gd name="T41" fmla="*/ 90 h 113"/>
                <a:gd name="T42" fmla="*/ 97 w 124"/>
                <a:gd name="T43" fmla="*/ 93 h 113"/>
                <a:gd name="T44" fmla="*/ 94 w 124"/>
                <a:gd name="T45" fmla="*/ 99 h 113"/>
                <a:gd name="T46" fmla="*/ 98 w 124"/>
                <a:gd name="T47" fmla="*/ 101 h 113"/>
                <a:gd name="T48" fmla="*/ 101 w 124"/>
                <a:gd name="T49" fmla="*/ 108 h 113"/>
                <a:gd name="T50" fmla="*/ 93 w 124"/>
                <a:gd name="T51" fmla="*/ 113 h 113"/>
                <a:gd name="T52" fmla="*/ 73 w 124"/>
                <a:gd name="T53" fmla="*/ 112 h 113"/>
                <a:gd name="T54" fmla="*/ 71 w 124"/>
                <a:gd name="T55" fmla="*/ 110 h 113"/>
                <a:gd name="T56" fmla="*/ 76 w 124"/>
                <a:gd name="T57" fmla="*/ 102 h 113"/>
                <a:gd name="T58" fmla="*/ 62 w 124"/>
                <a:gd name="T59" fmla="*/ 98 h 113"/>
                <a:gd name="T60" fmla="*/ 62 w 124"/>
                <a:gd name="T61" fmla="*/ 99 h 113"/>
                <a:gd name="T62" fmla="*/ 59 w 124"/>
                <a:gd name="T63" fmla="*/ 100 h 113"/>
                <a:gd name="T64" fmla="*/ 57 w 124"/>
                <a:gd name="T65" fmla="*/ 100 h 113"/>
                <a:gd name="T66" fmla="*/ 54 w 124"/>
                <a:gd name="T67" fmla="*/ 93 h 113"/>
                <a:gd name="T68" fmla="*/ 49 w 124"/>
                <a:gd name="T69" fmla="*/ 94 h 113"/>
                <a:gd name="T70" fmla="*/ 44 w 124"/>
                <a:gd name="T71" fmla="*/ 93 h 113"/>
                <a:gd name="T72" fmla="*/ 42 w 124"/>
                <a:gd name="T73" fmla="*/ 88 h 113"/>
                <a:gd name="T74" fmla="*/ 34 w 124"/>
                <a:gd name="T75" fmla="*/ 81 h 113"/>
                <a:gd name="T76" fmla="*/ 33 w 124"/>
                <a:gd name="T77" fmla="*/ 77 h 113"/>
                <a:gd name="T78" fmla="*/ 24 w 124"/>
                <a:gd name="T79" fmla="*/ 71 h 113"/>
                <a:gd name="T80" fmla="*/ 24 w 124"/>
                <a:gd name="T81" fmla="*/ 63 h 113"/>
                <a:gd name="T82" fmla="*/ 29 w 124"/>
                <a:gd name="T83" fmla="*/ 62 h 113"/>
                <a:gd name="T84" fmla="*/ 29 w 124"/>
                <a:gd name="T85" fmla="*/ 57 h 113"/>
                <a:gd name="T86" fmla="*/ 31 w 124"/>
                <a:gd name="T87" fmla="*/ 54 h 113"/>
                <a:gd name="T88" fmla="*/ 33 w 124"/>
                <a:gd name="T89" fmla="*/ 55 h 113"/>
                <a:gd name="T90" fmla="*/ 37 w 124"/>
                <a:gd name="T91" fmla="*/ 54 h 113"/>
                <a:gd name="T92" fmla="*/ 39 w 124"/>
                <a:gd name="T93" fmla="*/ 48 h 113"/>
                <a:gd name="T94" fmla="*/ 36 w 124"/>
                <a:gd name="T95" fmla="*/ 43 h 113"/>
                <a:gd name="T96" fmla="*/ 29 w 124"/>
                <a:gd name="T97" fmla="*/ 45 h 113"/>
                <a:gd name="T98" fmla="*/ 26 w 124"/>
                <a:gd name="T99" fmla="*/ 51 h 113"/>
                <a:gd name="T100" fmla="*/ 19 w 124"/>
                <a:gd name="T101" fmla="*/ 52 h 113"/>
                <a:gd name="T102" fmla="*/ 16 w 124"/>
                <a:gd name="T103" fmla="*/ 45 h 113"/>
                <a:gd name="T104" fmla="*/ 9 w 124"/>
                <a:gd name="T105" fmla="*/ 45 h 113"/>
                <a:gd name="T106" fmla="*/ 4 w 124"/>
                <a:gd name="T107" fmla="*/ 49 h 113"/>
                <a:gd name="T108" fmla="*/ 0 w 124"/>
                <a:gd name="T109" fmla="*/ 40 h 113"/>
                <a:gd name="T110" fmla="*/ 12 w 124"/>
                <a:gd name="T111" fmla="*/ 37 h 113"/>
                <a:gd name="T112" fmla="*/ 7 w 124"/>
                <a:gd name="T113" fmla="*/ 3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 h="113">
                  <a:moveTo>
                    <a:pt x="7" y="30"/>
                  </a:moveTo>
                  <a:cubicBezTo>
                    <a:pt x="3" y="21"/>
                    <a:pt x="3" y="21"/>
                    <a:pt x="3" y="21"/>
                  </a:cubicBezTo>
                  <a:cubicBezTo>
                    <a:pt x="13" y="18"/>
                    <a:pt x="13" y="18"/>
                    <a:pt x="13" y="18"/>
                  </a:cubicBezTo>
                  <a:cubicBezTo>
                    <a:pt x="19" y="7"/>
                    <a:pt x="19" y="7"/>
                    <a:pt x="19" y="7"/>
                  </a:cubicBezTo>
                  <a:cubicBezTo>
                    <a:pt x="27" y="12"/>
                    <a:pt x="27" y="12"/>
                    <a:pt x="27" y="12"/>
                  </a:cubicBezTo>
                  <a:cubicBezTo>
                    <a:pt x="32" y="6"/>
                    <a:pt x="32" y="6"/>
                    <a:pt x="32" y="6"/>
                  </a:cubicBezTo>
                  <a:cubicBezTo>
                    <a:pt x="56" y="1"/>
                    <a:pt x="56" y="1"/>
                    <a:pt x="56" y="1"/>
                  </a:cubicBezTo>
                  <a:cubicBezTo>
                    <a:pt x="79" y="0"/>
                    <a:pt x="79" y="0"/>
                    <a:pt x="79" y="0"/>
                  </a:cubicBezTo>
                  <a:cubicBezTo>
                    <a:pt x="109" y="12"/>
                    <a:pt x="109" y="12"/>
                    <a:pt x="109" y="12"/>
                  </a:cubicBezTo>
                  <a:cubicBezTo>
                    <a:pt x="108" y="35"/>
                    <a:pt x="108" y="35"/>
                    <a:pt x="108" y="35"/>
                  </a:cubicBezTo>
                  <a:cubicBezTo>
                    <a:pt x="119" y="44"/>
                    <a:pt x="119" y="44"/>
                    <a:pt x="119" y="44"/>
                  </a:cubicBezTo>
                  <a:cubicBezTo>
                    <a:pt x="118" y="51"/>
                    <a:pt x="118" y="51"/>
                    <a:pt x="118" y="51"/>
                  </a:cubicBezTo>
                  <a:cubicBezTo>
                    <a:pt x="124" y="54"/>
                    <a:pt x="124" y="54"/>
                    <a:pt x="124" y="54"/>
                  </a:cubicBezTo>
                  <a:cubicBezTo>
                    <a:pt x="116" y="57"/>
                    <a:pt x="116" y="57"/>
                    <a:pt x="116" y="57"/>
                  </a:cubicBezTo>
                  <a:cubicBezTo>
                    <a:pt x="117" y="61"/>
                    <a:pt x="117" y="61"/>
                    <a:pt x="117" y="61"/>
                  </a:cubicBezTo>
                  <a:cubicBezTo>
                    <a:pt x="116" y="67"/>
                    <a:pt x="116" y="67"/>
                    <a:pt x="116" y="67"/>
                  </a:cubicBezTo>
                  <a:cubicBezTo>
                    <a:pt x="123" y="75"/>
                    <a:pt x="123" y="75"/>
                    <a:pt x="123" y="75"/>
                  </a:cubicBezTo>
                  <a:cubicBezTo>
                    <a:pt x="117" y="77"/>
                    <a:pt x="104" y="84"/>
                    <a:pt x="103" y="85"/>
                  </a:cubicBezTo>
                  <a:cubicBezTo>
                    <a:pt x="104" y="85"/>
                    <a:pt x="105" y="85"/>
                    <a:pt x="106" y="85"/>
                  </a:cubicBezTo>
                  <a:cubicBezTo>
                    <a:pt x="106" y="85"/>
                    <a:pt x="105" y="85"/>
                    <a:pt x="104" y="85"/>
                  </a:cubicBezTo>
                  <a:cubicBezTo>
                    <a:pt x="104" y="90"/>
                    <a:pt x="104" y="90"/>
                    <a:pt x="104" y="90"/>
                  </a:cubicBezTo>
                  <a:cubicBezTo>
                    <a:pt x="97" y="93"/>
                    <a:pt x="97" y="93"/>
                    <a:pt x="97" y="93"/>
                  </a:cubicBezTo>
                  <a:cubicBezTo>
                    <a:pt x="94" y="99"/>
                    <a:pt x="94" y="99"/>
                    <a:pt x="94" y="99"/>
                  </a:cubicBezTo>
                  <a:cubicBezTo>
                    <a:pt x="98" y="101"/>
                    <a:pt x="98" y="101"/>
                    <a:pt x="98" y="101"/>
                  </a:cubicBezTo>
                  <a:cubicBezTo>
                    <a:pt x="101" y="108"/>
                    <a:pt x="101" y="108"/>
                    <a:pt x="101" y="108"/>
                  </a:cubicBezTo>
                  <a:cubicBezTo>
                    <a:pt x="93" y="113"/>
                    <a:pt x="93" y="113"/>
                    <a:pt x="93" y="113"/>
                  </a:cubicBezTo>
                  <a:cubicBezTo>
                    <a:pt x="73" y="112"/>
                    <a:pt x="73" y="112"/>
                    <a:pt x="73" y="112"/>
                  </a:cubicBezTo>
                  <a:cubicBezTo>
                    <a:pt x="71" y="110"/>
                    <a:pt x="71" y="110"/>
                    <a:pt x="71" y="110"/>
                  </a:cubicBezTo>
                  <a:cubicBezTo>
                    <a:pt x="76" y="102"/>
                    <a:pt x="76" y="102"/>
                    <a:pt x="76" y="102"/>
                  </a:cubicBezTo>
                  <a:cubicBezTo>
                    <a:pt x="62" y="98"/>
                    <a:pt x="62" y="98"/>
                    <a:pt x="62" y="98"/>
                  </a:cubicBezTo>
                  <a:cubicBezTo>
                    <a:pt x="62" y="99"/>
                    <a:pt x="62" y="99"/>
                    <a:pt x="62" y="99"/>
                  </a:cubicBezTo>
                  <a:cubicBezTo>
                    <a:pt x="59" y="100"/>
                    <a:pt x="59" y="100"/>
                    <a:pt x="59" y="100"/>
                  </a:cubicBezTo>
                  <a:cubicBezTo>
                    <a:pt x="57" y="100"/>
                    <a:pt x="57" y="100"/>
                    <a:pt x="57" y="100"/>
                  </a:cubicBezTo>
                  <a:cubicBezTo>
                    <a:pt x="54" y="93"/>
                    <a:pt x="54" y="93"/>
                    <a:pt x="54" y="93"/>
                  </a:cubicBezTo>
                  <a:cubicBezTo>
                    <a:pt x="49" y="94"/>
                    <a:pt x="49" y="94"/>
                    <a:pt x="49" y="94"/>
                  </a:cubicBezTo>
                  <a:cubicBezTo>
                    <a:pt x="44" y="93"/>
                    <a:pt x="44" y="93"/>
                    <a:pt x="44" y="93"/>
                  </a:cubicBezTo>
                  <a:cubicBezTo>
                    <a:pt x="42" y="88"/>
                    <a:pt x="42" y="88"/>
                    <a:pt x="42" y="88"/>
                  </a:cubicBezTo>
                  <a:cubicBezTo>
                    <a:pt x="34" y="81"/>
                    <a:pt x="34" y="81"/>
                    <a:pt x="34" y="81"/>
                  </a:cubicBezTo>
                  <a:cubicBezTo>
                    <a:pt x="33" y="77"/>
                    <a:pt x="33" y="77"/>
                    <a:pt x="33" y="77"/>
                  </a:cubicBezTo>
                  <a:cubicBezTo>
                    <a:pt x="24" y="71"/>
                    <a:pt x="24" y="71"/>
                    <a:pt x="24" y="71"/>
                  </a:cubicBezTo>
                  <a:cubicBezTo>
                    <a:pt x="24" y="63"/>
                    <a:pt x="24" y="63"/>
                    <a:pt x="24" y="63"/>
                  </a:cubicBezTo>
                  <a:cubicBezTo>
                    <a:pt x="29" y="62"/>
                    <a:pt x="29" y="62"/>
                    <a:pt x="29" y="62"/>
                  </a:cubicBezTo>
                  <a:cubicBezTo>
                    <a:pt x="29" y="57"/>
                    <a:pt x="29" y="57"/>
                    <a:pt x="29" y="57"/>
                  </a:cubicBezTo>
                  <a:cubicBezTo>
                    <a:pt x="31" y="54"/>
                    <a:pt x="31" y="54"/>
                    <a:pt x="31" y="54"/>
                  </a:cubicBezTo>
                  <a:cubicBezTo>
                    <a:pt x="33" y="55"/>
                    <a:pt x="33" y="55"/>
                    <a:pt x="33" y="55"/>
                  </a:cubicBezTo>
                  <a:cubicBezTo>
                    <a:pt x="37" y="54"/>
                    <a:pt x="37" y="54"/>
                    <a:pt x="37" y="54"/>
                  </a:cubicBezTo>
                  <a:cubicBezTo>
                    <a:pt x="39" y="48"/>
                    <a:pt x="39" y="48"/>
                    <a:pt x="39" y="48"/>
                  </a:cubicBezTo>
                  <a:cubicBezTo>
                    <a:pt x="36" y="43"/>
                    <a:pt x="36" y="43"/>
                    <a:pt x="36" y="43"/>
                  </a:cubicBezTo>
                  <a:cubicBezTo>
                    <a:pt x="29" y="45"/>
                    <a:pt x="29" y="45"/>
                    <a:pt x="29" y="45"/>
                  </a:cubicBezTo>
                  <a:cubicBezTo>
                    <a:pt x="26" y="51"/>
                    <a:pt x="26" y="51"/>
                    <a:pt x="26" y="51"/>
                  </a:cubicBezTo>
                  <a:cubicBezTo>
                    <a:pt x="19" y="52"/>
                    <a:pt x="19" y="52"/>
                    <a:pt x="19" y="52"/>
                  </a:cubicBezTo>
                  <a:cubicBezTo>
                    <a:pt x="16" y="45"/>
                    <a:pt x="16" y="45"/>
                    <a:pt x="16" y="45"/>
                  </a:cubicBezTo>
                  <a:cubicBezTo>
                    <a:pt x="9" y="45"/>
                    <a:pt x="9" y="45"/>
                    <a:pt x="9" y="45"/>
                  </a:cubicBezTo>
                  <a:cubicBezTo>
                    <a:pt x="4" y="49"/>
                    <a:pt x="4" y="49"/>
                    <a:pt x="4" y="49"/>
                  </a:cubicBezTo>
                  <a:cubicBezTo>
                    <a:pt x="0" y="40"/>
                    <a:pt x="0" y="40"/>
                    <a:pt x="0" y="40"/>
                  </a:cubicBezTo>
                  <a:cubicBezTo>
                    <a:pt x="12" y="37"/>
                    <a:pt x="12" y="37"/>
                    <a:pt x="12" y="37"/>
                  </a:cubicBezTo>
                  <a:lnTo>
                    <a:pt x="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2">
              <a:extLst>
                <a:ext uri="{FF2B5EF4-FFF2-40B4-BE49-F238E27FC236}">
                  <a16:creationId xmlns:a16="http://schemas.microsoft.com/office/drawing/2014/main" id="{2ACA02BF-B9D3-B414-72E2-50BE39E86D65}"/>
                </a:ext>
              </a:extLst>
            </p:cNvPr>
            <p:cNvSpPr>
              <a:spLocks noEditPoints="1"/>
            </p:cNvSpPr>
            <p:nvPr/>
          </p:nvSpPr>
          <p:spPr bwMode="auto">
            <a:xfrm>
              <a:off x="4087" y="1168"/>
              <a:ext cx="364" cy="335"/>
            </a:xfrm>
            <a:custGeom>
              <a:avLst/>
              <a:gdLst>
                <a:gd name="T0" fmla="*/ 32 w 125"/>
                <a:gd name="T1" fmla="*/ 7 h 115"/>
                <a:gd name="T2" fmla="*/ 19 w 125"/>
                <a:gd name="T3" fmla="*/ 7 h 115"/>
                <a:gd name="T4" fmla="*/ 2 w 125"/>
                <a:gd name="T5" fmla="*/ 22 h 115"/>
                <a:gd name="T6" fmla="*/ 12 w 125"/>
                <a:gd name="T7" fmla="*/ 38 h 115"/>
                <a:gd name="T8" fmla="*/ 0 w 125"/>
                <a:gd name="T9" fmla="*/ 42 h 115"/>
                <a:gd name="T10" fmla="*/ 10 w 125"/>
                <a:gd name="T11" fmla="*/ 47 h 115"/>
                <a:gd name="T12" fmla="*/ 26 w 125"/>
                <a:gd name="T13" fmla="*/ 52 h 115"/>
                <a:gd name="T14" fmla="*/ 38 w 125"/>
                <a:gd name="T15" fmla="*/ 49 h 115"/>
                <a:gd name="T16" fmla="*/ 31 w 125"/>
                <a:gd name="T17" fmla="*/ 54 h 115"/>
                <a:gd name="T18" fmla="*/ 28 w 125"/>
                <a:gd name="T19" fmla="*/ 63 h 115"/>
                <a:gd name="T20" fmla="*/ 24 w 125"/>
                <a:gd name="T21" fmla="*/ 73 h 115"/>
                <a:gd name="T22" fmla="*/ 42 w 125"/>
                <a:gd name="T23" fmla="*/ 89 h 115"/>
                <a:gd name="T24" fmla="*/ 54 w 125"/>
                <a:gd name="T25" fmla="*/ 95 h 115"/>
                <a:gd name="T26" fmla="*/ 62 w 125"/>
                <a:gd name="T27" fmla="*/ 101 h 115"/>
                <a:gd name="T28" fmla="*/ 71 w 125"/>
                <a:gd name="T29" fmla="*/ 111 h 115"/>
                <a:gd name="T30" fmla="*/ 73 w 125"/>
                <a:gd name="T31" fmla="*/ 113 h 115"/>
                <a:gd name="T32" fmla="*/ 102 w 125"/>
                <a:gd name="T33" fmla="*/ 109 h 115"/>
                <a:gd name="T34" fmla="*/ 95 w 125"/>
                <a:gd name="T35" fmla="*/ 100 h 115"/>
                <a:gd name="T36" fmla="*/ 104 w 125"/>
                <a:gd name="T37" fmla="*/ 86 h 115"/>
                <a:gd name="T38" fmla="*/ 107 w 125"/>
                <a:gd name="T39" fmla="*/ 86 h 115"/>
                <a:gd name="T40" fmla="*/ 104 w 125"/>
                <a:gd name="T41" fmla="*/ 86 h 115"/>
                <a:gd name="T42" fmla="*/ 123 w 125"/>
                <a:gd name="T43" fmla="*/ 75 h 115"/>
                <a:gd name="T44" fmla="*/ 125 w 125"/>
                <a:gd name="T45" fmla="*/ 55 h 115"/>
                <a:gd name="T46" fmla="*/ 118 w 125"/>
                <a:gd name="T47" fmla="*/ 52 h 115"/>
                <a:gd name="T48" fmla="*/ 108 w 125"/>
                <a:gd name="T49" fmla="*/ 35 h 115"/>
                <a:gd name="T50" fmla="*/ 79 w 125"/>
                <a:gd name="T51" fmla="*/ 0 h 115"/>
                <a:gd name="T52" fmla="*/ 108 w 125"/>
                <a:gd name="T53" fmla="*/ 36 h 115"/>
                <a:gd name="T54" fmla="*/ 118 w 125"/>
                <a:gd name="T55" fmla="*/ 52 h 115"/>
                <a:gd name="T56" fmla="*/ 115 w 125"/>
                <a:gd name="T57" fmla="*/ 58 h 115"/>
                <a:gd name="T58" fmla="*/ 115 w 125"/>
                <a:gd name="T59" fmla="*/ 68 h 115"/>
                <a:gd name="T60" fmla="*/ 103 w 125"/>
                <a:gd name="T61" fmla="*/ 86 h 115"/>
                <a:gd name="T62" fmla="*/ 104 w 125"/>
                <a:gd name="T63" fmla="*/ 91 h 115"/>
                <a:gd name="T64" fmla="*/ 94 w 125"/>
                <a:gd name="T65" fmla="*/ 100 h 115"/>
                <a:gd name="T66" fmla="*/ 93 w 125"/>
                <a:gd name="T67" fmla="*/ 114 h 115"/>
                <a:gd name="T68" fmla="*/ 76 w 125"/>
                <a:gd name="T69" fmla="*/ 103 h 115"/>
                <a:gd name="T70" fmla="*/ 62 w 125"/>
                <a:gd name="T71" fmla="*/ 98 h 115"/>
                <a:gd name="T72" fmla="*/ 58 w 125"/>
                <a:gd name="T73" fmla="*/ 101 h 115"/>
                <a:gd name="T74" fmla="*/ 44 w 125"/>
                <a:gd name="T75" fmla="*/ 94 h 115"/>
                <a:gd name="T76" fmla="*/ 33 w 125"/>
                <a:gd name="T77" fmla="*/ 78 h 115"/>
                <a:gd name="T78" fmla="*/ 29 w 125"/>
                <a:gd name="T79" fmla="*/ 63 h 115"/>
                <a:gd name="T80" fmla="*/ 33 w 125"/>
                <a:gd name="T81" fmla="*/ 57 h 115"/>
                <a:gd name="T82" fmla="*/ 39 w 125"/>
                <a:gd name="T83" fmla="*/ 49 h 115"/>
                <a:gd name="T84" fmla="*/ 29 w 125"/>
                <a:gd name="T85" fmla="*/ 46 h 115"/>
                <a:gd name="T86" fmla="*/ 16 w 125"/>
                <a:gd name="T87" fmla="*/ 46 h 115"/>
                <a:gd name="T88" fmla="*/ 4 w 125"/>
                <a:gd name="T89" fmla="*/ 49 h 115"/>
                <a:gd name="T90" fmla="*/ 13 w 125"/>
                <a:gd name="T91" fmla="*/ 38 h 115"/>
                <a:gd name="T92" fmla="*/ 13 w 125"/>
                <a:gd name="T93" fmla="*/ 20 h 115"/>
                <a:gd name="T94" fmla="*/ 28 w 125"/>
                <a:gd name="T95" fmla="*/ 1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5" h="115">
                  <a:moveTo>
                    <a:pt x="79" y="0"/>
                  </a:moveTo>
                  <a:cubicBezTo>
                    <a:pt x="56" y="2"/>
                    <a:pt x="56" y="2"/>
                    <a:pt x="56" y="2"/>
                  </a:cubicBezTo>
                  <a:cubicBezTo>
                    <a:pt x="32" y="7"/>
                    <a:pt x="32" y="7"/>
                    <a:pt x="32" y="7"/>
                  </a:cubicBezTo>
                  <a:cubicBezTo>
                    <a:pt x="32" y="7"/>
                    <a:pt x="32" y="7"/>
                    <a:pt x="32" y="7"/>
                  </a:cubicBezTo>
                  <a:cubicBezTo>
                    <a:pt x="32" y="7"/>
                    <a:pt x="28" y="12"/>
                    <a:pt x="27" y="13"/>
                  </a:cubicBezTo>
                  <a:cubicBezTo>
                    <a:pt x="27" y="12"/>
                    <a:pt x="19" y="7"/>
                    <a:pt x="19" y="7"/>
                  </a:cubicBezTo>
                  <a:cubicBezTo>
                    <a:pt x="19" y="7"/>
                    <a:pt x="19" y="7"/>
                    <a:pt x="19" y="7"/>
                  </a:cubicBezTo>
                  <a:cubicBezTo>
                    <a:pt x="19" y="7"/>
                    <a:pt x="19" y="7"/>
                    <a:pt x="19" y="7"/>
                  </a:cubicBezTo>
                  <a:cubicBezTo>
                    <a:pt x="19" y="7"/>
                    <a:pt x="13" y="19"/>
                    <a:pt x="12" y="19"/>
                  </a:cubicBezTo>
                  <a:cubicBezTo>
                    <a:pt x="12" y="19"/>
                    <a:pt x="3" y="22"/>
                    <a:pt x="3" y="22"/>
                  </a:cubicBezTo>
                  <a:cubicBezTo>
                    <a:pt x="2" y="22"/>
                    <a:pt x="2" y="22"/>
                    <a:pt x="2" y="22"/>
                  </a:cubicBezTo>
                  <a:cubicBezTo>
                    <a:pt x="2" y="22"/>
                    <a:pt x="2" y="22"/>
                    <a:pt x="2" y="22"/>
                  </a:cubicBezTo>
                  <a:cubicBezTo>
                    <a:pt x="2" y="22"/>
                    <a:pt x="2" y="23"/>
                    <a:pt x="2" y="23"/>
                  </a:cubicBezTo>
                  <a:cubicBezTo>
                    <a:pt x="7" y="31"/>
                    <a:pt x="7" y="31"/>
                    <a:pt x="7" y="31"/>
                  </a:cubicBezTo>
                  <a:cubicBezTo>
                    <a:pt x="7" y="31"/>
                    <a:pt x="7" y="31"/>
                    <a:pt x="7" y="31"/>
                  </a:cubicBezTo>
                  <a:cubicBezTo>
                    <a:pt x="7" y="31"/>
                    <a:pt x="11" y="37"/>
                    <a:pt x="12" y="38"/>
                  </a:cubicBezTo>
                  <a:cubicBezTo>
                    <a:pt x="11" y="38"/>
                    <a:pt x="0" y="41"/>
                    <a:pt x="0" y="41"/>
                  </a:cubicBezTo>
                  <a:cubicBezTo>
                    <a:pt x="0" y="41"/>
                    <a:pt x="0" y="41"/>
                    <a:pt x="0" y="41"/>
                  </a:cubicBezTo>
                  <a:cubicBezTo>
                    <a:pt x="0" y="41"/>
                    <a:pt x="0" y="41"/>
                    <a:pt x="0" y="41"/>
                  </a:cubicBezTo>
                  <a:cubicBezTo>
                    <a:pt x="0" y="41"/>
                    <a:pt x="0" y="41"/>
                    <a:pt x="0" y="42"/>
                  </a:cubicBezTo>
                  <a:cubicBezTo>
                    <a:pt x="4" y="50"/>
                    <a:pt x="4" y="50"/>
                    <a:pt x="4" y="50"/>
                  </a:cubicBezTo>
                  <a:cubicBezTo>
                    <a:pt x="4" y="50"/>
                    <a:pt x="4" y="50"/>
                    <a:pt x="4" y="50"/>
                  </a:cubicBezTo>
                  <a:cubicBezTo>
                    <a:pt x="4" y="50"/>
                    <a:pt x="4" y="50"/>
                    <a:pt x="4" y="50"/>
                  </a:cubicBezTo>
                  <a:cubicBezTo>
                    <a:pt x="4" y="50"/>
                    <a:pt x="9" y="47"/>
                    <a:pt x="10" y="47"/>
                  </a:cubicBezTo>
                  <a:cubicBezTo>
                    <a:pt x="10" y="47"/>
                    <a:pt x="15" y="46"/>
                    <a:pt x="16" y="46"/>
                  </a:cubicBezTo>
                  <a:cubicBezTo>
                    <a:pt x="16" y="47"/>
                    <a:pt x="18" y="53"/>
                    <a:pt x="18" y="53"/>
                  </a:cubicBezTo>
                  <a:cubicBezTo>
                    <a:pt x="18" y="53"/>
                    <a:pt x="18" y="53"/>
                    <a:pt x="19" y="53"/>
                  </a:cubicBezTo>
                  <a:cubicBezTo>
                    <a:pt x="26" y="52"/>
                    <a:pt x="26" y="52"/>
                    <a:pt x="26" y="52"/>
                  </a:cubicBezTo>
                  <a:cubicBezTo>
                    <a:pt x="26" y="52"/>
                    <a:pt x="26" y="52"/>
                    <a:pt x="26" y="52"/>
                  </a:cubicBezTo>
                  <a:cubicBezTo>
                    <a:pt x="26" y="52"/>
                    <a:pt x="29" y="47"/>
                    <a:pt x="29" y="46"/>
                  </a:cubicBezTo>
                  <a:cubicBezTo>
                    <a:pt x="29" y="46"/>
                    <a:pt x="35" y="45"/>
                    <a:pt x="36" y="44"/>
                  </a:cubicBezTo>
                  <a:cubicBezTo>
                    <a:pt x="36" y="45"/>
                    <a:pt x="38" y="49"/>
                    <a:pt x="38" y="49"/>
                  </a:cubicBezTo>
                  <a:cubicBezTo>
                    <a:pt x="38" y="50"/>
                    <a:pt x="36" y="55"/>
                    <a:pt x="36" y="55"/>
                  </a:cubicBezTo>
                  <a:cubicBezTo>
                    <a:pt x="36" y="55"/>
                    <a:pt x="34" y="56"/>
                    <a:pt x="33" y="56"/>
                  </a:cubicBezTo>
                  <a:cubicBezTo>
                    <a:pt x="33" y="56"/>
                    <a:pt x="31" y="54"/>
                    <a:pt x="31" y="54"/>
                  </a:cubicBezTo>
                  <a:cubicBezTo>
                    <a:pt x="31" y="54"/>
                    <a:pt x="31" y="54"/>
                    <a:pt x="31" y="54"/>
                  </a:cubicBezTo>
                  <a:cubicBezTo>
                    <a:pt x="31" y="54"/>
                    <a:pt x="31" y="54"/>
                    <a:pt x="31" y="55"/>
                  </a:cubicBezTo>
                  <a:cubicBezTo>
                    <a:pt x="28" y="58"/>
                    <a:pt x="28" y="58"/>
                    <a:pt x="28" y="58"/>
                  </a:cubicBezTo>
                  <a:cubicBezTo>
                    <a:pt x="28" y="58"/>
                    <a:pt x="28" y="58"/>
                    <a:pt x="28" y="58"/>
                  </a:cubicBezTo>
                  <a:cubicBezTo>
                    <a:pt x="28" y="58"/>
                    <a:pt x="28" y="62"/>
                    <a:pt x="28" y="63"/>
                  </a:cubicBezTo>
                  <a:cubicBezTo>
                    <a:pt x="28" y="63"/>
                    <a:pt x="24" y="64"/>
                    <a:pt x="24" y="64"/>
                  </a:cubicBezTo>
                  <a:cubicBezTo>
                    <a:pt x="24" y="64"/>
                    <a:pt x="24" y="64"/>
                    <a:pt x="24" y="64"/>
                  </a:cubicBezTo>
                  <a:cubicBezTo>
                    <a:pt x="24" y="64"/>
                    <a:pt x="24" y="72"/>
                    <a:pt x="24" y="72"/>
                  </a:cubicBezTo>
                  <a:cubicBezTo>
                    <a:pt x="24" y="73"/>
                    <a:pt x="24" y="73"/>
                    <a:pt x="24" y="73"/>
                  </a:cubicBezTo>
                  <a:cubicBezTo>
                    <a:pt x="24" y="73"/>
                    <a:pt x="32" y="78"/>
                    <a:pt x="33" y="78"/>
                  </a:cubicBezTo>
                  <a:cubicBezTo>
                    <a:pt x="33" y="79"/>
                    <a:pt x="33" y="82"/>
                    <a:pt x="33" y="82"/>
                  </a:cubicBezTo>
                  <a:cubicBezTo>
                    <a:pt x="33" y="82"/>
                    <a:pt x="33" y="83"/>
                    <a:pt x="33" y="83"/>
                  </a:cubicBezTo>
                  <a:cubicBezTo>
                    <a:pt x="33" y="83"/>
                    <a:pt x="41" y="89"/>
                    <a:pt x="42" y="89"/>
                  </a:cubicBezTo>
                  <a:cubicBezTo>
                    <a:pt x="42" y="89"/>
                    <a:pt x="44" y="94"/>
                    <a:pt x="44" y="94"/>
                  </a:cubicBezTo>
                  <a:cubicBezTo>
                    <a:pt x="44" y="94"/>
                    <a:pt x="44" y="94"/>
                    <a:pt x="44" y="94"/>
                  </a:cubicBezTo>
                  <a:cubicBezTo>
                    <a:pt x="49" y="95"/>
                    <a:pt x="49" y="95"/>
                    <a:pt x="49" y="95"/>
                  </a:cubicBezTo>
                  <a:cubicBezTo>
                    <a:pt x="49" y="95"/>
                    <a:pt x="53" y="95"/>
                    <a:pt x="54" y="95"/>
                  </a:cubicBezTo>
                  <a:cubicBezTo>
                    <a:pt x="54" y="95"/>
                    <a:pt x="57" y="102"/>
                    <a:pt x="57" y="102"/>
                  </a:cubicBezTo>
                  <a:cubicBezTo>
                    <a:pt x="57" y="102"/>
                    <a:pt x="57" y="102"/>
                    <a:pt x="57" y="102"/>
                  </a:cubicBezTo>
                  <a:cubicBezTo>
                    <a:pt x="59" y="101"/>
                    <a:pt x="59" y="101"/>
                    <a:pt x="59" y="101"/>
                  </a:cubicBezTo>
                  <a:cubicBezTo>
                    <a:pt x="62" y="101"/>
                    <a:pt x="62" y="101"/>
                    <a:pt x="62" y="101"/>
                  </a:cubicBezTo>
                  <a:cubicBezTo>
                    <a:pt x="62" y="101"/>
                    <a:pt x="62" y="100"/>
                    <a:pt x="62" y="100"/>
                  </a:cubicBezTo>
                  <a:cubicBezTo>
                    <a:pt x="62" y="100"/>
                    <a:pt x="62" y="99"/>
                    <a:pt x="62" y="99"/>
                  </a:cubicBezTo>
                  <a:cubicBezTo>
                    <a:pt x="63" y="99"/>
                    <a:pt x="75" y="103"/>
                    <a:pt x="75" y="103"/>
                  </a:cubicBezTo>
                  <a:cubicBezTo>
                    <a:pt x="75" y="104"/>
                    <a:pt x="71" y="111"/>
                    <a:pt x="71" y="111"/>
                  </a:cubicBezTo>
                  <a:cubicBezTo>
                    <a:pt x="71" y="111"/>
                    <a:pt x="71" y="111"/>
                    <a:pt x="71" y="111"/>
                  </a:cubicBezTo>
                  <a:cubicBezTo>
                    <a:pt x="71" y="111"/>
                    <a:pt x="71" y="111"/>
                    <a:pt x="71" y="111"/>
                  </a:cubicBezTo>
                  <a:cubicBezTo>
                    <a:pt x="73" y="113"/>
                    <a:pt x="73" y="113"/>
                    <a:pt x="73" y="113"/>
                  </a:cubicBezTo>
                  <a:cubicBezTo>
                    <a:pt x="73" y="113"/>
                    <a:pt x="73" y="113"/>
                    <a:pt x="73" y="113"/>
                  </a:cubicBezTo>
                  <a:cubicBezTo>
                    <a:pt x="93" y="115"/>
                    <a:pt x="93" y="115"/>
                    <a:pt x="93" y="115"/>
                  </a:cubicBezTo>
                  <a:cubicBezTo>
                    <a:pt x="93" y="115"/>
                    <a:pt x="93" y="115"/>
                    <a:pt x="93" y="114"/>
                  </a:cubicBezTo>
                  <a:cubicBezTo>
                    <a:pt x="102" y="109"/>
                    <a:pt x="102" y="109"/>
                    <a:pt x="102" y="109"/>
                  </a:cubicBezTo>
                  <a:cubicBezTo>
                    <a:pt x="102" y="109"/>
                    <a:pt x="102" y="109"/>
                    <a:pt x="102" y="109"/>
                  </a:cubicBezTo>
                  <a:cubicBezTo>
                    <a:pt x="102" y="109"/>
                    <a:pt x="102" y="109"/>
                    <a:pt x="102" y="109"/>
                  </a:cubicBezTo>
                  <a:cubicBezTo>
                    <a:pt x="99" y="102"/>
                    <a:pt x="99" y="102"/>
                    <a:pt x="99" y="102"/>
                  </a:cubicBezTo>
                  <a:cubicBezTo>
                    <a:pt x="99" y="102"/>
                    <a:pt x="98" y="102"/>
                    <a:pt x="98" y="102"/>
                  </a:cubicBezTo>
                  <a:cubicBezTo>
                    <a:pt x="98" y="102"/>
                    <a:pt x="95" y="100"/>
                    <a:pt x="95" y="100"/>
                  </a:cubicBezTo>
                  <a:cubicBezTo>
                    <a:pt x="95" y="99"/>
                    <a:pt x="97" y="95"/>
                    <a:pt x="97" y="95"/>
                  </a:cubicBezTo>
                  <a:cubicBezTo>
                    <a:pt x="98" y="95"/>
                    <a:pt x="104" y="91"/>
                    <a:pt x="104" y="91"/>
                  </a:cubicBezTo>
                  <a:cubicBezTo>
                    <a:pt x="104" y="91"/>
                    <a:pt x="104" y="91"/>
                    <a:pt x="104" y="91"/>
                  </a:cubicBezTo>
                  <a:cubicBezTo>
                    <a:pt x="104" y="91"/>
                    <a:pt x="104" y="87"/>
                    <a:pt x="104" y="86"/>
                  </a:cubicBezTo>
                  <a:cubicBezTo>
                    <a:pt x="105" y="86"/>
                    <a:pt x="107" y="86"/>
                    <a:pt x="107" y="86"/>
                  </a:cubicBezTo>
                  <a:cubicBezTo>
                    <a:pt x="107" y="86"/>
                    <a:pt x="107" y="86"/>
                    <a:pt x="107" y="86"/>
                  </a:cubicBezTo>
                  <a:cubicBezTo>
                    <a:pt x="107" y="86"/>
                    <a:pt x="107" y="86"/>
                    <a:pt x="107" y="86"/>
                  </a:cubicBezTo>
                  <a:cubicBezTo>
                    <a:pt x="107" y="86"/>
                    <a:pt x="107" y="86"/>
                    <a:pt x="107" y="86"/>
                  </a:cubicBezTo>
                  <a:cubicBezTo>
                    <a:pt x="107" y="86"/>
                    <a:pt x="107" y="86"/>
                    <a:pt x="107" y="86"/>
                  </a:cubicBezTo>
                  <a:cubicBezTo>
                    <a:pt x="107" y="86"/>
                    <a:pt x="107" y="85"/>
                    <a:pt x="106" y="85"/>
                  </a:cubicBezTo>
                  <a:cubicBezTo>
                    <a:pt x="105" y="86"/>
                    <a:pt x="105" y="86"/>
                    <a:pt x="105" y="86"/>
                  </a:cubicBezTo>
                  <a:cubicBezTo>
                    <a:pt x="105" y="86"/>
                    <a:pt x="105" y="86"/>
                    <a:pt x="104" y="86"/>
                  </a:cubicBezTo>
                  <a:cubicBezTo>
                    <a:pt x="107" y="84"/>
                    <a:pt x="118" y="78"/>
                    <a:pt x="123" y="76"/>
                  </a:cubicBezTo>
                  <a:cubicBezTo>
                    <a:pt x="123" y="76"/>
                    <a:pt x="124" y="76"/>
                    <a:pt x="124" y="76"/>
                  </a:cubicBezTo>
                  <a:cubicBezTo>
                    <a:pt x="124" y="76"/>
                    <a:pt x="124" y="76"/>
                    <a:pt x="124" y="76"/>
                  </a:cubicBezTo>
                  <a:cubicBezTo>
                    <a:pt x="124" y="76"/>
                    <a:pt x="124" y="76"/>
                    <a:pt x="123" y="75"/>
                  </a:cubicBezTo>
                  <a:cubicBezTo>
                    <a:pt x="123" y="75"/>
                    <a:pt x="116" y="68"/>
                    <a:pt x="116" y="68"/>
                  </a:cubicBezTo>
                  <a:cubicBezTo>
                    <a:pt x="116" y="68"/>
                    <a:pt x="117" y="63"/>
                    <a:pt x="117" y="63"/>
                  </a:cubicBezTo>
                  <a:cubicBezTo>
                    <a:pt x="117" y="63"/>
                    <a:pt x="116" y="59"/>
                    <a:pt x="116" y="58"/>
                  </a:cubicBezTo>
                  <a:cubicBezTo>
                    <a:pt x="117" y="58"/>
                    <a:pt x="125" y="55"/>
                    <a:pt x="125" y="55"/>
                  </a:cubicBezTo>
                  <a:cubicBezTo>
                    <a:pt x="125" y="55"/>
                    <a:pt x="125" y="55"/>
                    <a:pt x="125" y="55"/>
                  </a:cubicBezTo>
                  <a:cubicBezTo>
                    <a:pt x="125" y="55"/>
                    <a:pt x="125" y="55"/>
                    <a:pt x="125" y="55"/>
                  </a:cubicBezTo>
                  <a:cubicBezTo>
                    <a:pt x="125" y="55"/>
                    <a:pt x="125" y="55"/>
                    <a:pt x="125" y="55"/>
                  </a:cubicBezTo>
                  <a:cubicBezTo>
                    <a:pt x="125" y="55"/>
                    <a:pt x="119" y="52"/>
                    <a:pt x="118" y="52"/>
                  </a:cubicBezTo>
                  <a:cubicBezTo>
                    <a:pt x="118" y="51"/>
                    <a:pt x="119" y="45"/>
                    <a:pt x="119" y="45"/>
                  </a:cubicBezTo>
                  <a:cubicBezTo>
                    <a:pt x="119" y="45"/>
                    <a:pt x="119" y="45"/>
                    <a:pt x="119" y="45"/>
                  </a:cubicBezTo>
                  <a:cubicBezTo>
                    <a:pt x="119" y="45"/>
                    <a:pt x="119" y="45"/>
                    <a:pt x="119" y="45"/>
                  </a:cubicBezTo>
                  <a:cubicBezTo>
                    <a:pt x="119" y="45"/>
                    <a:pt x="108" y="36"/>
                    <a:pt x="108" y="35"/>
                  </a:cubicBezTo>
                  <a:cubicBezTo>
                    <a:pt x="108" y="35"/>
                    <a:pt x="110" y="13"/>
                    <a:pt x="110" y="13"/>
                  </a:cubicBezTo>
                  <a:cubicBezTo>
                    <a:pt x="110" y="13"/>
                    <a:pt x="110" y="13"/>
                    <a:pt x="110" y="13"/>
                  </a:cubicBezTo>
                  <a:cubicBezTo>
                    <a:pt x="79" y="0"/>
                    <a:pt x="79" y="0"/>
                    <a:pt x="79" y="0"/>
                  </a:cubicBezTo>
                  <a:cubicBezTo>
                    <a:pt x="79" y="0"/>
                    <a:pt x="79" y="0"/>
                    <a:pt x="79" y="0"/>
                  </a:cubicBezTo>
                  <a:close/>
                  <a:moveTo>
                    <a:pt x="56" y="2"/>
                  </a:moveTo>
                  <a:cubicBezTo>
                    <a:pt x="56" y="2"/>
                    <a:pt x="79" y="1"/>
                    <a:pt x="79" y="1"/>
                  </a:cubicBezTo>
                  <a:cubicBezTo>
                    <a:pt x="79" y="1"/>
                    <a:pt x="109" y="13"/>
                    <a:pt x="109" y="13"/>
                  </a:cubicBezTo>
                  <a:cubicBezTo>
                    <a:pt x="109" y="14"/>
                    <a:pt x="108" y="36"/>
                    <a:pt x="108" y="36"/>
                  </a:cubicBezTo>
                  <a:cubicBezTo>
                    <a:pt x="108" y="36"/>
                    <a:pt x="108" y="36"/>
                    <a:pt x="108" y="36"/>
                  </a:cubicBezTo>
                  <a:cubicBezTo>
                    <a:pt x="108" y="36"/>
                    <a:pt x="118" y="45"/>
                    <a:pt x="118" y="45"/>
                  </a:cubicBezTo>
                  <a:cubicBezTo>
                    <a:pt x="118" y="46"/>
                    <a:pt x="118" y="52"/>
                    <a:pt x="118" y="52"/>
                  </a:cubicBezTo>
                  <a:cubicBezTo>
                    <a:pt x="118" y="52"/>
                    <a:pt x="118" y="52"/>
                    <a:pt x="118" y="52"/>
                  </a:cubicBezTo>
                  <a:cubicBezTo>
                    <a:pt x="118" y="52"/>
                    <a:pt x="118" y="52"/>
                    <a:pt x="118" y="52"/>
                  </a:cubicBezTo>
                  <a:cubicBezTo>
                    <a:pt x="118" y="52"/>
                    <a:pt x="123" y="55"/>
                    <a:pt x="124" y="55"/>
                  </a:cubicBezTo>
                  <a:cubicBezTo>
                    <a:pt x="122" y="56"/>
                    <a:pt x="116" y="58"/>
                    <a:pt x="116" y="58"/>
                  </a:cubicBezTo>
                  <a:cubicBezTo>
                    <a:pt x="115" y="58"/>
                    <a:pt x="115" y="58"/>
                    <a:pt x="115" y="58"/>
                  </a:cubicBezTo>
                  <a:cubicBezTo>
                    <a:pt x="115" y="58"/>
                    <a:pt x="115" y="58"/>
                    <a:pt x="115" y="58"/>
                  </a:cubicBezTo>
                  <a:cubicBezTo>
                    <a:pt x="116" y="63"/>
                    <a:pt x="116" y="63"/>
                    <a:pt x="116" y="63"/>
                  </a:cubicBezTo>
                  <a:cubicBezTo>
                    <a:pt x="115" y="68"/>
                    <a:pt x="115" y="68"/>
                    <a:pt x="115" y="68"/>
                  </a:cubicBezTo>
                  <a:cubicBezTo>
                    <a:pt x="115" y="68"/>
                    <a:pt x="115" y="68"/>
                    <a:pt x="115" y="68"/>
                  </a:cubicBezTo>
                  <a:cubicBezTo>
                    <a:pt x="115" y="68"/>
                    <a:pt x="115" y="68"/>
                    <a:pt x="116" y="68"/>
                  </a:cubicBezTo>
                  <a:cubicBezTo>
                    <a:pt x="116" y="68"/>
                    <a:pt x="122" y="75"/>
                    <a:pt x="123" y="76"/>
                  </a:cubicBezTo>
                  <a:cubicBezTo>
                    <a:pt x="117" y="78"/>
                    <a:pt x="104" y="85"/>
                    <a:pt x="103" y="86"/>
                  </a:cubicBezTo>
                  <a:cubicBezTo>
                    <a:pt x="103" y="86"/>
                    <a:pt x="103" y="86"/>
                    <a:pt x="103" y="86"/>
                  </a:cubicBezTo>
                  <a:cubicBezTo>
                    <a:pt x="103" y="86"/>
                    <a:pt x="103" y="86"/>
                    <a:pt x="103" y="86"/>
                  </a:cubicBezTo>
                  <a:cubicBezTo>
                    <a:pt x="103" y="87"/>
                    <a:pt x="103" y="87"/>
                    <a:pt x="104" y="87"/>
                  </a:cubicBezTo>
                  <a:cubicBezTo>
                    <a:pt x="104" y="87"/>
                    <a:pt x="104" y="86"/>
                    <a:pt x="104" y="86"/>
                  </a:cubicBezTo>
                  <a:cubicBezTo>
                    <a:pt x="104" y="87"/>
                    <a:pt x="104" y="91"/>
                    <a:pt x="104" y="91"/>
                  </a:cubicBezTo>
                  <a:cubicBezTo>
                    <a:pt x="103" y="91"/>
                    <a:pt x="97" y="94"/>
                    <a:pt x="97" y="94"/>
                  </a:cubicBezTo>
                  <a:cubicBezTo>
                    <a:pt x="97" y="94"/>
                    <a:pt x="97" y="94"/>
                    <a:pt x="97" y="94"/>
                  </a:cubicBezTo>
                  <a:cubicBezTo>
                    <a:pt x="94" y="100"/>
                    <a:pt x="94" y="100"/>
                    <a:pt x="94" y="100"/>
                  </a:cubicBezTo>
                  <a:cubicBezTo>
                    <a:pt x="94" y="100"/>
                    <a:pt x="94" y="100"/>
                    <a:pt x="94" y="100"/>
                  </a:cubicBezTo>
                  <a:cubicBezTo>
                    <a:pt x="94" y="100"/>
                    <a:pt x="94" y="100"/>
                    <a:pt x="94" y="100"/>
                  </a:cubicBezTo>
                  <a:cubicBezTo>
                    <a:pt x="94" y="100"/>
                    <a:pt x="98" y="102"/>
                    <a:pt x="98" y="102"/>
                  </a:cubicBezTo>
                  <a:cubicBezTo>
                    <a:pt x="98" y="103"/>
                    <a:pt x="101" y="108"/>
                    <a:pt x="101" y="109"/>
                  </a:cubicBezTo>
                  <a:cubicBezTo>
                    <a:pt x="101" y="109"/>
                    <a:pt x="93" y="114"/>
                    <a:pt x="93" y="114"/>
                  </a:cubicBezTo>
                  <a:cubicBezTo>
                    <a:pt x="93" y="114"/>
                    <a:pt x="73" y="113"/>
                    <a:pt x="73" y="113"/>
                  </a:cubicBezTo>
                  <a:cubicBezTo>
                    <a:pt x="73" y="113"/>
                    <a:pt x="72" y="111"/>
                    <a:pt x="71" y="111"/>
                  </a:cubicBezTo>
                  <a:cubicBezTo>
                    <a:pt x="72" y="110"/>
                    <a:pt x="76" y="103"/>
                    <a:pt x="76" y="103"/>
                  </a:cubicBezTo>
                  <a:cubicBezTo>
                    <a:pt x="76" y="103"/>
                    <a:pt x="76" y="103"/>
                    <a:pt x="76" y="103"/>
                  </a:cubicBezTo>
                  <a:cubicBezTo>
                    <a:pt x="76" y="103"/>
                    <a:pt x="76" y="103"/>
                    <a:pt x="76" y="103"/>
                  </a:cubicBezTo>
                  <a:cubicBezTo>
                    <a:pt x="76" y="103"/>
                    <a:pt x="76" y="102"/>
                    <a:pt x="76" y="102"/>
                  </a:cubicBezTo>
                  <a:cubicBezTo>
                    <a:pt x="62" y="98"/>
                    <a:pt x="62" y="98"/>
                    <a:pt x="62" y="98"/>
                  </a:cubicBezTo>
                  <a:cubicBezTo>
                    <a:pt x="62" y="98"/>
                    <a:pt x="62" y="98"/>
                    <a:pt x="62" y="98"/>
                  </a:cubicBezTo>
                  <a:cubicBezTo>
                    <a:pt x="62" y="98"/>
                    <a:pt x="62" y="99"/>
                    <a:pt x="62" y="99"/>
                  </a:cubicBezTo>
                  <a:cubicBezTo>
                    <a:pt x="62" y="99"/>
                    <a:pt x="62" y="100"/>
                    <a:pt x="62" y="100"/>
                  </a:cubicBezTo>
                  <a:cubicBezTo>
                    <a:pt x="61" y="100"/>
                    <a:pt x="59" y="100"/>
                    <a:pt x="59" y="100"/>
                  </a:cubicBezTo>
                  <a:cubicBezTo>
                    <a:pt x="59" y="100"/>
                    <a:pt x="58" y="101"/>
                    <a:pt x="58" y="101"/>
                  </a:cubicBezTo>
                  <a:cubicBezTo>
                    <a:pt x="57" y="100"/>
                    <a:pt x="54" y="94"/>
                    <a:pt x="54" y="94"/>
                  </a:cubicBezTo>
                  <a:cubicBezTo>
                    <a:pt x="54" y="94"/>
                    <a:pt x="54" y="94"/>
                    <a:pt x="54" y="94"/>
                  </a:cubicBezTo>
                  <a:cubicBezTo>
                    <a:pt x="49" y="95"/>
                    <a:pt x="49" y="95"/>
                    <a:pt x="49" y="95"/>
                  </a:cubicBezTo>
                  <a:cubicBezTo>
                    <a:pt x="49" y="95"/>
                    <a:pt x="44" y="94"/>
                    <a:pt x="44" y="94"/>
                  </a:cubicBezTo>
                  <a:cubicBezTo>
                    <a:pt x="44" y="93"/>
                    <a:pt x="42" y="89"/>
                    <a:pt x="42" y="89"/>
                  </a:cubicBezTo>
                  <a:cubicBezTo>
                    <a:pt x="42" y="89"/>
                    <a:pt x="42" y="89"/>
                    <a:pt x="42" y="89"/>
                  </a:cubicBezTo>
                  <a:cubicBezTo>
                    <a:pt x="42" y="89"/>
                    <a:pt x="34" y="82"/>
                    <a:pt x="34" y="82"/>
                  </a:cubicBezTo>
                  <a:cubicBezTo>
                    <a:pt x="34" y="82"/>
                    <a:pt x="33" y="78"/>
                    <a:pt x="33" y="78"/>
                  </a:cubicBezTo>
                  <a:cubicBezTo>
                    <a:pt x="33" y="78"/>
                    <a:pt x="33" y="78"/>
                    <a:pt x="33" y="78"/>
                  </a:cubicBezTo>
                  <a:cubicBezTo>
                    <a:pt x="33" y="78"/>
                    <a:pt x="25" y="72"/>
                    <a:pt x="25" y="72"/>
                  </a:cubicBezTo>
                  <a:cubicBezTo>
                    <a:pt x="25" y="72"/>
                    <a:pt x="25" y="65"/>
                    <a:pt x="25" y="64"/>
                  </a:cubicBezTo>
                  <a:cubicBezTo>
                    <a:pt x="25" y="64"/>
                    <a:pt x="29" y="63"/>
                    <a:pt x="29" y="63"/>
                  </a:cubicBezTo>
                  <a:cubicBezTo>
                    <a:pt x="29" y="63"/>
                    <a:pt x="29" y="63"/>
                    <a:pt x="29" y="63"/>
                  </a:cubicBezTo>
                  <a:cubicBezTo>
                    <a:pt x="29" y="63"/>
                    <a:pt x="29" y="58"/>
                    <a:pt x="29" y="58"/>
                  </a:cubicBezTo>
                  <a:cubicBezTo>
                    <a:pt x="29" y="58"/>
                    <a:pt x="31" y="56"/>
                    <a:pt x="31" y="55"/>
                  </a:cubicBezTo>
                  <a:cubicBezTo>
                    <a:pt x="31" y="55"/>
                    <a:pt x="33" y="57"/>
                    <a:pt x="33" y="57"/>
                  </a:cubicBezTo>
                  <a:cubicBezTo>
                    <a:pt x="33" y="57"/>
                    <a:pt x="33" y="57"/>
                    <a:pt x="33" y="57"/>
                  </a:cubicBezTo>
                  <a:cubicBezTo>
                    <a:pt x="37" y="55"/>
                    <a:pt x="37" y="55"/>
                    <a:pt x="37" y="55"/>
                  </a:cubicBezTo>
                  <a:cubicBezTo>
                    <a:pt x="37" y="55"/>
                    <a:pt x="37" y="55"/>
                    <a:pt x="37" y="55"/>
                  </a:cubicBezTo>
                  <a:cubicBezTo>
                    <a:pt x="39" y="49"/>
                    <a:pt x="39" y="49"/>
                    <a:pt x="39" y="49"/>
                  </a:cubicBezTo>
                  <a:cubicBezTo>
                    <a:pt x="39" y="49"/>
                    <a:pt x="39" y="49"/>
                    <a:pt x="39" y="49"/>
                  </a:cubicBezTo>
                  <a:cubicBezTo>
                    <a:pt x="36" y="44"/>
                    <a:pt x="36" y="44"/>
                    <a:pt x="36" y="44"/>
                  </a:cubicBezTo>
                  <a:cubicBezTo>
                    <a:pt x="36" y="44"/>
                    <a:pt x="36" y="44"/>
                    <a:pt x="36" y="44"/>
                  </a:cubicBezTo>
                  <a:cubicBezTo>
                    <a:pt x="29" y="46"/>
                    <a:pt x="29" y="46"/>
                    <a:pt x="29" y="46"/>
                  </a:cubicBezTo>
                  <a:cubicBezTo>
                    <a:pt x="28" y="46"/>
                    <a:pt x="28" y="46"/>
                    <a:pt x="28" y="46"/>
                  </a:cubicBezTo>
                  <a:cubicBezTo>
                    <a:pt x="28" y="46"/>
                    <a:pt x="26" y="51"/>
                    <a:pt x="25" y="52"/>
                  </a:cubicBezTo>
                  <a:cubicBezTo>
                    <a:pt x="25" y="52"/>
                    <a:pt x="19" y="53"/>
                    <a:pt x="19" y="53"/>
                  </a:cubicBezTo>
                  <a:cubicBezTo>
                    <a:pt x="19" y="52"/>
                    <a:pt x="16" y="46"/>
                    <a:pt x="16" y="46"/>
                  </a:cubicBezTo>
                  <a:cubicBezTo>
                    <a:pt x="16" y="46"/>
                    <a:pt x="16" y="46"/>
                    <a:pt x="16" y="46"/>
                  </a:cubicBezTo>
                  <a:cubicBezTo>
                    <a:pt x="9" y="46"/>
                    <a:pt x="9" y="46"/>
                    <a:pt x="9" y="46"/>
                  </a:cubicBezTo>
                  <a:cubicBezTo>
                    <a:pt x="9" y="46"/>
                    <a:pt x="9" y="46"/>
                    <a:pt x="9" y="46"/>
                  </a:cubicBezTo>
                  <a:cubicBezTo>
                    <a:pt x="9" y="46"/>
                    <a:pt x="5" y="49"/>
                    <a:pt x="4" y="49"/>
                  </a:cubicBezTo>
                  <a:cubicBezTo>
                    <a:pt x="4" y="49"/>
                    <a:pt x="1" y="42"/>
                    <a:pt x="1" y="42"/>
                  </a:cubicBezTo>
                  <a:cubicBezTo>
                    <a:pt x="1" y="41"/>
                    <a:pt x="12" y="38"/>
                    <a:pt x="12" y="38"/>
                  </a:cubicBezTo>
                  <a:cubicBezTo>
                    <a:pt x="13" y="38"/>
                    <a:pt x="13" y="38"/>
                    <a:pt x="13" y="38"/>
                  </a:cubicBezTo>
                  <a:cubicBezTo>
                    <a:pt x="13" y="38"/>
                    <a:pt x="13" y="38"/>
                    <a:pt x="13" y="38"/>
                  </a:cubicBezTo>
                  <a:cubicBezTo>
                    <a:pt x="13" y="38"/>
                    <a:pt x="13" y="38"/>
                    <a:pt x="13" y="38"/>
                  </a:cubicBezTo>
                  <a:cubicBezTo>
                    <a:pt x="13" y="38"/>
                    <a:pt x="7" y="31"/>
                    <a:pt x="7" y="31"/>
                  </a:cubicBezTo>
                  <a:cubicBezTo>
                    <a:pt x="7" y="31"/>
                    <a:pt x="3" y="23"/>
                    <a:pt x="3" y="23"/>
                  </a:cubicBezTo>
                  <a:cubicBezTo>
                    <a:pt x="4" y="22"/>
                    <a:pt x="13" y="20"/>
                    <a:pt x="13" y="20"/>
                  </a:cubicBezTo>
                  <a:cubicBezTo>
                    <a:pt x="13" y="20"/>
                    <a:pt x="13" y="19"/>
                    <a:pt x="13" y="19"/>
                  </a:cubicBezTo>
                  <a:cubicBezTo>
                    <a:pt x="13" y="19"/>
                    <a:pt x="19" y="9"/>
                    <a:pt x="19" y="8"/>
                  </a:cubicBezTo>
                  <a:cubicBezTo>
                    <a:pt x="20" y="8"/>
                    <a:pt x="27" y="13"/>
                    <a:pt x="27" y="13"/>
                  </a:cubicBezTo>
                  <a:cubicBezTo>
                    <a:pt x="27" y="13"/>
                    <a:pt x="27" y="13"/>
                    <a:pt x="28" y="13"/>
                  </a:cubicBezTo>
                  <a:cubicBezTo>
                    <a:pt x="28" y="13"/>
                    <a:pt x="32" y="8"/>
                    <a:pt x="33" y="7"/>
                  </a:cubicBezTo>
                  <a:cubicBezTo>
                    <a:pt x="33" y="7"/>
                    <a:pt x="56" y="2"/>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3">
              <a:extLst>
                <a:ext uri="{FF2B5EF4-FFF2-40B4-BE49-F238E27FC236}">
                  <a16:creationId xmlns:a16="http://schemas.microsoft.com/office/drawing/2014/main" id="{0BF52A5E-B14B-CDC4-953A-0126E385054D}"/>
                </a:ext>
              </a:extLst>
            </p:cNvPr>
            <p:cNvSpPr>
              <a:spLocks noEditPoints="1"/>
            </p:cNvSpPr>
            <p:nvPr/>
          </p:nvSpPr>
          <p:spPr bwMode="auto">
            <a:xfrm>
              <a:off x="3562" y="1148"/>
              <a:ext cx="560" cy="600"/>
            </a:xfrm>
            <a:custGeom>
              <a:avLst/>
              <a:gdLst>
                <a:gd name="T0" fmla="*/ 192 w 192"/>
                <a:gd name="T1" fmla="*/ 45 h 206"/>
                <a:gd name="T2" fmla="*/ 169 w 192"/>
                <a:gd name="T3" fmla="*/ 37 h 206"/>
                <a:gd name="T4" fmla="*/ 153 w 192"/>
                <a:gd name="T5" fmla="*/ 30 h 206"/>
                <a:gd name="T6" fmla="*/ 135 w 192"/>
                <a:gd name="T7" fmla="*/ 29 h 206"/>
                <a:gd name="T8" fmla="*/ 138 w 192"/>
                <a:gd name="T9" fmla="*/ 37 h 206"/>
                <a:gd name="T10" fmla="*/ 126 w 192"/>
                <a:gd name="T11" fmla="*/ 48 h 206"/>
                <a:gd name="T12" fmla="*/ 132 w 192"/>
                <a:gd name="T13" fmla="*/ 53 h 206"/>
                <a:gd name="T14" fmla="*/ 114 w 192"/>
                <a:gd name="T15" fmla="*/ 57 h 206"/>
                <a:gd name="T16" fmla="*/ 106 w 192"/>
                <a:gd name="T17" fmla="*/ 73 h 206"/>
                <a:gd name="T18" fmla="*/ 107 w 192"/>
                <a:gd name="T19" fmla="*/ 87 h 206"/>
                <a:gd name="T20" fmla="*/ 95 w 192"/>
                <a:gd name="T21" fmla="*/ 103 h 206"/>
                <a:gd name="T22" fmla="*/ 88 w 192"/>
                <a:gd name="T23" fmla="*/ 118 h 206"/>
                <a:gd name="T24" fmla="*/ 87 w 192"/>
                <a:gd name="T25" fmla="*/ 129 h 206"/>
                <a:gd name="T26" fmla="*/ 93 w 192"/>
                <a:gd name="T27" fmla="*/ 142 h 206"/>
                <a:gd name="T28" fmla="*/ 74 w 192"/>
                <a:gd name="T29" fmla="*/ 172 h 206"/>
                <a:gd name="T30" fmla="*/ 61 w 192"/>
                <a:gd name="T31" fmla="*/ 205 h 206"/>
                <a:gd name="T32" fmla="*/ 81 w 192"/>
                <a:gd name="T33" fmla="*/ 189 h 206"/>
                <a:gd name="T34" fmla="*/ 97 w 192"/>
                <a:gd name="T35" fmla="*/ 156 h 206"/>
                <a:gd name="T36" fmla="*/ 108 w 192"/>
                <a:gd name="T37" fmla="*/ 125 h 206"/>
                <a:gd name="T38" fmla="*/ 122 w 192"/>
                <a:gd name="T39" fmla="*/ 101 h 206"/>
                <a:gd name="T40" fmla="*/ 155 w 192"/>
                <a:gd name="T41" fmla="*/ 82 h 206"/>
                <a:gd name="T42" fmla="*/ 124 w 192"/>
                <a:gd name="T43" fmla="*/ 105 h 206"/>
                <a:gd name="T44" fmla="*/ 120 w 192"/>
                <a:gd name="T45" fmla="*/ 139 h 206"/>
                <a:gd name="T46" fmla="*/ 126 w 192"/>
                <a:gd name="T47" fmla="*/ 122 h 206"/>
                <a:gd name="T48" fmla="*/ 133 w 192"/>
                <a:gd name="T49" fmla="*/ 119 h 206"/>
                <a:gd name="T50" fmla="*/ 142 w 192"/>
                <a:gd name="T51" fmla="*/ 132 h 206"/>
                <a:gd name="T52" fmla="*/ 158 w 192"/>
                <a:gd name="T53" fmla="*/ 124 h 206"/>
                <a:gd name="T54" fmla="*/ 167 w 192"/>
                <a:gd name="T55" fmla="*/ 124 h 206"/>
                <a:gd name="T56" fmla="*/ 177 w 192"/>
                <a:gd name="T57" fmla="*/ 116 h 206"/>
                <a:gd name="T58" fmla="*/ 169 w 192"/>
                <a:gd name="T59" fmla="*/ 78 h 206"/>
                <a:gd name="T60" fmla="*/ 44 w 192"/>
                <a:gd name="T61" fmla="*/ 1 h 206"/>
                <a:gd name="T62" fmla="*/ 47 w 192"/>
                <a:gd name="T63" fmla="*/ 7 h 206"/>
                <a:gd name="T64" fmla="*/ 21 w 192"/>
                <a:gd name="T65" fmla="*/ 15 h 206"/>
                <a:gd name="T66" fmla="*/ 12 w 192"/>
                <a:gd name="T67" fmla="*/ 26 h 206"/>
                <a:gd name="T68" fmla="*/ 86 w 192"/>
                <a:gd name="T69" fmla="*/ 59 h 206"/>
                <a:gd name="T70" fmla="*/ 49 w 192"/>
                <a:gd name="T71" fmla="*/ 62 h 206"/>
                <a:gd name="T72" fmla="*/ 74 w 192"/>
                <a:gd name="T73" fmla="*/ 52 h 206"/>
                <a:gd name="T74" fmla="*/ 78 w 192"/>
                <a:gd name="T75" fmla="*/ 35 h 206"/>
                <a:gd name="T76" fmla="*/ 59 w 192"/>
                <a:gd name="T77" fmla="*/ 20 h 206"/>
                <a:gd name="T78" fmla="*/ 83 w 192"/>
                <a:gd name="T79" fmla="*/ 24 h 206"/>
                <a:gd name="T80" fmla="*/ 103 w 192"/>
                <a:gd name="T81" fmla="*/ 47 h 206"/>
                <a:gd name="T82" fmla="*/ 98 w 192"/>
                <a:gd name="T83" fmla="*/ 58 h 206"/>
                <a:gd name="T84" fmla="*/ 52 w 192"/>
                <a:gd name="T85" fmla="*/ 87 h 206"/>
                <a:gd name="T86" fmla="*/ 58 w 192"/>
                <a:gd name="T87" fmla="*/ 87 h 206"/>
                <a:gd name="T88" fmla="*/ 25 w 192"/>
                <a:gd name="T89" fmla="*/ 119 h 206"/>
                <a:gd name="T90" fmla="*/ 29 w 192"/>
                <a:gd name="T91" fmla="*/ 133 h 206"/>
                <a:gd name="T92" fmla="*/ 34 w 192"/>
                <a:gd name="T93" fmla="*/ 137 h 206"/>
                <a:gd name="T94" fmla="*/ 37 w 192"/>
                <a:gd name="T95" fmla="*/ 151 h 206"/>
                <a:gd name="T96" fmla="*/ 51 w 192"/>
                <a:gd name="T97" fmla="*/ 127 h 206"/>
                <a:gd name="T98" fmla="*/ 36 w 192"/>
                <a:gd name="T99" fmla="*/ 120 h 206"/>
                <a:gd name="T100" fmla="*/ 66 w 192"/>
                <a:gd name="T101" fmla="*/ 104 h 206"/>
                <a:gd name="T102" fmla="*/ 93 w 192"/>
                <a:gd name="T103" fmla="*/ 83 h 206"/>
                <a:gd name="T104" fmla="*/ 89 w 192"/>
                <a:gd name="T105" fmla="*/ 96 h 206"/>
                <a:gd name="T106" fmla="*/ 68 w 192"/>
                <a:gd name="T107" fmla="*/ 124 h 206"/>
                <a:gd name="T108" fmla="*/ 59 w 192"/>
                <a:gd name="T109" fmla="*/ 117 h 206"/>
                <a:gd name="T110" fmla="*/ 126 w 192"/>
                <a:gd name="T111" fmla="*/ 133 h 206"/>
                <a:gd name="T112" fmla="*/ 135 w 192"/>
                <a:gd name="T113" fmla="*/ 153 h 206"/>
                <a:gd name="T114" fmla="*/ 126 w 192"/>
                <a:gd name="T115" fmla="*/ 144 h 206"/>
                <a:gd name="T116" fmla="*/ 116 w 192"/>
                <a:gd name="T117" fmla="*/ 156 h 206"/>
                <a:gd name="T118" fmla="*/ 123 w 192"/>
                <a:gd name="T119" fmla="*/ 179 h 206"/>
                <a:gd name="T120" fmla="*/ 103 w 192"/>
                <a:gd name="T121" fmla="*/ 193 h 206"/>
                <a:gd name="T122" fmla="*/ 110 w 192"/>
                <a:gd name="T123" fmla="*/ 15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206">
                  <a:moveTo>
                    <a:pt x="184" y="57"/>
                  </a:moveTo>
                  <a:cubicBezTo>
                    <a:pt x="180" y="48"/>
                    <a:pt x="180" y="48"/>
                    <a:pt x="180" y="48"/>
                  </a:cubicBezTo>
                  <a:cubicBezTo>
                    <a:pt x="192" y="45"/>
                    <a:pt x="192" y="45"/>
                    <a:pt x="192" y="45"/>
                  </a:cubicBezTo>
                  <a:cubicBezTo>
                    <a:pt x="187" y="38"/>
                    <a:pt x="187" y="38"/>
                    <a:pt x="187" y="38"/>
                  </a:cubicBezTo>
                  <a:cubicBezTo>
                    <a:pt x="175" y="40"/>
                    <a:pt x="175" y="40"/>
                    <a:pt x="175" y="40"/>
                  </a:cubicBezTo>
                  <a:cubicBezTo>
                    <a:pt x="169" y="37"/>
                    <a:pt x="169" y="37"/>
                    <a:pt x="169" y="37"/>
                  </a:cubicBezTo>
                  <a:cubicBezTo>
                    <a:pt x="160" y="40"/>
                    <a:pt x="160" y="40"/>
                    <a:pt x="160" y="40"/>
                  </a:cubicBezTo>
                  <a:cubicBezTo>
                    <a:pt x="155" y="34"/>
                    <a:pt x="155" y="34"/>
                    <a:pt x="155" y="34"/>
                  </a:cubicBezTo>
                  <a:cubicBezTo>
                    <a:pt x="153" y="30"/>
                    <a:pt x="153" y="30"/>
                    <a:pt x="153" y="30"/>
                  </a:cubicBezTo>
                  <a:cubicBezTo>
                    <a:pt x="147" y="32"/>
                    <a:pt x="147" y="32"/>
                    <a:pt x="147" y="32"/>
                  </a:cubicBezTo>
                  <a:cubicBezTo>
                    <a:pt x="143" y="31"/>
                    <a:pt x="143" y="31"/>
                    <a:pt x="143" y="31"/>
                  </a:cubicBezTo>
                  <a:cubicBezTo>
                    <a:pt x="143" y="31"/>
                    <a:pt x="138" y="30"/>
                    <a:pt x="135" y="29"/>
                  </a:cubicBezTo>
                  <a:cubicBezTo>
                    <a:pt x="133" y="30"/>
                    <a:pt x="132" y="32"/>
                    <a:pt x="132" y="32"/>
                  </a:cubicBezTo>
                  <a:cubicBezTo>
                    <a:pt x="132" y="32"/>
                    <a:pt x="128" y="38"/>
                    <a:pt x="128" y="38"/>
                  </a:cubicBezTo>
                  <a:cubicBezTo>
                    <a:pt x="128" y="39"/>
                    <a:pt x="138" y="37"/>
                    <a:pt x="138" y="37"/>
                  </a:cubicBezTo>
                  <a:cubicBezTo>
                    <a:pt x="138" y="37"/>
                    <a:pt x="135" y="40"/>
                    <a:pt x="132" y="42"/>
                  </a:cubicBezTo>
                  <a:cubicBezTo>
                    <a:pt x="128" y="43"/>
                    <a:pt x="122" y="41"/>
                    <a:pt x="122" y="41"/>
                  </a:cubicBezTo>
                  <a:cubicBezTo>
                    <a:pt x="122" y="41"/>
                    <a:pt x="125" y="47"/>
                    <a:pt x="126" y="48"/>
                  </a:cubicBezTo>
                  <a:cubicBezTo>
                    <a:pt x="128" y="49"/>
                    <a:pt x="130" y="49"/>
                    <a:pt x="133" y="50"/>
                  </a:cubicBezTo>
                  <a:cubicBezTo>
                    <a:pt x="136" y="51"/>
                    <a:pt x="139" y="53"/>
                    <a:pt x="139" y="53"/>
                  </a:cubicBezTo>
                  <a:cubicBezTo>
                    <a:pt x="139" y="53"/>
                    <a:pt x="134" y="55"/>
                    <a:pt x="132" y="53"/>
                  </a:cubicBezTo>
                  <a:cubicBezTo>
                    <a:pt x="129" y="52"/>
                    <a:pt x="129" y="52"/>
                    <a:pt x="126" y="52"/>
                  </a:cubicBezTo>
                  <a:cubicBezTo>
                    <a:pt x="123" y="51"/>
                    <a:pt x="123" y="51"/>
                    <a:pt x="121" y="52"/>
                  </a:cubicBezTo>
                  <a:cubicBezTo>
                    <a:pt x="120" y="54"/>
                    <a:pt x="117" y="55"/>
                    <a:pt x="114" y="57"/>
                  </a:cubicBezTo>
                  <a:cubicBezTo>
                    <a:pt x="111" y="58"/>
                    <a:pt x="115" y="60"/>
                    <a:pt x="115" y="62"/>
                  </a:cubicBezTo>
                  <a:cubicBezTo>
                    <a:pt x="116" y="64"/>
                    <a:pt x="111" y="62"/>
                    <a:pt x="110" y="63"/>
                  </a:cubicBezTo>
                  <a:cubicBezTo>
                    <a:pt x="108" y="64"/>
                    <a:pt x="106" y="73"/>
                    <a:pt x="106" y="73"/>
                  </a:cubicBezTo>
                  <a:cubicBezTo>
                    <a:pt x="106" y="73"/>
                    <a:pt x="111" y="76"/>
                    <a:pt x="110" y="77"/>
                  </a:cubicBezTo>
                  <a:cubicBezTo>
                    <a:pt x="110" y="78"/>
                    <a:pt x="108" y="80"/>
                    <a:pt x="106" y="82"/>
                  </a:cubicBezTo>
                  <a:cubicBezTo>
                    <a:pt x="105" y="83"/>
                    <a:pt x="106" y="85"/>
                    <a:pt x="107" y="87"/>
                  </a:cubicBezTo>
                  <a:cubicBezTo>
                    <a:pt x="107" y="89"/>
                    <a:pt x="105" y="89"/>
                    <a:pt x="103" y="92"/>
                  </a:cubicBezTo>
                  <a:cubicBezTo>
                    <a:pt x="102" y="95"/>
                    <a:pt x="103" y="97"/>
                    <a:pt x="101" y="98"/>
                  </a:cubicBezTo>
                  <a:cubicBezTo>
                    <a:pt x="100" y="98"/>
                    <a:pt x="97" y="102"/>
                    <a:pt x="95" y="103"/>
                  </a:cubicBezTo>
                  <a:cubicBezTo>
                    <a:pt x="93" y="104"/>
                    <a:pt x="97" y="108"/>
                    <a:pt x="97" y="108"/>
                  </a:cubicBezTo>
                  <a:cubicBezTo>
                    <a:pt x="97" y="108"/>
                    <a:pt x="95" y="112"/>
                    <a:pt x="94" y="113"/>
                  </a:cubicBezTo>
                  <a:cubicBezTo>
                    <a:pt x="94" y="114"/>
                    <a:pt x="89" y="117"/>
                    <a:pt x="88" y="118"/>
                  </a:cubicBezTo>
                  <a:cubicBezTo>
                    <a:pt x="87" y="119"/>
                    <a:pt x="87" y="122"/>
                    <a:pt x="87" y="123"/>
                  </a:cubicBezTo>
                  <a:cubicBezTo>
                    <a:pt x="86" y="124"/>
                    <a:pt x="94" y="122"/>
                    <a:pt x="94" y="122"/>
                  </a:cubicBezTo>
                  <a:cubicBezTo>
                    <a:pt x="94" y="122"/>
                    <a:pt x="89" y="126"/>
                    <a:pt x="87" y="129"/>
                  </a:cubicBezTo>
                  <a:cubicBezTo>
                    <a:pt x="85" y="132"/>
                    <a:pt x="85" y="135"/>
                    <a:pt x="85" y="137"/>
                  </a:cubicBezTo>
                  <a:cubicBezTo>
                    <a:pt x="86" y="138"/>
                    <a:pt x="88" y="142"/>
                    <a:pt x="88" y="142"/>
                  </a:cubicBezTo>
                  <a:cubicBezTo>
                    <a:pt x="93" y="142"/>
                    <a:pt x="93" y="142"/>
                    <a:pt x="93" y="142"/>
                  </a:cubicBezTo>
                  <a:cubicBezTo>
                    <a:pt x="93" y="142"/>
                    <a:pt x="87" y="146"/>
                    <a:pt x="82" y="151"/>
                  </a:cubicBezTo>
                  <a:cubicBezTo>
                    <a:pt x="78" y="156"/>
                    <a:pt x="77" y="162"/>
                    <a:pt x="75" y="165"/>
                  </a:cubicBezTo>
                  <a:cubicBezTo>
                    <a:pt x="72" y="168"/>
                    <a:pt x="74" y="170"/>
                    <a:pt x="74" y="172"/>
                  </a:cubicBezTo>
                  <a:cubicBezTo>
                    <a:pt x="73" y="174"/>
                    <a:pt x="72" y="181"/>
                    <a:pt x="71" y="185"/>
                  </a:cubicBezTo>
                  <a:cubicBezTo>
                    <a:pt x="70" y="189"/>
                    <a:pt x="63" y="190"/>
                    <a:pt x="63" y="192"/>
                  </a:cubicBezTo>
                  <a:cubicBezTo>
                    <a:pt x="63" y="194"/>
                    <a:pt x="61" y="205"/>
                    <a:pt x="61" y="205"/>
                  </a:cubicBezTo>
                  <a:cubicBezTo>
                    <a:pt x="61" y="205"/>
                    <a:pt x="73" y="206"/>
                    <a:pt x="75" y="206"/>
                  </a:cubicBezTo>
                  <a:cubicBezTo>
                    <a:pt x="77" y="206"/>
                    <a:pt x="82" y="203"/>
                    <a:pt x="84" y="198"/>
                  </a:cubicBezTo>
                  <a:cubicBezTo>
                    <a:pt x="85" y="194"/>
                    <a:pt x="81" y="189"/>
                    <a:pt x="81" y="189"/>
                  </a:cubicBezTo>
                  <a:cubicBezTo>
                    <a:pt x="81" y="189"/>
                    <a:pt x="88" y="181"/>
                    <a:pt x="89" y="178"/>
                  </a:cubicBezTo>
                  <a:cubicBezTo>
                    <a:pt x="91" y="176"/>
                    <a:pt x="94" y="173"/>
                    <a:pt x="94" y="168"/>
                  </a:cubicBezTo>
                  <a:cubicBezTo>
                    <a:pt x="94" y="163"/>
                    <a:pt x="96" y="160"/>
                    <a:pt x="97" y="156"/>
                  </a:cubicBezTo>
                  <a:cubicBezTo>
                    <a:pt x="98" y="153"/>
                    <a:pt x="104" y="150"/>
                    <a:pt x="108" y="147"/>
                  </a:cubicBezTo>
                  <a:cubicBezTo>
                    <a:pt x="112" y="145"/>
                    <a:pt x="113" y="142"/>
                    <a:pt x="111" y="139"/>
                  </a:cubicBezTo>
                  <a:cubicBezTo>
                    <a:pt x="109" y="136"/>
                    <a:pt x="109" y="130"/>
                    <a:pt x="108" y="125"/>
                  </a:cubicBezTo>
                  <a:cubicBezTo>
                    <a:pt x="107" y="121"/>
                    <a:pt x="107" y="116"/>
                    <a:pt x="107" y="113"/>
                  </a:cubicBezTo>
                  <a:cubicBezTo>
                    <a:pt x="108" y="110"/>
                    <a:pt x="110" y="112"/>
                    <a:pt x="113" y="112"/>
                  </a:cubicBezTo>
                  <a:cubicBezTo>
                    <a:pt x="117" y="112"/>
                    <a:pt x="119" y="104"/>
                    <a:pt x="122" y="101"/>
                  </a:cubicBezTo>
                  <a:cubicBezTo>
                    <a:pt x="126" y="98"/>
                    <a:pt x="134" y="94"/>
                    <a:pt x="137" y="93"/>
                  </a:cubicBezTo>
                  <a:cubicBezTo>
                    <a:pt x="139" y="92"/>
                    <a:pt x="142" y="87"/>
                    <a:pt x="144" y="86"/>
                  </a:cubicBezTo>
                  <a:cubicBezTo>
                    <a:pt x="145" y="85"/>
                    <a:pt x="155" y="82"/>
                    <a:pt x="155" y="82"/>
                  </a:cubicBezTo>
                  <a:cubicBezTo>
                    <a:pt x="155" y="82"/>
                    <a:pt x="145" y="89"/>
                    <a:pt x="144" y="90"/>
                  </a:cubicBezTo>
                  <a:cubicBezTo>
                    <a:pt x="144" y="91"/>
                    <a:pt x="139" y="95"/>
                    <a:pt x="135" y="97"/>
                  </a:cubicBezTo>
                  <a:cubicBezTo>
                    <a:pt x="132" y="100"/>
                    <a:pt x="127" y="103"/>
                    <a:pt x="124" y="105"/>
                  </a:cubicBezTo>
                  <a:cubicBezTo>
                    <a:pt x="120" y="108"/>
                    <a:pt x="118" y="112"/>
                    <a:pt x="117" y="117"/>
                  </a:cubicBezTo>
                  <a:cubicBezTo>
                    <a:pt x="115" y="123"/>
                    <a:pt x="113" y="128"/>
                    <a:pt x="114" y="130"/>
                  </a:cubicBezTo>
                  <a:cubicBezTo>
                    <a:pt x="115" y="133"/>
                    <a:pt x="120" y="139"/>
                    <a:pt x="120" y="139"/>
                  </a:cubicBezTo>
                  <a:cubicBezTo>
                    <a:pt x="120" y="139"/>
                    <a:pt x="121" y="138"/>
                    <a:pt x="121" y="136"/>
                  </a:cubicBezTo>
                  <a:cubicBezTo>
                    <a:pt x="121" y="134"/>
                    <a:pt x="122" y="132"/>
                    <a:pt x="123" y="129"/>
                  </a:cubicBezTo>
                  <a:cubicBezTo>
                    <a:pt x="125" y="126"/>
                    <a:pt x="126" y="122"/>
                    <a:pt x="126" y="122"/>
                  </a:cubicBezTo>
                  <a:cubicBezTo>
                    <a:pt x="126" y="122"/>
                    <a:pt x="127" y="125"/>
                    <a:pt x="128" y="127"/>
                  </a:cubicBezTo>
                  <a:cubicBezTo>
                    <a:pt x="129" y="129"/>
                    <a:pt x="131" y="130"/>
                    <a:pt x="133" y="128"/>
                  </a:cubicBezTo>
                  <a:cubicBezTo>
                    <a:pt x="135" y="127"/>
                    <a:pt x="133" y="119"/>
                    <a:pt x="133" y="119"/>
                  </a:cubicBezTo>
                  <a:cubicBezTo>
                    <a:pt x="133" y="119"/>
                    <a:pt x="135" y="126"/>
                    <a:pt x="136" y="128"/>
                  </a:cubicBezTo>
                  <a:cubicBezTo>
                    <a:pt x="136" y="129"/>
                    <a:pt x="136" y="136"/>
                    <a:pt x="137" y="137"/>
                  </a:cubicBezTo>
                  <a:cubicBezTo>
                    <a:pt x="138" y="138"/>
                    <a:pt x="140" y="134"/>
                    <a:pt x="142" y="132"/>
                  </a:cubicBezTo>
                  <a:cubicBezTo>
                    <a:pt x="145" y="130"/>
                    <a:pt x="146" y="127"/>
                    <a:pt x="148" y="123"/>
                  </a:cubicBezTo>
                  <a:cubicBezTo>
                    <a:pt x="149" y="119"/>
                    <a:pt x="152" y="118"/>
                    <a:pt x="153" y="119"/>
                  </a:cubicBezTo>
                  <a:cubicBezTo>
                    <a:pt x="154" y="119"/>
                    <a:pt x="156" y="124"/>
                    <a:pt x="158" y="124"/>
                  </a:cubicBezTo>
                  <a:cubicBezTo>
                    <a:pt x="161" y="123"/>
                    <a:pt x="159" y="118"/>
                    <a:pt x="159" y="120"/>
                  </a:cubicBezTo>
                  <a:cubicBezTo>
                    <a:pt x="160" y="121"/>
                    <a:pt x="163" y="123"/>
                    <a:pt x="165" y="125"/>
                  </a:cubicBezTo>
                  <a:cubicBezTo>
                    <a:pt x="167" y="124"/>
                    <a:pt x="167" y="124"/>
                    <a:pt x="167" y="124"/>
                  </a:cubicBezTo>
                  <a:cubicBezTo>
                    <a:pt x="167" y="120"/>
                    <a:pt x="167" y="120"/>
                    <a:pt x="167" y="120"/>
                  </a:cubicBezTo>
                  <a:cubicBezTo>
                    <a:pt x="171" y="120"/>
                    <a:pt x="171" y="120"/>
                    <a:pt x="171" y="120"/>
                  </a:cubicBezTo>
                  <a:cubicBezTo>
                    <a:pt x="177" y="116"/>
                    <a:pt x="177" y="116"/>
                    <a:pt x="177" y="116"/>
                  </a:cubicBezTo>
                  <a:cubicBezTo>
                    <a:pt x="171" y="110"/>
                    <a:pt x="171" y="110"/>
                    <a:pt x="171" y="110"/>
                  </a:cubicBezTo>
                  <a:cubicBezTo>
                    <a:pt x="169" y="99"/>
                    <a:pt x="169" y="99"/>
                    <a:pt x="169" y="99"/>
                  </a:cubicBezTo>
                  <a:cubicBezTo>
                    <a:pt x="169" y="78"/>
                    <a:pt x="169" y="78"/>
                    <a:pt x="169" y="78"/>
                  </a:cubicBezTo>
                  <a:cubicBezTo>
                    <a:pt x="164" y="69"/>
                    <a:pt x="164" y="69"/>
                    <a:pt x="164" y="69"/>
                  </a:cubicBezTo>
                  <a:cubicBezTo>
                    <a:pt x="184" y="57"/>
                    <a:pt x="184" y="57"/>
                    <a:pt x="184" y="57"/>
                  </a:cubicBezTo>
                  <a:close/>
                  <a:moveTo>
                    <a:pt x="44" y="1"/>
                  </a:moveTo>
                  <a:cubicBezTo>
                    <a:pt x="32" y="8"/>
                    <a:pt x="32" y="8"/>
                    <a:pt x="32" y="8"/>
                  </a:cubicBezTo>
                  <a:cubicBezTo>
                    <a:pt x="32" y="8"/>
                    <a:pt x="28" y="10"/>
                    <a:pt x="30" y="12"/>
                  </a:cubicBezTo>
                  <a:cubicBezTo>
                    <a:pt x="32" y="15"/>
                    <a:pt x="43" y="10"/>
                    <a:pt x="47" y="7"/>
                  </a:cubicBezTo>
                  <a:cubicBezTo>
                    <a:pt x="50" y="3"/>
                    <a:pt x="52" y="1"/>
                    <a:pt x="51" y="1"/>
                  </a:cubicBezTo>
                  <a:cubicBezTo>
                    <a:pt x="49" y="0"/>
                    <a:pt x="44" y="1"/>
                    <a:pt x="44" y="1"/>
                  </a:cubicBezTo>
                  <a:close/>
                  <a:moveTo>
                    <a:pt x="21" y="15"/>
                  </a:moveTo>
                  <a:cubicBezTo>
                    <a:pt x="20" y="15"/>
                    <a:pt x="16" y="18"/>
                    <a:pt x="13" y="18"/>
                  </a:cubicBezTo>
                  <a:cubicBezTo>
                    <a:pt x="9" y="17"/>
                    <a:pt x="0" y="14"/>
                    <a:pt x="2" y="20"/>
                  </a:cubicBezTo>
                  <a:cubicBezTo>
                    <a:pt x="4" y="25"/>
                    <a:pt x="7" y="30"/>
                    <a:pt x="12" y="26"/>
                  </a:cubicBezTo>
                  <a:cubicBezTo>
                    <a:pt x="17" y="22"/>
                    <a:pt x="21" y="22"/>
                    <a:pt x="24" y="19"/>
                  </a:cubicBezTo>
                  <a:cubicBezTo>
                    <a:pt x="27" y="15"/>
                    <a:pt x="21" y="15"/>
                    <a:pt x="21" y="15"/>
                  </a:cubicBezTo>
                  <a:close/>
                  <a:moveTo>
                    <a:pt x="86" y="59"/>
                  </a:moveTo>
                  <a:cubicBezTo>
                    <a:pt x="86" y="59"/>
                    <a:pt x="77" y="61"/>
                    <a:pt x="73" y="64"/>
                  </a:cubicBezTo>
                  <a:cubicBezTo>
                    <a:pt x="69" y="66"/>
                    <a:pt x="64" y="62"/>
                    <a:pt x="59" y="61"/>
                  </a:cubicBezTo>
                  <a:cubicBezTo>
                    <a:pt x="55" y="61"/>
                    <a:pt x="53" y="63"/>
                    <a:pt x="49" y="62"/>
                  </a:cubicBezTo>
                  <a:cubicBezTo>
                    <a:pt x="44" y="60"/>
                    <a:pt x="45" y="54"/>
                    <a:pt x="47" y="52"/>
                  </a:cubicBezTo>
                  <a:cubicBezTo>
                    <a:pt x="49" y="49"/>
                    <a:pt x="52" y="55"/>
                    <a:pt x="56" y="56"/>
                  </a:cubicBezTo>
                  <a:cubicBezTo>
                    <a:pt x="59" y="56"/>
                    <a:pt x="74" y="52"/>
                    <a:pt x="74" y="52"/>
                  </a:cubicBezTo>
                  <a:cubicBezTo>
                    <a:pt x="74" y="52"/>
                    <a:pt x="64" y="51"/>
                    <a:pt x="61" y="49"/>
                  </a:cubicBezTo>
                  <a:cubicBezTo>
                    <a:pt x="58" y="46"/>
                    <a:pt x="68" y="41"/>
                    <a:pt x="70" y="40"/>
                  </a:cubicBezTo>
                  <a:cubicBezTo>
                    <a:pt x="72" y="38"/>
                    <a:pt x="78" y="35"/>
                    <a:pt x="78" y="35"/>
                  </a:cubicBezTo>
                  <a:cubicBezTo>
                    <a:pt x="78" y="35"/>
                    <a:pt x="70" y="36"/>
                    <a:pt x="69" y="35"/>
                  </a:cubicBezTo>
                  <a:cubicBezTo>
                    <a:pt x="68" y="33"/>
                    <a:pt x="67" y="30"/>
                    <a:pt x="64" y="26"/>
                  </a:cubicBezTo>
                  <a:cubicBezTo>
                    <a:pt x="60" y="23"/>
                    <a:pt x="56" y="22"/>
                    <a:pt x="59" y="20"/>
                  </a:cubicBezTo>
                  <a:cubicBezTo>
                    <a:pt x="63" y="19"/>
                    <a:pt x="57" y="15"/>
                    <a:pt x="60" y="15"/>
                  </a:cubicBezTo>
                  <a:cubicBezTo>
                    <a:pt x="62" y="14"/>
                    <a:pt x="74" y="12"/>
                    <a:pt x="76" y="13"/>
                  </a:cubicBezTo>
                  <a:cubicBezTo>
                    <a:pt x="78" y="13"/>
                    <a:pt x="80" y="19"/>
                    <a:pt x="83" y="24"/>
                  </a:cubicBezTo>
                  <a:cubicBezTo>
                    <a:pt x="85" y="29"/>
                    <a:pt x="84" y="31"/>
                    <a:pt x="86" y="32"/>
                  </a:cubicBezTo>
                  <a:cubicBezTo>
                    <a:pt x="88" y="34"/>
                    <a:pt x="95" y="37"/>
                    <a:pt x="97" y="39"/>
                  </a:cubicBezTo>
                  <a:cubicBezTo>
                    <a:pt x="98" y="40"/>
                    <a:pt x="103" y="46"/>
                    <a:pt x="103" y="47"/>
                  </a:cubicBezTo>
                  <a:cubicBezTo>
                    <a:pt x="104" y="49"/>
                    <a:pt x="101" y="54"/>
                    <a:pt x="101" y="54"/>
                  </a:cubicBezTo>
                  <a:cubicBezTo>
                    <a:pt x="95" y="54"/>
                    <a:pt x="95" y="54"/>
                    <a:pt x="95" y="54"/>
                  </a:cubicBezTo>
                  <a:cubicBezTo>
                    <a:pt x="98" y="58"/>
                    <a:pt x="98" y="58"/>
                    <a:pt x="98" y="58"/>
                  </a:cubicBezTo>
                  <a:cubicBezTo>
                    <a:pt x="85" y="63"/>
                    <a:pt x="85" y="63"/>
                    <a:pt x="85" y="63"/>
                  </a:cubicBezTo>
                  <a:cubicBezTo>
                    <a:pt x="86" y="59"/>
                    <a:pt x="86" y="59"/>
                    <a:pt x="86" y="59"/>
                  </a:cubicBezTo>
                  <a:close/>
                  <a:moveTo>
                    <a:pt x="52" y="87"/>
                  </a:moveTo>
                  <a:cubicBezTo>
                    <a:pt x="51" y="87"/>
                    <a:pt x="47" y="93"/>
                    <a:pt x="46" y="97"/>
                  </a:cubicBezTo>
                  <a:cubicBezTo>
                    <a:pt x="45" y="101"/>
                    <a:pt x="53" y="94"/>
                    <a:pt x="53" y="94"/>
                  </a:cubicBezTo>
                  <a:cubicBezTo>
                    <a:pt x="53" y="94"/>
                    <a:pt x="57" y="89"/>
                    <a:pt x="58" y="87"/>
                  </a:cubicBezTo>
                  <a:cubicBezTo>
                    <a:pt x="58" y="85"/>
                    <a:pt x="52" y="87"/>
                    <a:pt x="52" y="87"/>
                  </a:cubicBezTo>
                  <a:close/>
                  <a:moveTo>
                    <a:pt x="35" y="114"/>
                  </a:moveTo>
                  <a:cubicBezTo>
                    <a:pt x="35" y="114"/>
                    <a:pt x="27" y="120"/>
                    <a:pt x="25" y="119"/>
                  </a:cubicBezTo>
                  <a:cubicBezTo>
                    <a:pt x="24" y="118"/>
                    <a:pt x="22" y="129"/>
                    <a:pt x="21" y="129"/>
                  </a:cubicBezTo>
                  <a:cubicBezTo>
                    <a:pt x="20" y="130"/>
                    <a:pt x="17" y="141"/>
                    <a:pt x="17" y="141"/>
                  </a:cubicBezTo>
                  <a:cubicBezTo>
                    <a:pt x="17" y="141"/>
                    <a:pt x="27" y="137"/>
                    <a:pt x="29" y="133"/>
                  </a:cubicBezTo>
                  <a:cubicBezTo>
                    <a:pt x="30" y="129"/>
                    <a:pt x="33" y="128"/>
                    <a:pt x="33" y="128"/>
                  </a:cubicBezTo>
                  <a:cubicBezTo>
                    <a:pt x="39" y="132"/>
                    <a:pt x="39" y="132"/>
                    <a:pt x="39" y="132"/>
                  </a:cubicBezTo>
                  <a:cubicBezTo>
                    <a:pt x="39" y="132"/>
                    <a:pt x="33" y="133"/>
                    <a:pt x="34" y="137"/>
                  </a:cubicBezTo>
                  <a:cubicBezTo>
                    <a:pt x="34" y="140"/>
                    <a:pt x="35" y="141"/>
                    <a:pt x="34" y="145"/>
                  </a:cubicBezTo>
                  <a:cubicBezTo>
                    <a:pt x="33" y="148"/>
                    <a:pt x="27" y="146"/>
                    <a:pt x="28" y="154"/>
                  </a:cubicBezTo>
                  <a:cubicBezTo>
                    <a:pt x="29" y="161"/>
                    <a:pt x="35" y="151"/>
                    <a:pt x="37" y="151"/>
                  </a:cubicBezTo>
                  <a:cubicBezTo>
                    <a:pt x="40" y="152"/>
                    <a:pt x="49" y="153"/>
                    <a:pt x="52" y="148"/>
                  </a:cubicBezTo>
                  <a:cubicBezTo>
                    <a:pt x="55" y="143"/>
                    <a:pt x="55" y="142"/>
                    <a:pt x="54" y="138"/>
                  </a:cubicBezTo>
                  <a:cubicBezTo>
                    <a:pt x="53" y="134"/>
                    <a:pt x="51" y="129"/>
                    <a:pt x="51" y="127"/>
                  </a:cubicBezTo>
                  <a:cubicBezTo>
                    <a:pt x="52" y="126"/>
                    <a:pt x="55" y="110"/>
                    <a:pt x="55" y="110"/>
                  </a:cubicBezTo>
                  <a:cubicBezTo>
                    <a:pt x="39" y="116"/>
                    <a:pt x="39" y="116"/>
                    <a:pt x="39" y="116"/>
                  </a:cubicBezTo>
                  <a:cubicBezTo>
                    <a:pt x="36" y="120"/>
                    <a:pt x="36" y="120"/>
                    <a:pt x="36" y="120"/>
                  </a:cubicBezTo>
                  <a:cubicBezTo>
                    <a:pt x="35" y="114"/>
                    <a:pt x="35" y="114"/>
                    <a:pt x="35" y="114"/>
                  </a:cubicBezTo>
                  <a:close/>
                  <a:moveTo>
                    <a:pt x="65" y="109"/>
                  </a:moveTo>
                  <a:cubicBezTo>
                    <a:pt x="66" y="104"/>
                    <a:pt x="66" y="104"/>
                    <a:pt x="66" y="104"/>
                  </a:cubicBezTo>
                  <a:cubicBezTo>
                    <a:pt x="73" y="95"/>
                    <a:pt x="73" y="95"/>
                    <a:pt x="73" y="95"/>
                  </a:cubicBezTo>
                  <a:cubicBezTo>
                    <a:pt x="89" y="88"/>
                    <a:pt x="89" y="88"/>
                    <a:pt x="89" y="88"/>
                  </a:cubicBezTo>
                  <a:cubicBezTo>
                    <a:pt x="93" y="83"/>
                    <a:pt x="93" y="83"/>
                    <a:pt x="93" y="83"/>
                  </a:cubicBezTo>
                  <a:cubicBezTo>
                    <a:pt x="96" y="78"/>
                    <a:pt x="96" y="78"/>
                    <a:pt x="96" y="78"/>
                  </a:cubicBezTo>
                  <a:cubicBezTo>
                    <a:pt x="96" y="78"/>
                    <a:pt x="93" y="88"/>
                    <a:pt x="93" y="90"/>
                  </a:cubicBezTo>
                  <a:cubicBezTo>
                    <a:pt x="92" y="92"/>
                    <a:pt x="93" y="93"/>
                    <a:pt x="89" y="96"/>
                  </a:cubicBezTo>
                  <a:cubicBezTo>
                    <a:pt x="86" y="100"/>
                    <a:pt x="81" y="107"/>
                    <a:pt x="80" y="108"/>
                  </a:cubicBezTo>
                  <a:cubicBezTo>
                    <a:pt x="78" y="109"/>
                    <a:pt x="74" y="113"/>
                    <a:pt x="72" y="117"/>
                  </a:cubicBezTo>
                  <a:cubicBezTo>
                    <a:pt x="70" y="120"/>
                    <a:pt x="71" y="122"/>
                    <a:pt x="68" y="124"/>
                  </a:cubicBezTo>
                  <a:cubicBezTo>
                    <a:pt x="66" y="126"/>
                    <a:pt x="63" y="132"/>
                    <a:pt x="63" y="132"/>
                  </a:cubicBezTo>
                  <a:cubicBezTo>
                    <a:pt x="63" y="132"/>
                    <a:pt x="58" y="133"/>
                    <a:pt x="57" y="130"/>
                  </a:cubicBezTo>
                  <a:cubicBezTo>
                    <a:pt x="56" y="128"/>
                    <a:pt x="58" y="120"/>
                    <a:pt x="59" y="117"/>
                  </a:cubicBezTo>
                  <a:cubicBezTo>
                    <a:pt x="60" y="114"/>
                    <a:pt x="61" y="112"/>
                    <a:pt x="62" y="111"/>
                  </a:cubicBezTo>
                  <a:cubicBezTo>
                    <a:pt x="63" y="111"/>
                    <a:pt x="65" y="109"/>
                    <a:pt x="65" y="109"/>
                  </a:cubicBezTo>
                  <a:close/>
                  <a:moveTo>
                    <a:pt x="126" y="133"/>
                  </a:moveTo>
                  <a:cubicBezTo>
                    <a:pt x="127" y="131"/>
                    <a:pt x="127" y="131"/>
                    <a:pt x="127" y="131"/>
                  </a:cubicBezTo>
                  <a:cubicBezTo>
                    <a:pt x="127" y="131"/>
                    <a:pt x="130" y="136"/>
                    <a:pt x="132" y="140"/>
                  </a:cubicBezTo>
                  <a:cubicBezTo>
                    <a:pt x="134" y="143"/>
                    <a:pt x="135" y="149"/>
                    <a:pt x="135" y="153"/>
                  </a:cubicBezTo>
                  <a:cubicBezTo>
                    <a:pt x="134" y="156"/>
                    <a:pt x="132" y="156"/>
                    <a:pt x="132" y="156"/>
                  </a:cubicBezTo>
                  <a:cubicBezTo>
                    <a:pt x="132" y="156"/>
                    <a:pt x="130" y="156"/>
                    <a:pt x="130" y="154"/>
                  </a:cubicBezTo>
                  <a:cubicBezTo>
                    <a:pt x="129" y="152"/>
                    <a:pt x="127" y="146"/>
                    <a:pt x="126" y="144"/>
                  </a:cubicBezTo>
                  <a:cubicBezTo>
                    <a:pt x="125" y="141"/>
                    <a:pt x="126" y="134"/>
                    <a:pt x="126" y="133"/>
                  </a:cubicBezTo>
                  <a:close/>
                  <a:moveTo>
                    <a:pt x="110" y="156"/>
                  </a:moveTo>
                  <a:cubicBezTo>
                    <a:pt x="110" y="156"/>
                    <a:pt x="114" y="156"/>
                    <a:pt x="116" y="156"/>
                  </a:cubicBezTo>
                  <a:cubicBezTo>
                    <a:pt x="119" y="157"/>
                    <a:pt x="120" y="159"/>
                    <a:pt x="121" y="166"/>
                  </a:cubicBezTo>
                  <a:cubicBezTo>
                    <a:pt x="122" y="173"/>
                    <a:pt x="120" y="174"/>
                    <a:pt x="120" y="175"/>
                  </a:cubicBezTo>
                  <a:cubicBezTo>
                    <a:pt x="120" y="175"/>
                    <a:pt x="123" y="179"/>
                    <a:pt x="123" y="179"/>
                  </a:cubicBezTo>
                  <a:cubicBezTo>
                    <a:pt x="120" y="186"/>
                    <a:pt x="120" y="186"/>
                    <a:pt x="120" y="186"/>
                  </a:cubicBezTo>
                  <a:cubicBezTo>
                    <a:pt x="120" y="186"/>
                    <a:pt x="121" y="191"/>
                    <a:pt x="119" y="195"/>
                  </a:cubicBezTo>
                  <a:cubicBezTo>
                    <a:pt x="117" y="199"/>
                    <a:pt x="105" y="195"/>
                    <a:pt x="103" y="193"/>
                  </a:cubicBezTo>
                  <a:cubicBezTo>
                    <a:pt x="100" y="190"/>
                    <a:pt x="101" y="182"/>
                    <a:pt x="102" y="179"/>
                  </a:cubicBezTo>
                  <a:cubicBezTo>
                    <a:pt x="102" y="177"/>
                    <a:pt x="102" y="173"/>
                    <a:pt x="102" y="167"/>
                  </a:cubicBezTo>
                  <a:cubicBezTo>
                    <a:pt x="102" y="162"/>
                    <a:pt x="108" y="158"/>
                    <a:pt x="110"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4">
              <a:extLst>
                <a:ext uri="{FF2B5EF4-FFF2-40B4-BE49-F238E27FC236}">
                  <a16:creationId xmlns:a16="http://schemas.microsoft.com/office/drawing/2014/main" id="{E06BD821-436A-E457-5ADF-E48F963A6D0D}"/>
                </a:ext>
              </a:extLst>
            </p:cNvPr>
            <p:cNvSpPr>
              <a:spLocks noEditPoints="1"/>
            </p:cNvSpPr>
            <p:nvPr/>
          </p:nvSpPr>
          <p:spPr bwMode="auto">
            <a:xfrm>
              <a:off x="3740" y="1232"/>
              <a:ext cx="385" cy="516"/>
            </a:xfrm>
            <a:custGeom>
              <a:avLst/>
              <a:gdLst>
                <a:gd name="T0" fmla="*/ 76 w 132"/>
                <a:gd name="T1" fmla="*/ 9 h 177"/>
                <a:gd name="T2" fmla="*/ 65 w 132"/>
                <a:gd name="T3" fmla="*/ 19 h 177"/>
                <a:gd name="T4" fmla="*/ 65 w 132"/>
                <a:gd name="T5" fmla="*/ 22 h 177"/>
                <a:gd name="T6" fmla="*/ 54 w 132"/>
                <a:gd name="T7" fmla="*/ 33 h 177"/>
                <a:gd name="T8" fmla="*/ 49 w 132"/>
                <a:gd name="T9" fmla="*/ 48 h 177"/>
                <a:gd name="T10" fmla="*/ 45 w 132"/>
                <a:gd name="T11" fmla="*/ 59 h 177"/>
                <a:gd name="T12" fmla="*/ 34 w 132"/>
                <a:gd name="T13" fmla="*/ 74 h 177"/>
                <a:gd name="T14" fmla="*/ 27 w 132"/>
                <a:gd name="T15" fmla="*/ 89 h 177"/>
                <a:gd name="T16" fmla="*/ 24 w 132"/>
                <a:gd name="T17" fmla="*/ 107 h 177"/>
                <a:gd name="T18" fmla="*/ 16 w 132"/>
                <a:gd name="T19" fmla="*/ 132 h 177"/>
                <a:gd name="T20" fmla="*/ 12 w 132"/>
                <a:gd name="T21" fmla="*/ 147 h 177"/>
                <a:gd name="T22" fmla="*/ 0 w 132"/>
                <a:gd name="T23" fmla="*/ 176 h 177"/>
                <a:gd name="T24" fmla="*/ 29 w 132"/>
                <a:gd name="T25" fmla="*/ 150 h 177"/>
                <a:gd name="T26" fmla="*/ 47 w 132"/>
                <a:gd name="T27" fmla="*/ 119 h 177"/>
                <a:gd name="T28" fmla="*/ 46 w 132"/>
                <a:gd name="T29" fmla="*/ 88 h 177"/>
                <a:gd name="T30" fmla="*/ 61 w 132"/>
                <a:gd name="T31" fmla="*/ 73 h 177"/>
                <a:gd name="T32" fmla="*/ 78 w 132"/>
                <a:gd name="T33" fmla="*/ 65 h 177"/>
                <a:gd name="T34" fmla="*/ 52 w 132"/>
                <a:gd name="T35" fmla="*/ 100 h 177"/>
                <a:gd name="T36" fmla="*/ 65 w 132"/>
                <a:gd name="T37" fmla="*/ 94 h 177"/>
                <a:gd name="T38" fmla="*/ 74 w 132"/>
                <a:gd name="T39" fmla="*/ 99 h 177"/>
                <a:gd name="T40" fmla="*/ 87 w 132"/>
                <a:gd name="T41" fmla="*/ 94 h 177"/>
                <a:gd name="T42" fmla="*/ 99 w 132"/>
                <a:gd name="T43" fmla="*/ 92 h 177"/>
                <a:gd name="T44" fmla="*/ 106 w 132"/>
                <a:gd name="T45" fmla="*/ 95 h 177"/>
                <a:gd name="T46" fmla="*/ 117 w 132"/>
                <a:gd name="T47" fmla="*/ 87 h 177"/>
                <a:gd name="T48" fmla="*/ 103 w 132"/>
                <a:gd name="T49" fmla="*/ 40 h 177"/>
                <a:gd name="T50" fmla="*/ 132 w 132"/>
                <a:gd name="T51" fmla="*/ 16 h 177"/>
                <a:gd name="T52" fmla="*/ 108 w 132"/>
                <a:gd name="T53" fmla="*/ 7 h 177"/>
                <a:gd name="T54" fmla="*/ 86 w 132"/>
                <a:gd name="T55" fmla="*/ 2 h 177"/>
                <a:gd name="T56" fmla="*/ 74 w 132"/>
                <a:gd name="T57" fmla="*/ 0 h 177"/>
                <a:gd name="T58" fmla="*/ 99 w 132"/>
                <a:gd name="T59" fmla="*/ 11 h 177"/>
                <a:gd name="T60" fmla="*/ 131 w 132"/>
                <a:gd name="T61" fmla="*/ 16 h 177"/>
                <a:gd name="T62" fmla="*/ 102 w 132"/>
                <a:gd name="T63" fmla="*/ 39 h 177"/>
                <a:gd name="T64" fmla="*/ 110 w 132"/>
                <a:gd name="T65" fmla="*/ 81 h 177"/>
                <a:gd name="T66" fmla="*/ 106 w 132"/>
                <a:gd name="T67" fmla="*/ 95 h 177"/>
                <a:gd name="T68" fmla="*/ 98 w 132"/>
                <a:gd name="T69" fmla="*/ 94 h 177"/>
                <a:gd name="T70" fmla="*/ 81 w 132"/>
                <a:gd name="T71" fmla="*/ 102 h 177"/>
                <a:gd name="T72" fmla="*/ 73 w 132"/>
                <a:gd name="T73" fmla="*/ 90 h 177"/>
                <a:gd name="T74" fmla="*/ 65 w 132"/>
                <a:gd name="T75" fmla="*/ 93 h 177"/>
                <a:gd name="T76" fmla="*/ 53 w 132"/>
                <a:gd name="T77" fmla="*/ 101 h 177"/>
                <a:gd name="T78" fmla="*/ 74 w 132"/>
                <a:gd name="T79" fmla="*/ 69 h 177"/>
                <a:gd name="T80" fmla="*/ 93 w 132"/>
                <a:gd name="T81" fmla="*/ 52 h 177"/>
                <a:gd name="T82" fmla="*/ 52 w 132"/>
                <a:gd name="T83" fmla="*/ 83 h 177"/>
                <a:gd name="T84" fmla="*/ 50 w 132"/>
                <a:gd name="T85" fmla="*/ 110 h 177"/>
                <a:gd name="T86" fmla="*/ 33 w 132"/>
                <a:gd name="T87" fmla="*/ 139 h 177"/>
                <a:gd name="T88" fmla="*/ 14 w 132"/>
                <a:gd name="T89" fmla="*/ 176 h 177"/>
                <a:gd name="T90" fmla="*/ 13 w 132"/>
                <a:gd name="T91" fmla="*/ 143 h 177"/>
                <a:gd name="T92" fmla="*/ 22 w 132"/>
                <a:gd name="T93" fmla="*/ 123 h 177"/>
                <a:gd name="T94" fmla="*/ 25 w 132"/>
                <a:gd name="T95" fmla="*/ 108 h 177"/>
                <a:gd name="T96" fmla="*/ 33 w 132"/>
                <a:gd name="T97" fmla="*/ 93 h 177"/>
                <a:gd name="T98" fmla="*/ 37 w 132"/>
                <a:gd name="T99" fmla="*/ 79 h 177"/>
                <a:gd name="T100" fmla="*/ 41 w 132"/>
                <a:gd name="T101" fmla="*/ 69 h 177"/>
                <a:gd name="T102" fmla="*/ 45 w 132"/>
                <a:gd name="T103" fmla="*/ 55 h 177"/>
                <a:gd name="T104" fmla="*/ 46 w 132"/>
                <a:gd name="T105" fmla="*/ 44 h 177"/>
                <a:gd name="T106" fmla="*/ 52 w 132"/>
                <a:gd name="T107" fmla="*/ 29 h 177"/>
                <a:gd name="T108" fmla="*/ 78 w 132"/>
                <a:gd name="T109" fmla="*/ 24 h 177"/>
                <a:gd name="T110" fmla="*/ 66 w 132"/>
                <a:gd name="T111" fmla="*/ 19 h 177"/>
                <a:gd name="T112" fmla="*/ 67 w 132"/>
                <a:gd name="T113" fmla="*/ 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2" h="177">
                  <a:moveTo>
                    <a:pt x="74" y="0"/>
                  </a:moveTo>
                  <a:cubicBezTo>
                    <a:pt x="72" y="1"/>
                    <a:pt x="72" y="1"/>
                    <a:pt x="72" y="1"/>
                  </a:cubicBezTo>
                  <a:cubicBezTo>
                    <a:pt x="71" y="2"/>
                    <a:pt x="71" y="2"/>
                    <a:pt x="71" y="3"/>
                  </a:cubicBezTo>
                  <a:cubicBezTo>
                    <a:pt x="71" y="3"/>
                    <a:pt x="67" y="9"/>
                    <a:pt x="67" y="9"/>
                  </a:cubicBezTo>
                  <a:cubicBezTo>
                    <a:pt x="67" y="10"/>
                    <a:pt x="67" y="10"/>
                    <a:pt x="67" y="10"/>
                  </a:cubicBezTo>
                  <a:cubicBezTo>
                    <a:pt x="67" y="10"/>
                    <a:pt x="72" y="10"/>
                    <a:pt x="76" y="9"/>
                  </a:cubicBezTo>
                  <a:cubicBezTo>
                    <a:pt x="75" y="10"/>
                    <a:pt x="73" y="12"/>
                    <a:pt x="70" y="13"/>
                  </a:cubicBezTo>
                  <a:cubicBezTo>
                    <a:pt x="67" y="14"/>
                    <a:pt x="61" y="11"/>
                    <a:pt x="61" y="11"/>
                  </a:cubicBezTo>
                  <a:cubicBezTo>
                    <a:pt x="61" y="11"/>
                    <a:pt x="61" y="11"/>
                    <a:pt x="61" y="11"/>
                  </a:cubicBezTo>
                  <a:cubicBezTo>
                    <a:pt x="61" y="11"/>
                    <a:pt x="61" y="12"/>
                    <a:pt x="61" y="12"/>
                  </a:cubicBezTo>
                  <a:cubicBezTo>
                    <a:pt x="61" y="12"/>
                    <a:pt x="61" y="12"/>
                    <a:pt x="61" y="12"/>
                  </a:cubicBezTo>
                  <a:cubicBezTo>
                    <a:pt x="61" y="12"/>
                    <a:pt x="64" y="18"/>
                    <a:pt x="65" y="19"/>
                  </a:cubicBezTo>
                  <a:cubicBezTo>
                    <a:pt x="66" y="20"/>
                    <a:pt x="67" y="20"/>
                    <a:pt x="68" y="20"/>
                  </a:cubicBezTo>
                  <a:cubicBezTo>
                    <a:pt x="69" y="20"/>
                    <a:pt x="70" y="21"/>
                    <a:pt x="72" y="21"/>
                  </a:cubicBezTo>
                  <a:cubicBezTo>
                    <a:pt x="74" y="22"/>
                    <a:pt x="76" y="23"/>
                    <a:pt x="77" y="24"/>
                  </a:cubicBezTo>
                  <a:cubicBezTo>
                    <a:pt x="76" y="24"/>
                    <a:pt x="73" y="25"/>
                    <a:pt x="71" y="24"/>
                  </a:cubicBezTo>
                  <a:cubicBezTo>
                    <a:pt x="69" y="23"/>
                    <a:pt x="68" y="23"/>
                    <a:pt x="67" y="23"/>
                  </a:cubicBezTo>
                  <a:cubicBezTo>
                    <a:pt x="65" y="22"/>
                    <a:pt x="65" y="22"/>
                    <a:pt x="65" y="22"/>
                  </a:cubicBezTo>
                  <a:cubicBezTo>
                    <a:pt x="62" y="22"/>
                    <a:pt x="62" y="22"/>
                    <a:pt x="60" y="23"/>
                  </a:cubicBezTo>
                  <a:cubicBezTo>
                    <a:pt x="58" y="24"/>
                    <a:pt x="56" y="26"/>
                    <a:pt x="53" y="27"/>
                  </a:cubicBezTo>
                  <a:cubicBezTo>
                    <a:pt x="52" y="28"/>
                    <a:pt x="51" y="28"/>
                    <a:pt x="51" y="29"/>
                  </a:cubicBezTo>
                  <a:cubicBezTo>
                    <a:pt x="51" y="30"/>
                    <a:pt x="52" y="30"/>
                    <a:pt x="53" y="31"/>
                  </a:cubicBezTo>
                  <a:cubicBezTo>
                    <a:pt x="53" y="32"/>
                    <a:pt x="54" y="32"/>
                    <a:pt x="54" y="33"/>
                  </a:cubicBezTo>
                  <a:cubicBezTo>
                    <a:pt x="54" y="33"/>
                    <a:pt x="54" y="33"/>
                    <a:pt x="54" y="33"/>
                  </a:cubicBezTo>
                  <a:cubicBezTo>
                    <a:pt x="54" y="33"/>
                    <a:pt x="53" y="33"/>
                    <a:pt x="52" y="33"/>
                  </a:cubicBezTo>
                  <a:cubicBezTo>
                    <a:pt x="51" y="33"/>
                    <a:pt x="49" y="33"/>
                    <a:pt x="49" y="34"/>
                  </a:cubicBezTo>
                  <a:cubicBezTo>
                    <a:pt x="47" y="34"/>
                    <a:pt x="45" y="43"/>
                    <a:pt x="45" y="44"/>
                  </a:cubicBezTo>
                  <a:cubicBezTo>
                    <a:pt x="45" y="44"/>
                    <a:pt x="45" y="44"/>
                    <a:pt x="45" y="44"/>
                  </a:cubicBezTo>
                  <a:cubicBezTo>
                    <a:pt x="45" y="44"/>
                    <a:pt x="45" y="45"/>
                    <a:pt x="46" y="45"/>
                  </a:cubicBezTo>
                  <a:cubicBezTo>
                    <a:pt x="47" y="46"/>
                    <a:pt x="49" y="48"/>
                    <a:pt x="49" y="48"/>
                  </a:cubicBezTo>
                  <a:cubicBezTo>
                    <a:pt x="49" y="48"/>
                    <a:pt x="49" y="48"/>
                    <a:pt x="49" y="48"/>
                  </a:cubicBezTo>
                  <a:cubicBezTo>
                    <a:pt x="49" y="49"/>
                    <a:pt x="48" y="50"/>
                    <a:pt x="47" y="51"/>
                  </a:cubicBezTo>
                  <a:cubicBezTo>
                    <a:pt x="45" y="53"/>
                    <a:pt x="45" y="53"/>
                    <a:pt x="45" y="53"/>
                  </a:cubicBezTo>
                  <a:cubicBezTo>
                    <a:pt x="45" y="53"/>
                    <a:pt x="44" y="54"/>
                    <a:pt x="44" y="55"/>
                  </a:cubicBezTo>
                  <a:cubicBezTo>
                    <a:pt x="44" y="56"/>
                    <a:pt x="45" y="57"/>
                    <a:pt x="45" y="58"/>
                  </a:cubicBezTo>
                  <a:cubicBezTo>
                    <a:pt x="45" y="59"/>
                    <a:pt x="45" y="59"/>
                    <a:pt x="45" y="59"/>
                  </a:cubicBezTo>
                  <a:cubicBezTo>
                    <a:pt x="45" y="59"/>
                    <a:pt x="45" y="60"/>
                    <a:pt x="44" y="60"/>
                  </a:cubicBezTo>
                  <a:cubicBezTo>
                    <a:pt x="44" y="61"/>
                    <a:pt x="43" y="61"/>
                    <a:pt x="42" y="63"/>
                  </a:cubicBezTo>
                  <a:cubicBezTo>
                    <a:pt x="41" y="64"/>
                    <a:pt x="41" y="66"/>
                    <a:pt x="41" y="67"/>
                  </a:cubicBezTo>
                  <a:cubicBezTo>
                    <a:pt x="41" y="68"/>
                    <a:pt x="41" y="68"/>
                    <a:pt x="40" y="68"/>
                  </a:cubicBezTo>
                  <a:cubicBezTo>
                    <a:pt x="39" y="69"/>
                    <a:pt x="38" y="70"/>
                    <a:pt x="37" y="71"/>
                  </a:cubicBezTo>
                  <a:cubicBezTo>
                    <a:pt x="36" y="72"/>
                    <a:pt x="35" y="73"/>
                    <a:pt x="34" y="74"/>
                  </a:cubicBezTo>
                  <a:cubicBezTo>
                    <a:pt x="33" y="74"/>
                    <a:pt x="33" y="74"/>
                    <a:pt x="33" y="75"/>
                  </a:cubicBezTo>
                  <a:cubicBezTo>
                    <a:pt x="33" y="75"/>
                    <a:pt x="33" y="75"/>
                    <a:pt x="33" y="75"/>
                  </a:cubicBezTo>
                  <a:cubicBezTo>
                    <a:pt x="33" y="76"/>
                    <a:pt x="35" y="78"/>
                    <a:pt x="36" y="79"/>
                  </a:cubicBezTo>
                  <a:cubicBezTo>
                    <a:pt x="36" y="79"/>
                    <a:pt x="33" y="84"/>
                    <a:pt x="33" y="84"/>
                  </a:cubicBezTo>
                  <a:cubicBezTo>
                    <a:pt x="33" y="84"/>
                    <a:pt x="32" y="85"/>
                    <a:pt x="30" y="86"/>
                  </a:cubicBezTo>
                  <a:cubicBezTo>
                    <a:pt x="29" y="87"/>
                    <a:pt x="28" y="88"/>
                    <a:pt x="27" y="89"/>
                  </a:cubicBezTo>
                  <a:cubicBezTo>
                    <a:pt x="26" y="90"/>
                    <a:pt x="26" y="91"/>
                    <a:pt x="25" y="94"/>
                  </a:cubicBezTo>
                  <a:cubicBezTo>
                    <a:pt x="25" y="94"/>
                    <a:pt x="25" y="94"/>
                    <a:pt x="25" y="94"/>
                  </a:cubicBezTo>
                  <a:cubicBezTo>
                    <a:pt x="25" y="94"/>
                    <a:pt x="25" y="94"/>
                    <a:pt x="25" y="94"/>
                  </a:cubicBezTo>
                  <a:cubicBezTo>
                    <a:pt x="26" y="95"/>
                    <a:pt x="29" y="94"/>
                    <a:pt x="32" y="93"/>
                  </a:cubicBezTo>
                  <a:cubicBezTo>
                    <a:pt x="30" y="95"/>
                    <a:pt x="28" y="98"/>
                    <a:pt x="26" y="100"/>
                  </a:cubicBezTo>
                  <a:cubicBezTo>
                    <a:pt x="25" y="102"/>
                    <a:pt x="24" y="105"/>
                    <a:pt x="24" y="107"/>
                  </a:cubicBezTo>
                  <a:cubicBezTo>
                    <a:pt x="24" y="107"/>
                    <a:pt x="24" y="107"/>
                    <a:pt x="24" y="108"/>
                  </a:cubicBezTo>
                  <a:cubicBezTo>
                    <a:pt x="24" y="109"/>
                    <a:pt x="27" y="113"/>
                    <a:pt x="27" y="113"/>
                  </a:cubicBezTo>
                  <a:cubicBezTo>
                    <a:pt x="27" y="113"/>
                    <a:pt x="27" y="113"/>
                    <a:pt x="27" y="113"/>
                  </a:cubicBezTo>
                  <a:cubicBezTo>
                    <a:pt x="27" y="113"/>
                    <a:pt x="30" y="113"/>
                    <a:pt x="31" y="113"/>
                  </a:cubicBezTo>
                  <a:cubicBezTo>
                    <a:pt x="29" y="115"/>
                    <a:pt x="25" y="118"/>
                    <a:pt x="21" y="122"/>
                  </a:cubicBezTo>
                  <a:cubicBezTo>
                    <a:pt x="18" y="125"/>
                    <a:pt x="17" y="129"/>
                    <a:pt x="16" y="132"/>
                  </a:cubicBezTo>
                  <a:cubicBezTo>
                    <a:pt x="15" y="133"/>
                    <a:pt x="14" y="135"/>
                    <a:pt x="13" y="136"/>
                  </a:cubicBezTo>
                  <a:cubicBezTo>
                    <a:pt x="12" y="137"/>
                    <a:pt x="12" y="138"/>
                    <a:pt x="12" y="139"/>
                  </a:cubicBezTo>
                  <a:cubicBezTo>
                    <a:pt x="12" y="140"/>
                    <a:pt x="12" y="140"/>
                    <a:pt x="12" y="141"/>
                  </a:cubicBezTo>
                  <a:cubicBezTo>
                    <a:pt x="13" y="141"/>
                    <a:pt x="13" y="142"/>
                    <a:pt x="13" y="142"/>
                  </a:cubicBezTo>
                  <a:cubicBezTo>
                    <a:pt x="13" y="142"/>
                    <a:pt x="13" y="143"/>
                    <a:pt x="13" y="143"/>
                  </a:cubicBezTo>
                  <a:cubicBezTo>
                    <a:pt x="12" y="147"/>
                    <a:pt x="12" y="147"/>
                    <a:pt x="12" y="147"/>
                  </a:cubicBezTo>
                  <a:cubicBezTo>
                    <a:pt x="11" y="150"/>
                    <a:pt x="10" y="154"/>
                    <a:pt x="10" y="156"/>
                  </a:cubicBezTo>
                  <a:cubicBezTo>
                    <a:pt x="9" y="158"/>
                    <a:pt x="7" y="159"/>
                    <a:pt x="5" y="160"/>
                  </a:cubicBezTo>
                  <a:cubicBezTo>
                    <a:pt x="3" y="161"/>
                    <a:pt x="2" y="162"/>
                    <a:pt x="2" y="163"/>
                  </a:cubicBezTo>
                  <a:cubicBezTo>
                    <a:pt x="2" y="165"/>
                    <a:pt x="0" y="175"/>
                    <a:pt x="0" y="175"/>
                  </a:cubicBezTo>
                  <a:cubicBezTo>
                    <a:pt x="0" y="175"/>
                    <a:pt x="0" y="176"/>
                    <a:pt x="0" y="176"/>
                  </a:cubicBezTo>
                  <a:cubicBezTo>
                    <a:pt x="0" y="176"/>
                    <a:pt x="0" y="176"/>
                    <a:pt x="0" y="176"/>
                  </a:cubicBezTo>
                  <a:cubicBezTo>
                    <a:pt x="0" y="176"/>
                    <a:pt x="0" y="176"/>
                    <a:pt x="0" y="176"/>
                  </a:cubicBezTo>
                  <a:cubicBezTo>
                    <a:pt x="1" y="176"/>
                    <a:pt x="12" y="177"/>
                    <a:pt x="14" y="177"/>
                  </a:cubicBezTo>
                  <a:cubicBezTo>
                    <a:pt x="17" y="177"/>
                    <a:pt x="21" y="174"/>
                    <a:pt x="23" y="169"/>
                  </a:cubicBezTo>
                  <a:cubicBezTo>
                    <a:pt x="23" y="168"/>
                    <a:pt x="23" y="168"/>
                    <a:pt x="23" y="167"/>
                  </a:cubicBezTo>
                  <a:cubicBezTo>
                    <a:pt x="23" y="164"/>
                    <a:pt x="21" y="161"/>
                    <a:pt x="21" y="160"/>
                  </a:cubicBezTo>
                  <a:cubicBezTo>
                    <a:pt x="21" y="159"/>
                    <a:pt x="27" y="152"/>
                    <a:pt x="29" y="150"/>
                  </a:cubicBezTo>
                  <a:cubicBezTo>
                    <a:pt x="29" y="149"/>
                    <a:pt x="29" y="149"/>
                    <a:pt x="29" y="149"/>
                  </a:cubicBezTo>
                  <a:cubicBezTo>
                    <a:pt x="31" y="146"/>
                    <a:pt x="33" y="143"/>
                    <a:pt x="33" y="139"/>
                  </a:cubicBezTo>
                  <a:cubicBezTo>
                    <a:pt x="33" y="135"/>
                    <a:pt x="34" y="132"/>
                    <a:pt x="35" y="130"/>
                  </a:cubicBezTo>
                  <a:cubicBezTo>
                    <a:pt x="36" y="128"/>
                    <a:pt x="36" y="128"/>
                    <a:pt x="36" y="128"/>
                  </a:cubicBezTo>
                  <a:cubicBezTo>
                    <a:pt x="37" y="125"/>
                    <a:pt x="42" y="122"/>
                    <a:pt x="46" y="119"/>
                  </a:cubicBezTo>
                  <a:cubicBezTo>
                    <a:pt x="47" y="119"/>
                    <a:pt x="47" y="119"/>
                    <a:pt x="47" y="119"/>
                  </a:cubicBezTo>
                  <a:cubicBezTo>
                    <a:pt x="49" y="117"/>
                    <a:pt x="51" y="116"/>
                    <a:pt x="51" y="114"/>
                  </a:cubicBezTo>
                  <a:cubicBezTo>
                    <a:pt x="51" y="113"/>
                    <a:pt x="51" y="113"/>
                    <a:pt x="51" y="113"/>
                  </a:cubicBezTo>
                  <a:cubicBezTo>
                    <a:pt x="51" y="112"/>
                    <a:pt x="51" y="111"/>
                    <a:pt x="50" y="110"/>
                  </a:cubicBezTo>
                  <a:cubicBezTo>
                    <a:pt x="49" y="108"/>
                    <a:pt x="49" y="104"/>
                    <a:pt x="48" y="101"/>
                  </a:cubicBezTo>
                  <a:cubicBezTo>
                    <a:pt x="47" y="96"/>
                    <a:pt x="47" y="96"/>
                    <a:pt x="47" y="96"/>
                  </a:cubicBezTo>
                  <a:cubicBezTo>
                    <a:pt x="46" y="93"/>
                    <a:pt x="46" y="90"/>
                    <a:pt x="46" y="88"/>
                  </a:cubicBezTo>
                  <a:cubicBezTo>
                    <a:pt x="46" y="87"/>
                    <a:pt x="46" y="85"/>
                    <a:pt x="46" y="84"/>
                  </a:cubicBezTo>
                  <a:cubicBezTo>
                    <a:pt x="47" y="84"/>
                    <a:pt x="47" y="83"/>
                    <a:pt x="47" y="83"/>
                  </a:cubicBezTo>
                  <a:cubicBezTo>
                    <a:pt x="48" y="82"/>
                    <a:pt x="49" y="83"/>
                    <a:pt x="50" y="83"/>
                  </a:cubicBezTo>
                  <a:cubicBezTo>
                    <a:pt x="52" y="83"/>
                    <a:pt x="52" y="83"/>
                    <a:pt x="52" y="83"/>
                  </a:cubicBezTo>
                  <a:cubicBezTo>
                    <a:pt x="55" y="84"/>
                    <a:pt x="56" y="81"/>
                    <a:pt x="58" y="78"/>
                  </a:cubicBezTo>
                  <a:cubicBezTo>
                    <a:pt x="59" y="76"/>
                    <a:pt x="60" y="74"/>
                    <a:pt x="61" y="73"/>
                  </a:cubicBezTo>
                  <a:cubicBezTo>
                    <a:pt x="65" y="70"/>
                    <a:pt x="73" y="65"/>
                    <a:pt x="76" y="64"/>
                  </a:cubicBezTo>
                  <a:cubicBezTo>
                    <a:pt x="77" y="64"/>
                    <a:pt x="79" y="62"/>
                    <a:pt x="80" y="60"/>
                  </a:cubicBezTo>
                  <a:cubicBezTo>
                    <a:pt x="81" y="59"/>
                    <a:pt x="82" y="58"/>
                    <a:pt x="83" y="57"/>
                  </a:cubicBezTo>
                  <a:cubicBezTo>
                    <a:pt x="84" y="57"/>
                    <a:pt x="89" y="55"/>
                    <a:pt x="91" y="54"/>
                  </a:cubicBezTo>
                  <a:cubicBezTo>
                    <a:pt x="89" y="56"/>
                    <a:pt x="83" y="60"/>
                    <a:pt x="83" y="61"/>
                  </a:cubicBezTo>
                  <a:cubicBezTo>
                    <a:pt x="83" y="61"/>
                    <a:pt x="80" y="63"/>
                    <a:pt x="78" y="65"/>
                  </a:cubicBezTo>
                  <a:cubicBezTo>
                    <a:pt x="74" y="68"/>
                    <a:pt x="74" y="68"/>
                    <a:pt x="74" y="68"/>
                  </a:cubicBezTo>
                  <a:cubicBezTo>
                    <a:pt x="72" y="70"/>
                    <a:pt x="70" y="71"/>
                    <a:pt x="67" y="73"/>
                  </a:cubicBezTo>
                  <a:cubicBezTo>
                    <a:pt x="63" y="76"/>
                    <a:pt x="63" y="76"/>
                    <a:pt x="63" y="76"/>
                  </a:cubicBezTo>
                  <a:cubicBezTo>
                    <a:pt x="59" y="79"/>
                    <a:pt x="57" y="82"/>
                    <a:pt x="55" y="88"/>
                  </a:cubicBezTo>
                  <a:cubicBezTo>
                    <a:pt x="54" y="92"/>
                    <a:pt x="54" y="92"/>
                    <a:pt x="54" y="92"/>
                  </a:cubicBezTo>
                  <a:cubicBezTo>
                    <a:pt x="53" y="95"/>
                    <a:pt x="52" y="98"/>
                    <a:pt x="52" y="100"/>
                  </a:cubicBezTo>
                  <a:cubicBezTo>
                    <a:pt x="52" y="100"/>
                    <a:pt x="52" y="101"/>
                    <a:pt x="52" y="101"/>
                  </a:cubicBezTo>
                  <a:cubicBezTo>
                    <a:pt x="54" y="104"/>
                    <a:pt x="58" y="110"/>
                    <a:pt x="58" y="110"/>
                  </a:cubicBezTo>
                  <a:cubicBezTo>
                    <a:pt x="58" y="111"/>
                    <a:pt x="59" y="111"/>
                    <a:pt x="59" y="111"/>
                  </a:cubicBezTo>
                  <a:cubicBezTo>
                    <a:pt x="59" y="111"/>
                    <a:pt x="60" y="110"/>
                    <a:pt x="60" y="107"/>
                  </a:cubicBezTo>
                  <a:cubicBezTo>
                    <a:pt x="60" y="105"/>
                    <a:pt x="61" y="103"/>
                    <a:pt x="62" y="100"/>
                  </a:cubicBezTo>
                  <a:cubicBezTo>
                    <a:pt x="64" y="98"/>
                    <a:pt x="64" y="95"/>
                    <a:pt x="65" y="94"/>
                  </a:cubicBezTo>
                  <a:cubicBezTo>
                    <a:pt x="65" y="95"/>
                    <a:pt x="66" y="97"/>
                    <a:pt x="67" y="98"/>
                  </a:cubicBezTo>
                  <a:cubicBezTo>
                    <a:pt x="67" y="99"/>
                    <a:pt x="68" y="100"/>
                    <a:pt x="69" y="100"/>
                  </a:cubicBezTo>
                  <a:cubicBezTo>
                    <a:pt x="70" y="101"/>
                    <a:pt x="71" y="100"/>
                    <a:pt x="72" y="100"/>
                  </a:cubicBezTo>
                  <a:cubicBezTo>
                    <a:pt x="73" y="99"/>
                    <a:pt x="73" y="98"/>
                    <a:pt x="73" y="96"/>
                  </a:cubicBezTo>
                  <a:cubicBezTo>
                    <a:pt x="73" y="95"/>
                    <a:pt x="73" y="95"/>
                    <a:pt x="73" y="95"/>
                  </a:cubicBezTo>
                  <a:cubicBezTo>
                    <a:pt x="74" y="97"/>
                    <a:pt x="74" y="99"/>
                    <a:pt x="74" y="99"/>
                  </a:cubicBezTo>
                  <a:cubicBezTo>
                    <a:pt x="75" y="99"/>
                    <a:pt x="75" y="100"/>
                    <a:pt x="75" y="101"/>
                  </a:cubicBezTo>
                  <a:cubicBezTo>
                    <a:pt x="75" y="105"/>
                    <a:pt x="75" y="107"/>
                    <a:pt x="76" y="108"/>
                  </a:cubicBezTo>
                  <a:cubicBezTo>
                    <a:pt x="76" y="108"/>
                    <a:pt x="76" y="108"/>
                    <a:pt x="76" y="108"/>
                  </a:cubicBezTo>
                  <a:cubicBezTo>
                    <a:pt x="77" y="108"/>
                    <a:pt x="78" y="107"/>
                    <a:pt x="79" y="106"/>
                  </a:cubicBezTo>
                  <a:cubicBezTo>
                    <a:pt x="80" y="105"/>
                    <a:pt x="81" y="104"/>
                    <a:pt x="82" y="103"/>
                  </a:cubicBezTo>
                  <a:cubicBezTo>
                    <a:pt x="84" y="101"/>
                    <a:pt x="85" y="98"/>
                    <a:pt x="87" y="94"/>
                  </a:cubicBezTo>
                  <a:cubicBezTo>
                    <a:pt x="88" y="91"/>
                    <a:pt x="90" y="90"/>
                    <a:pt x="90" y="90"/>
                  </a:cubicBezTo>
                  <a:cubicBezTo>
                    <a:pt x="91" y="90"/>
                    <a:pt x="92" y="90"/>
                    <a:pt x="92" y="90"/>
                  </a:cubicBezTo>
                  <a:cubicBezTo>
                    <a:pt x="92" y="90"/>
                    <a:pt x="92" y="91"/>
                    <a:pt x="92" y="91"/>
                  </a:cubicBezTo>
                  <a:cubicBezTo>
                    <a:pt x="93" y="92"/>
                    <a:pt x="95" y="95"/>
                    <a:pt x="97" y="95"/>
                  </a:cubicBezTo>
                  <a:cubicBezTo>
                    <a:pt x="98" y="95"/>
                    <a:pt x="98" y="95"/>
                    <a:pt x="98" y="94"/>
                  </a:cubicBezTo>
                  <a:cubicBezTo>
                    <a:pt x="99" y="94"/>
                    <a:pt x="99" y="93"/>
                    <a:pt x="99" y="92"/>
                  </a:cubicBezTo>
                  <a:cubicBezTo>
                    <a:pt x="99" y="92"/>
                    <a:pt x="99" y="92"/>
                    <a:pt x="99" y="91"/>
                  </a:cubicBezTo>
                  <a:cubicBezTo>
                    <a:pt x="99" y="92"/>
                    <a:pt x="100" y="92"/>
                    <a:pt x="100" y="93"/>
                  </a:cubicBezTo>
                  <a:cubicBezTo>
                    <a:pt x="101" y="94"/>
                    <a:pt x="103" y="95"/>
                    <a:pt x="104" y="96"/>
                  </a:cubicBezTo>
                  <a:cubicBezTo>
                    <a:pt x="104" y="97"/>
                    <a:pt x="104" y="97"/>
                    <a:pt x="104" y="96"/>
                  </a:cubicBezTo>
                  <a:cubicBezTo>
                    <a:pt x="106" y="95"/>
                    <a:pt x="106" y="95"/>
                    <a:pt x="106" y="95"/>
                  </a:cubicBezTo>
                  <a:cubicBezTo>
                    <a:pt x="106" y="95"/>
                    <a:pt x="106" y="95"/>
                    <a:pt x="106" y="95"/>
                  </a:cubicBezTo>
                  <a:cubicBezTo>
                    <a:pt x="106" y="95"/>
                    <a:pt x="106" y="92"/>
                    <a:pt x="106" y="91"/>
                  </a:cubicBezTo>
                  <a:cubicBezTo>
                    <a:pt x="107" y="91"/>
                    <a:pt x="110" y="91"/>
                    <a:pt x="110" y="91"/>
                  </a:cubicBezTo>
                  <a:cubicBezTo>
                    <a:pt x="111" y="91"/>
                    <a:pt x="111" y="91"/>
                    <a:pt x="111" y="91"/>
                  </a:cubicBezTo>
                  <a:cubicBezTo>
                    <a:pt x="117" y="87"/>
                    <a:pt x="117" y="87"/>
                    <a:pt x="117" y="87"/>
                  </a:cubicBezTo>
                  <a:cubicBezTo>
                    <a:pt x="117" y="87"/>
                    <a:pt x="117" y="87"/>
                    <a:pt x="117" y="87"/>
                  </a:cubicBezTo>
                  <a:cubicBezTo>
                    <a:pt x="117" y="87"/>
                    <a:pt x="117" y="87"/>
                    <a:pt x="117" y="87"/>
                  </a:cubicBezTo>
                  <a:cubicBezTo>
                    <a:pt x="117" y="87"/>
                    <a:pt x="117" y="86"/>
                    <a:pt x="117" y="86"/>
                  </a:cubicBezTo>
                  <a:cubicBezTo>
                    <a:pt x="117" y="86"/>
                    <a:pt x="110" y="81"/>
                    <a:pt x="110" y="81"/>
                  </a:cubicBezTo>
                  <a:cubicBezTo>
                    <a:pt x="110" y="80"/>
                    <a:pt x="108" y="70"/>
                    <a:pt x="108" y="70"/>
                  </a:cubicBezTo>
                  <a:cubicBezTo>
                    <a:pt x="108" y="49"/>
                    <a:pt x="108" y="49"/>
                    <a:pt x="108" y="49"/>
                  </a:cubicBezTo>
                  <a:cubicBezTo>
                    <a:pt x="108" y="49"/>
                    <a:pt x="108" y="49"/>
                    <a:pt x="108" y="49"/>
                  </a:cubicBezTo>
                  <a:cubicBezTo>
                    <a:pt x="108" y="49"/>
                    <a:pt x="103" y="40"/>
                    <a:pt x="103" y="40"/>
                  </a:cubicBezTo>
                  <a:cubicBezTo>
                    <a:pt x="103" y="39"/>
                    <a:pt x="123" y="28"/>
                    <a:pt x="123" y="28"/>
                  </a:cubicBezTo>
                  <a:cubicBezTo>
                    <a:pt x="123" y="28"/>
                    <a:pt x="123" y="28"/>
                    <a:pt x="123" y="28"/>
                  </a:cubicBezTo>
                  <a:cubicBezTo>
                    <a:pt x="123" y="27"/>
                    <a:pt x="123" y="27"/>
                    <a:pt x="123" y="27"/>
                  </a:cubicBezTo>
                  <a:cubicBezTo>
                    <a:pt x="123" y="27"/>
                    <a:pt x="120" y="20"/>
                    <a:pt x="120" y="20"/>
                  </a:cubicBezTo>
                  <a:cubicBezTo>
                    <a:pt x="120" y="19"/>
                    <a:pt x="131" y="16"/>
                    <a:pt x="131" y="16"/>
                  </a:cubicBezTo>
                  <a:cubicBezTo>
                    <a:pt x="132" y="16"/>
                    <a:pt x="132" y="16"/>
                    <a:pt x="132" y="16"/>
                  </a:cubicBezTo>
                  <a:cubicBezTo>
                    <a:pt x="132" y="16"/>
                    <a:pt x="132" y="16"/>
                    <a:pt x="132" y="16"/>
                  </a:cubicBezTo>
                  <a:cubicBezTo>
                    <a:pt x="132" y="16"/>
                    <a:pt x="132" y="16"/>
                    <a:pt x="132" y="16"/>
                  </a:cubicBezTo>
                  <a:cubicBezTo>
                    <a:pt x="126" y="9"/>
                    <a:pt x="126" y="9"/>
                    <a:pt x="126" y="9"/>
                  </a:cubicBezTo>
                  <a:cubicBezTo>
                    <a:pt x="126" y="9"/>
                    <a:pt x="126" y="9"/>
                    <a:pt x="126" y="9"/>
                  </a:cubicBezTo>
                  <a:cubicBezTo>
                    <a:pt x="126" y="9"/>
                    <a:pt x="115" y="10"/>
                    <a:pt x="114" y="10"/>
                  </a:cubicBezTo>
                  <a:cubicBezTo>
                    <a:pt x="114" y="10"/>
                    <a:pt x="108" y="7"/>
                    <a:pt x="108" y="7"/>
                  </a:cubicBezTo>
                  <a:cubicBezTo>
                    <a:pt x="108" y="7"/>
                    <a:pt x="108" y="7"/>
                    <a:pt x="108" y="7"/>
                  </a:cubicBezTo>
                  <a:cubicBezTo>
                    <a:pt x="108" y="7"/>
                    <a:pt x="100" y="10"/>
                    <a:pt x="100" y="11"/>
                  </a:cubicBezTo>
                  <a:cubicBezTo>
                    <a:pt x="99" y="10"/>
                    <a:pt x="95" y="5"/>
                    <a:pt x="95" y="5"/>
                  </a:cubicBezTo>
                  <a:cubicBezTo>
                    <a:pt x="93" y="1"/>
                    <a:pt x="93" y="1"/>
                    <a:pt x="93" y="1"/>
                  </a:cubicBezTo>
                  <a:cubicBezTo>
                    <a:pt x="93" y="0"/>
                    <a:pt x="92" y="0"/>
                    <a:pt x="92" y="0"/>
                  </a:cubicBezTo>
                  <a:cubicBezTo>
                    <a:pt x="92" y="0"/>
                    <a:pt x="86" y="2"/>
                    <a:pt x="86" y="2"/>
                  </a:cubicBezTo>
                  <a:cubicBezTo>
                    <a:pt x="86" y="2"/>
                    <a:pt x="82" y="2"/>
                    <a:pt x="82" y="2"/>
                  </a:cubicBezTo>
                  <a:cubicBezTo>
                    <a:pt x="82" y="2"/>
                    <a:pt x="77" y="0"/>
                    <a:pt x="74" y="0"/>
                  </a:cubicBezTo>
                  <a:cubicBezTo>
                    <a:pt x="74" y="0"/>
                    <a:pt x="74" y="0"/>
                    <a:pt x="74" y="0"/>
                  </a:cubicBezTo>
                  <a:close/>
                  <a:moveTo>
                    <a:pt x="71" y="3"/>
                  </a:moveTo>
                  <a:cubicBezTo>
                    <a:pt x="71" y="3"/>
                    <a:pt x="72" y="2"/>
                    <a:pt x="72" y="2"/>
                  </a:cubicBezTo>
                  <a:cubicBezTo>
                    <a:pt x="72" y="2"/>
                    <a:pt x="74" y="1"/>
                    <a:pt x="74" y="0"/>
                  </a:cubicBezTo>
                  <a:cubicBezTo>
                    <a:pt x="77" y="1"/>
                    <a:pt x="82" y="3"/>
                    <a:pt x="82" y="3"/>
                  </a:cubicBezTo>
                  <a:cubicBezTo>
                    <a:pt x="86" y="3"/>
                    <a:pt x="86" y="3"/>
                    <a:pt x="86" y="3"/>
                  </a:cubicBezTo>
                  <a:cubicBezTo>
                    <a:pt x="86" y="3"/>
                    <a:pt x="86" y="3"/>
                    <a:pt x="86" y="3"/>
                  </a:cubicBezTo>
                  <a:cubicBezTo>
                    <a:pt x="86" y="3"/>
                    <a:pt x="92" y="1"/>
                    <a:pt x="92" y="1"/>
                  </a:cubicBezTo>
                  <a:cubicBezTo>
                    <a:pt x="92" y="2"/>
                    <a:pt x="94" y="6"/>
                    <a:pt x="94" y="6"/>
                  </a:cubicBezTo>
                  <a:cubicBezTo>
                    <a:pt x="99" y="11"/>
                    <a:pt x="99" y="11"/>
                    <a:pt x="99" y="11"/>
                  </a:cubicBezTo>
                  <a:cubicBezTo>
                    <a:pt x="99" y="11"/>
                    <a:pt x="99" y="11"/>
                    <a:pt x="100" y="11"/>
                  </a:cubicBezTo>
                  <a:cubicBezTo>
                    <a:pt x="100" y="11"/>
                    <a:pt x="108" y="8"/>
                    <a:pt x="108" y="8"/>
                  </a:cubicBezTo>
                  <a:cubicBezTo>
                    <a:pt x="108" y="8"/>
                    <a:pt x="114" y="11"/>
                    <a:pt x="114" y="11"/>
                  </a:cubicBezTo>
                  <a:cubicBezTo>
                    <a:pt x="114" y="11"/>
                    <a:pt x="114" y="11"/>
                    <a:pt x="114" y="11"/>
                  </a:cubicBezTo>
                  <a:cubicBezTo>
                    <a:pt x="114" y="11"/>
                    <a:pt x="126" y="9"/>
                    <a:pt x="126" y="9"/>
                  </a:cubicBezTo>
                  <a:cubicBezTo>
                    <a:pt x="126" y="10"/>
                    <a:pt x="130" y="15"/>
                    <a:pt x="131" y="16"/>
                  </a:cubicBezTo>
                  <a:cubicBezTo>
                    <a:pt x="130" y="16"/>
                    <a:pt x="119" y="19"/>
                    <a:pt x="119" y="19"/>
                  </a:cubicBezTo>
                  <a:cubicBezTo>
                    <a:pt x="119" y="19"/>
                    <a:pt x="119" y="19"/>
                    <a:pt x="119" y="19"/>
                  </a:cubicBezTo>
                  <a:cubicBezTo>
                    <a:pt x="119" y="19"/>
                    <a:pt x="119" y="19"/>
                    <a:pt x="119" y="19"/>
                  </a:cubicBezTo>
                  <a:cubicBezTo>
                    <a:pt x="119" y="19"/>
                    <a:pt x="119" y="19"/>
                    <a:pt x="119" y="20"/>
                  </a:cubicBezTo>
                  <a:cubicBezTo>
                    <a:pt x="119" y="20"/>
                    <a:pt x="122" y="27"/>
                    <a:pt x="123" y="27"/>
                  </a:cubicBezTo>
                  <a:cubicBezTo>
                    <a:pt x="122" y="28"/>
                    <a:pt x="102" y="39"/>
                    <a:pt x="102" y="39"/>
                  </a:cubicBezTo>
                  <a:cubicBezTo>
                    <a:pt x="102" y="39"/>
                    <a:pt x="102" y="39"/>
                    <a:pt x="102" y="40"/>
                  </a:cubicBezTo>
                  <a:cubicBezTo>
                    <a:pt x="102" y="40"/>
                    <a:pt x="102" y="40"/>
                    <a:pt x="102" y="40"/>
                  </a:cubicBezTo>
                  <a:cubicBezTo>
                    <a:pt x="102" y="40"/>
                    <a:pt x="107" y="49"/>
                    <a:pt x="107" y="49"/>
                  </a:cubicBezTo>
                  <a:cubicBezTo>
                    <a:pt x="107" y="49"/>
                    <a:pt x="107" y="70"/>
                    <a:pt x="107" y="70"/>
                  </a:cubicBezTo>
                  <a:cubicBezTo>
                    <a:pt x="109" y="81"/>
                    <a:pt x="109" y="81"/>
                    <a:pt x="109" y="81"/>
                  </a:cubicBezTo>
                  <a:cubicBezTo>
                    <a:pt x="109" y="81"/>
                    <a:pt x="110" y="81"/>
                    <a:pt x="110" y="81"/>
                  </a:cubicBezTo>
                  <a:cubicBezTo>
                    <a:pt x="110" y="81"/>
                    <a:pt x="115" y="86"/>
                    <a:pt x="116" y="87"/>
                  </a:cubicBezTo>
                  <a:cubicBezTo>
                    <a:pt x="115" y="87"/>
                    <a:pt x="111" y="91"/>
                    <a:pt x="110" y="91"/>
                  </a:cubicBezTo>
                  <a:cubicBezTo>
                    <a:pt x="110" y="91"/>
                    <a:pt x="106" y="91"/>
                    <a:pt x="106" y="91"/>
                  </a:cubicBezTo>
                  <a:cubicBezTo>
                    <a:pt x="106" y="91"/>
                    <a:pt x="105" y="91"/>
                    <a:pt x="105" y="91"/>
                  </a:cubicBezTo>
                  <a:cubicBezTo>
                    <a:pt x="105" y="91"/>
                    <a:pt x="105" y="91"/>
                    <a:pt x="105" y="91"/>
                  </a:cubicBezTo>
                  <a:cubicBezTo>
                    <a:pt x="105" y="91"/>
                    <a:pt x="106" y="94"/>
                    <a:pt x="106" y="95"/>
                  </a:cubicBezTo>
                  <a:cubicBezTo>
                    <a:pt x="105" y="95"/>
                    <a:pt x="104" y="96"/>
                    <a:pt x="104" y="96"/>
                  </a:cubicBezTo>
                  <a:cubicBezTo>
                    <a:pt x="103" y="95"/>
                    <a:pt x="102" y="93"/>
                    <a:pt x="101" y="92"/>
                  </a:cubicBezTo>
                  <a:cubicBezTo>
                    <a:pt x="100" y="92"/>
                    <a:pt x="99" y="91"/>
                    <a:pt x="99" y="91"/>
                  </a:cubicBezTo>
                  <a:cubicBezTo>
                    <a:pt x="99" y="90"/>
                    <a:pt x="99" y="90"/>
                    <a:pt x="98" y="90"/>
                  </a:cubicBezTo>
                  <a:cubicBezTo>
                    <a:pt x="98" y="90"/>
                    <a:pt x="98" y="90"/>
                    <a:pt x="98" y="91"/>
                  </a:cubicBezTo>
                  <a:cubicBezTo>
                    <a:pt x="98" y="92"/>
                    <a:pt x="98" y="93"/>
                    <a:pt x="98" y="94"/>
                  </a:cubicBezTo>
                  <a:cubicBezTo>
                    <a:pt x="98" y="94"/>
                    <a:pt x="97" y="94"/>
                    <a:pt x="97" y="94"/>
                  </a:cubicBezTo>
                  <a:cubicBezTo>
                    <a:pt x="95" y="94"/>
                    <a:pt x="94" y="92"/>
                    <a:pt x="93" y="90"/>
                  </a:cubicBezTo>
                  <a:cubicBezTo>
                    <a:pt x="92" y="89"/>
                    <a:pt x="92" y="89"/>
                    <a:pt x="92" y="89"/>
                  </a:cubicBezTo>
                  <a:cubicBezTo>
                    <a:pt x="92" y="89"/>
                    <a:pt x="91" y="89"/>
                    <a:pt x="91" y="89"/>
                  </a:cubicBezTo>
                  <a:cubicBezTo>
                    <a:pt x="90" y="90"/>
                    <a:pt x="87" y="91"/>
                    <a:pt x="86" y="94"/>
                  </a:cubicBezTo>
                  <a:cubicBezTo>
                    <a:pt x="85" y="98"/>
                    <a:pt x="83" y="100"/>
                    <a:pt x="81" y="102"/>
                  </a:cubicBezTo>
                  <a:cubicBezTo>
                    <a:pt x="80" y="103"/>
                    <a:pt x="80" y="104"/>
                    <a:pt x="79" y="105"/>
                  </a:cubicBezTo>
                  <a:cubicBezTo>
                    <a:pt x="78" y="106"/>
                    <a:pt x="77" y="108"/>
                    <a:pt x="76" y="108"/>
                  </a:cubicBezTo>
                  <a:cubicBezTo>
                    <a:pt x="76" y="108"/>
                    <a:pt x="76" y="108"/>
                    <a:pt x="76" y="108"/>
                  </a:cubicBezTo>
                  <a:cubicBezTo>
                    <a:pt x="76" y="107"/>
                    <a:pt x="75" y="104"/>
                    <a:pt x="75" y="101"/>
                  </a:cubicBezTo>
                  <a:cubicBezTo>
                    <a:pt x="75" y="100"/>
                    <a:pt x="75" y="99"/>
                    <a:pt x="75" y="99"/>
                  </a:cubicBezTo>
                  <a:cubicBezTo>
                    <a:pt x="73" y="90"/>
                    <a:pt x="73" y="90"/>
                    <a:pt x="73" y="90"/>
                  </a:cubicBezTo>
                  <a:cubicBezTo>
                    <a:pt x="73" y="90"/>
                    <a:pt x="72" y="90"/>
                    <a:pt x="72" y="90"/>
                  </a:cubicBezTo>
                  <a:cubicBezTo>
                    <a:pt x="72" y="90"/>
                    <a:pt x="72" y="90"/>
                    <a:pt x="72" y="91"/>
                  </a:cubicBezTo>
                  <a:cubicBezTo>
                    <a:pt x="73" y="93"/>
                    <a:pt x="73" y="98"/>
                    <a:pt x="72" y="99"/>
                  </a:cubicBezTo>
                  <a:cubicBezTo>
                    <a:pt x="71" y="100"/>
                    <a:pt x="70" y="100"/>
                    <a:pt x="69" y="100"/>
                  </a:cubicBezTo>
                  <a:cubicBezTo>
                    <a:pt x="68" y="99"/>
                    <a:pt x="68" y="99"/>
                    <a:pt x="68" y="98"/>
                  </a:cubicBezTo>
                  <a:cubicBezTo>
                    <a:pt x="67" y="96"/>
                    <a:pt x="65" y="93"/>
                    <a:pt x="65" y="93"/>
                  </a:cubicBezTo>
                  <a:cubicBezTo>
                    <a:pt x="65" y="93"/>
                    <a:pt x="65" y="93"/>
                    <a:pt x="65" y="93"/>
                  </a:cubicBezTo>
                  <a:cubicBezTo>
                    <a:pt x="64" y="93"/>
                    <a:pt x="64" y="93"/>
                    <a:pt x="64" y="93"/>
                  </a:cubicBezTo>
                  <a:cubicBezTo>
                    <a:pt x="64" y="93"/>
                    <a:pt x="63" y="97"/>
                    <a:pt x="62" y="100"/>
                  </a:cubicBezTo>
                  <a:cubicBezTo>
                    <a:pt x="60" y="103"/>
                    <a:pt x="60" y="105"/>
                    <a:pt x="60" y="107"/>
                  </a:cubicBezTo>
                  <a:cubicBezTo>
                    <a:pt x="60" y="109"/>
                    <a:pt x="59" y="110"/>
                    <a:pt x="59" y="110"/>
                  </a:cubicBezTo>
                  <a:cubicBezTo>
                    <a:pt x="58" y="109"/>
                    <a:pt x="54" y="103"/>
                    <a:pt x="53" y="101"/>
                  </a:cubicBezTo>
                  <a:cubicBezTo>
                    <a:pt x="53" y="101"/>
                    <a:pt x="53" y="100"/>
                    <a:pt x="53" y="100"/>
                  </a:cubicBezTo>
                  <a:cubicBezTo>
                    <a:pt x="53" y="98"/>
                    <a:pt x="54" y="95"/>
                    <a:pt x="55" y="92"/>
                  </a:cubicBezTo>
                  <a:cubicBezTo>
                    <a:pt x="56" y="88"/>
                    <a:pt x="56" y="88"/>
                    <a:pt x="56" y="88"/>
                  </a:cubicBezTo>
                  <a:cubicBezTo>
                    <a:pt x="57" y="83"/>
                    <a:pt x="60" y="79"/>
                    <a:pt x="63" y="77"/>
                  </a:cubicBezTo>
                  <a:cubicBezTo>
                    <a:pt x="68" y="73"/>
                    <a:pt x="68" y="73"/>
                    <a:pt x="68" y="73"/>
                  </a:cubicBezTo>
                  <a:cubicBezTo>
                    <a:pt x="70" y="72"/>
                    <a:pt x="72" y="70"/>
                    <a:pt x="74" y="69"/>
                  </a:cubicBezTo>
                  <a:cubicBezTo>
                    <a:pt x="78" y="66"/>
                    <a:pt x="78" y="66"/>
                    <a:pt x="78" y="66"/>
                  </a:cubicBezTo>
                  <a:cubicBezTo>
                    <a:pt x="81" y="64"/>
                    <a:pt x="83" y="62"/>
                    <a:pt x="84" y="61"/>
                  </a:cubicBezTo>
                  <a:cubicBezTo>
                    <a:pt x="84" y="60"/>
                    <a:pt x="90" y="56"/>
                    <a:pt x="94" y="53"/>
                  </a:cubicBezTo>
                  <a:cubicBezTo>
                    <a:pt x="94" y="53"/>
                    <a:pt x="94" y="53"/>
                    <a:pt x="94" y="53"/>
                  </a:cubicBezTo>
                  <a:cubicBezTo>
                    <a:pt x="94" y="53"/>
                    <a:pt x="94" y="53"/>
                    <a:pt x="94" y="53"/>
                  </a:cubicBezTo>
                  <a:cubicBezTo>
                    <a:pt x="94" y="52"/>
                    <a:pt x="94" y="52"/>
                    <a:pt x="93" y="52"/>
                  </a:cubicBezTo>
                  <a:cubicBezTo>
                    <a:pt x="93" y="53"/>
                    <a:pt x="84" y="56"/>
                    <a:pt x="83" y="57"/>
                  </a:cubicBezTo>
                  <a:cubicBezTo>
                    <a:pt x="82" y="57"/>
                    <a:pt x="81" y="58"/>
                    <a:pt x="80" y="59"/>
                  </a:cubicBezTo>
                  <a:cubicBezTo>
                    <a:pt x="79" y="61"/>
                    <a:pt x="77" y="63"/>
                    <a:pt x="76" y="64"/>
                  </a:cubicBezTo>
                  <a:cubicBezTo>
                    <a:pt x="73" y="64"/>
                    <a:pt x="65" y="69"/>
                    <a:pt x="61" y="72"/>
                  </a:cubicBezTo>
                  <a:cubicBezTo>
                    <a:pt x="59" y="73"/>
                    <a:pt x="58" y="76"/>
                    <a:pt x="57" y="78"/>
                  </a:cubicBezTo>
                  <a:cubicBezTo>
                    <a:pt x="56" y="80"/>
                    <a:pt x="54" y="83"/>
                    <a:pt x="52" y="83"/>
                  </a:cubicBezTo>
                  <a:cubicBezTo>
                    <a:pt x="52" y="83"/>
                    <a:pt x="50" y="82"/>
                    <a:pt x="50" y="82"/>
                  </a:cubicBezTo>
                  <a:cubicBezTo>
                    <a:pt x="49" y="82"/>
                    <a:pt x="48" y="82"/>
                    <a:pt x="47" y="82"/>
                  </a:cubicBezTo>
                  <a:cubicBezTo>
                    <a:pt x="46" y="83"/>
                    <a:pt x="46" y="83"/>
                    <a:pt x="46" y="84"/>
                  </a:cubicBezTo>
                  <a:cubicBezTo>
                    <a:pt x="45" y="87"/>
                    <a:pt x="45" y="92"/>
                    <a:pt x="47" y="96"/>
                  </a:cubicBezTo>
                  <a:cubicBezTo>
                    <a:pt x="47" y="101"/>
                    <a:pt x="47" y="101"/>
                    <a:pt x="47" y="101"/>
                  </a:cubicBezTo>
                  <a:cubicBezTo>
                    <a:pt x="48" y="105"/>
                    <a:pt x="49" y="108"/>
                    <a:pt x="50" y="110"/>
                  </a:cubicBezTo>
                  <a:cubicBezTo>
                    <a:pt x="51" y="111"/>
                    <a:pt x="51" y="112"/>
                    <a:pt x="51" y="114"/>
                  </a:cubicBezTo>
                  <a:cubicBezTo>
                    <a:pt x="50" y="115"/>
                    <a:pt x="49" y="117"/>
                    <a:pt x="47" y="118"/>
                  </a:cubicBezTo>
                  <a:cubicBezTo>
                    <a:pt x="46" y="119"/>
                    <a:pt x="46" y="119"/>
                    <a:pt x="46" y="119"/>
                  </a:cubicBezTo>
                  <a:cubicBezTo>
                    <a:pt x="41" y="121"/>
                    <a:pt x="37" y="124"/>
                    <a:pt x="36" y="127"/>
                  </a:cubicBezTo>
                  <a:cubicBezTo>
                    <a:pt x="35" y="129"/>
                    <a:pt x="35" y="129"/>
                    <a:pt x="35" y="129"/>
                  </a:cubicBezTo>
                  <a:cubicBezTo>
                    <a:pt x="34" y="132"/>
                    <a:pt x="33" y="135"/>
                    <a:pt x="33" y="139"/>
                  </a:cubicBezTo>
                  <a:cubicBezTo>
                    <a:pt x="33" y="143"/>
                    <a:pt x="31" y="146"/>
                    <a:pt x="29" y="148"/>
                  </a:cubicBezTo>
                  <a:cubicBezTo>
                    <a:pt x="28" y="149"/>
                    <a:pt x="28" y="149"/>
                    <a:pt x="28" y="149"/>
                  </a:cubicBezTo>
                  <a:cubicBezTo>
                    <a:pt x="26" y="152"/>
                    <a:pt x="20" y="159"/>
                    <a:pt x="20" y="160"/>
                  </a:cubicBezTo>
                  <a:cubicBezTo>
                    <a:pt x="20" y="160"/>
                    <a:pt x="20" y="160"/>
                    <a:pt x="20" y="160"/>
                  </a:cubicBezTo>
                  <a:cubicBezTo>
                    <a:pt x="20" y="160"/>
                    <a:pt x="24" y="165"/>
                    <a:pt x="22" y="169"/>
                  </a:cubicBezTo>
                  <a:cubicBezTo>
                    <a:pt x="20" y="173"/>
                    <a:pt x="16" y="176"/>
                    <a:pt x="14" y="176"/>
                  </a:cubicBezTo>
                  <a:cubicBezTo>
                    <a:pt x="12" y="176"/>
                    <a:pt x="3" y="175"/>
                    <a:pt x="1" y="175"/>
                  </a:cubicBezTo>
                  <a:cubicBezTo>
                    <a:pt x="1" y="174"/>
                    <a:pt x="2" y="165"/>
                    <a:pt x="2" y="163"/>
                  </a:cubicBezTo>
                  <a:cubicBezTo>
                    <a:pt x="3" y="162"/>
                    <a:pt x="4" y="161"/>
                    <a:pt x="5" y="161"/>
                  </a:cubicBezTo>
                  <a:cubicBezTo>
                    <a:pt x="7" y="159"/>
                    <a:pt x="10" y="158"/>
                    <a:pt x="10" y="156"/>
                  </a:cubicBezTo>
                  <a:cubicBezTo>
                    <a:pt x="11" y="154"/>
                    <a:pt x="12" y="150"/>
                    <a:pt x="12" y="148"/>
                  </a:cubicBezTo>
                  <a:cubicBezTo>
                    <a:pt x="13" y="143"/>
                    <a:pt x="13" y="143"/>
                    <a:pt x="13" y="143"/>
                  </a:cubicBezTo>
                  <a:cubicBezTo>
                    <a:pt x="13" y="143"/>
                    <a:pt x="13" y="142"/>
                    <a:pt x="13" y="142"/>
                  </a:cubicBezTo>
                  <a:cubicBezTo>
                    <a:pt x="13" y="142"/>
                    <a:pt x="13" y="141"/>
                    <a:pt x="13" y="141"/>
                  </a:cubicBezTo>
                  <a:cubicBezTo>
                    <a:pt x="13" y="140"/>
                    <a:pt x="13" y="140"/>
                    <a:pt x="13" y="139"/>
                  </a:cubicBezTo>
                  <a:cubicBezTo>
                    <a:pt x="13" y="138"/>
                    <a:pt x="13" y="137"/>
                    <a:pt x="14" y="136"/>
                  </a:cubicBezTo>
                  <a:cubicBezTo>
                    <a:pt x="15" y="135"/>
                    <a:pt x="15" y="133"/>
                    <a:pt x="16" y="132"/>
                  </a:cubicBezTo>
                  <a:cubicBezTo>
                    <a:pt x="17" y="129"/>
                    <a:pt x="19" y="126"/>
                    <a:pt x="22" y="123"/>
                  </a:cubicBezTo>
                  <a:cubicBezTo>
                    <a:pt x="26" y="118"/>
                    <a:pt x="32" y="113"/>
                    <a:pt x="32" y="113"/>
                  </a:cubicBezTo>
                  <a:cubicBezTo>
                    <a:pt x="32" y="113"/>
                    <a:pt x="32" y="113"/>
                    <a:pt x="32" y="113"/>
                  </a:cubicBezTo>
                  <a:cubicBezTo>
                    <a:pt x="32" y="113"/>
                    <a:pt x="32" y="113"/>
                    <a:pt x="32" y="113"/>
                  </a:cubicBezTo>
                  <a:cubicBezTo>
                    <a:pt x="32" y="113"/>
                    <a:pt x="32" y="113"/>
                    <a:pt x="32" y="113"/>
                  </a:cubicBezTo>
                  <a:cubicBezTo>
                    <a:pt x="32" y="113"/>
                    <a:pt x="27" y="113"/>
                    <a:pt x="27" y="113"/>
                  </a:cubicBezTo>
                  <a:cubicBezTo>
                    <a:pt x="27" y="112"/>
                    <a:pt x="25" y="109"/>
                    <a:pt x="25" y="108"/>
                  </a:cubicBezTo>
                  <a:cubicBezTo>
                    <a:pt x="25" y="107"/>
                    <a:pt x="25" y="107"/>
                    <a:pt x="25" y="107"/>
                  </a:cubicBezTo>
                  <a:cubicBezTo>
                    <a:pt x="25" y="105"/>
                    <a:pt x="25" y="102"/>
                    <a:pt x="27" y="100"/>
                  </a:cubicBezTo>
                  <a:cubicBezTo>
                    <a:pt x="29" y="97"/>
                    <a:pt x="33" y="93"/>
                    <a:pt x="33" y="93"/>
                  </a:cubicBezTo>
                  <a:cubicBezTo>
                    <a:pt x="33" y="93"/>
                    <a:pt x="33" y="93"/>
                    <a:pt x="33" y="93"/>
                  </a:cubicBezTo>
                  <a:cubicBezTo>
                    <a:pt x="33" y="93"/>
                    <a:pt x="33" y="93"/>
                    <a:pt x="33" y="93"/>
                  </a:cubicBezTo>
                  <a:cubicBezTo>
                    <a:pt x="33" y="93"/>
                    <a:pt x="33" y="92"/>
                    <a:pt x="33" y="93"/>
                  </a:cubicBezTo>
                  <a:cubicBezTo>
                    <a:pt x="30" y="93"/>
                    <a:pt x="27" y="94"/>
                    <a:pt x="26" y="94"/>
                  </a:cubicBezTo>
                  <a:cubicBezTo>
                    <a:pt x="26" y="92"/>
                    <a:pt x="27" y="90"/>
                    <a:pt x="28" y="89"/>
                  </a:cubicBezTo>
                  <a:cubicBezTo>
                    <a:pt x="28" y="88"/>
                    <a:pt x="29" y="87"/>
                    <a:pt x="31" y="86"/>
                  </a:cubicBezTo>
                  <a:cubicBezTo>
                    <a:pt x="32" y="85"/>
                    <a:pt x="33" y="84"/>
                    <a:pt x="34" y="84"/>
                  </a:cubicBezTo>
                  <a:cubicBezTo>
                    <a:pt x="37" y="79"/>
                    <a:pt x="37" y="79"/>
                    <a:pt x="37" y="79"/>
                  </a:cubicBezTo>
                  <a:cubicBezTo>
                    <a:pt x="37" y="79"/>
                    <a:pt x="37" y="79"/>
                    <a:pt x="37" y="79"/>
                  </a:cubicBezTo>
                  <a:cubicBezTo>
                    <a:pt x="37" y="79"/>
                    <a:pt x="37" y="79"/>
                    <a:pt x="36" y="79"/>
                  </a:cubicBezTo>
                  <a:cubicBezTo>
                    <a:pt x="36" y="78"/>
                    <a:pt x="34" y="76"/>
                    <a:pt x="34" y="75"/>
                  </a:cubicBezTo>
                  <a:cubicBezTo>
                    <a:pt x="34" y="75"/>
                    <a:pt x="34" y="75"/>
                    <a:pt x="34" y="75"/>
                  </a:cubicBezTo>
                  <a:cubicBezTo>
                    <a:pt x="34" y="75"/>
                    <a:pt x="34" y="74"/>
                    <a:pt x="34" y="74"/>
                  </a:cubicBezTo>
                  <a:cubicBezTo>
                    <a:pt x="35" y="74"/>
                    <a:pt x="36" y="73"/>
                    <a:pt x="37" y="72"/>
                  </a:cubicBezTo>
                  <a:cubicBezTo>
                    <a:pt x="39" y="70"/>
                    <a:pt x="40" y="69"/>
                    <a:pt x="41" y="69"/>
                  </a:cubicBezTo>
                  <a:cubicBezTo>
                    <a:pt x="41" y="68"/>
                    <a:pt x="41" y="68"/>
                    <a:pt x="42" y="67"/>
                  </a:cubicBezTo>
                  <a:cubicBezTo>
                    <a:pt x="42" y="66"/>
                    <a:pt x="42" y="64"/>
                    <a:pt x="42" y="63"/>
                  </a:cubicBezTo>
                  <a:cubicBezTo>
                    <a:pt x="43" y="62"/>
                    <a:pt x="44" y="61"/>
                    <a:pt x="45" y="61"/>
                  </a:cubicBezTo>
                  <a:cubicBezTo>
                    <a:pt x="45" y="60"/>
                    <a:pt x="46" y="60"/>
                    <a:pt x="46" y="59"/>
                  </a:cubicBezTo>
                  <a:cubicBezTo>
                    <a:pt x="46" y="59"/>
                    <a:pt x="46" y="59"/>
                    <a:pt x="46" y="58"/>
                  </a:cubicBezTo>
                  <a:cubicBezTo>
                    <a:pt x="45" y="57"/>
                    <a:pt x="45" y="56"/>
                    <a:pt x="45" y="55"/>
                  </a:cubicBezTo>
                  <a:cubicBezTo>
                    <a:pt x="45" y="54"/>
                    <a:pt x="45" y="53"/>
                    <a:pt x="46" y="53"/>
                  </a:cubicBezTo>
                  <a:cubicBezTo>
                    <a:pt x="47" y="51"/>
                    <a:pt x="47" y="51"/>
                    <a:pt x="47" y="51"/>
                  </a:cubicBezTo>
                  <a:cubicBezTo>
                    <a:pt x="48" y="50"/>
                    <a:pt x="50" y="49"/>
                    <a:pt x="50" y="48"/>
                  </a:cubicBezTo>
                  <a:cubicBezTo>
                    <a:pt x="50" y="48"/>
                    <a:pt x="50" y="48"/>
                    <a:pt x="50" y="48"/>
                  </a:cubicBezTo>
                  <a:cubicBezTo>
                    <a:pt x="50" y="47"/>
                    <a:pt x="48" y="46"/>
                    <a:pt x="46" y="45"/>
                  </a:cubicBezTo>
                  <a:cubicBezTo>
                    <a:pt x="46" y="44"/>
                    <a:pt x="46" y="44"/>
                    <a:pt x="46" y="44"/>
                  </a:cubicBezTo>
                  <a:cubicBezTo>
                    <a:pt x="46" y="43"/>
                    <a:pt x="48" y="35"/>
                    <a:pt x="49" y="34"/>
                  </a:cubicBezTo>
                  <a:cubicBezTo>
                    <a:pt x="50" y="34"/>
                    <a:pt x="51" y="34"/>
                    <a:pt x="52" y="34"/>
                  </a:cubicBezTo>
                  <a:cubicBezTo>
                    <a:pt x="53" y="34"/>
                    <a:pt x="54" y="34"/>
                    <a:pt x="54" y="34"/>
                  </a:cubicBezTo>
                  <a:cubicBezTo>
                    <a:pt x="55" y="33"/>
                    <a:pt x="55" y="33"/>
                    <a:pt x="55" y="33"/>
                  </a:cubicBezTo>
                  <a:cubicBezTo>
                    <a:pt x="54" y="32"/>
                    <a:pt x="54" y="31"/>
                    <a:pt x="53" y="31"/>
                  </a:cubicBezTo>
                  <a:cubicBezTo>
                    <a:pt x="52" y="30"/>
                    <a:pt x="52" y="29"/>
                    <a:pt x="52" y="29"/>
                  </a:cubicBezTo>
                  <a:cubicBezTo>
                    <a:pt x="52" y="28"/>
                    <a:pt x="52" y="28"/>
                    <a:pt x="53" y="28"/>
                  </a:cubicBezTo>
                  <a:cubicBezTo>
                    <a:pt x="56" y="27"/>
                    <a:pt x="59" y="25"/>
                    <a:pt x="60" y="24"/>
                  </a:cubicBezTo>
                  <a:cubicBezTo>
                    <a:pt x="62" y="23"/>
                    <a:pt x="62" y="23"/>
                    <a:pt x="65" y="23"/>
                  </a:cubicBezTo>
                  <a:cubicBezTo>
                    <a:pt x="67" y="23"/>
                    <a:pt x="67" y="23"/>
                    <a:pt x="67" y="23"/>
                  </a:cubicBezTo>
                  <a:cubicBezTo>
                    <a:pt x="68" y="23"/>
                    <a:pt x="69" y="23"/>
                    <a:pt x="71" y="24"/>
                  </a:cubicBezTo>
                  <a:cubicBezTo>
                    <a:pt x="73" y="26"/>
                    <a:pt x="78" y="24"/>
                    <a:pt x="78" y="24"/>
                  </a:cubicBezTo>
                  <a:cubicBezTo>
                    <a:pt x="78" y="24"/>
                    <a:pt x="78" y="24"/>
                    <a:pt x="78" y="24"/>
                  </a:cubicBezTo>
                  <a:cubicBezTo>
                    <a:pt x="79" y="24"/>
                    <a:pt x="79" y="24"/>
                    <a:pt x="79" y="24"/>
                  </a:cubicBezTo>
                  <a:cubicBezTo>
                    <a:pt x="79" y="24"/>
                    <a:pt x="78" y="24"/>
                    <a:pt x="78" y="24"/>
                  </a:cubicBezTo>
                  <a:cubicBezTo>
                    <a:pt x="78" y="24"/>
                    <a:pt x="75" y="22"/>
                    <a:pt x="72" y="21"/>
                  </a:cubicBezTo>
                  <a:cubicBezTo>
                    <a:pt x="70" y="20"/>
                    <a:pt x="69" y="20"/>
                    <a:pt x="68" y="20"/>
                  </a:cubicBezTo>
                  <a:cubicBezTo>
                    <a:pt x="67" y="19"/>
                    <a:pt x="66" y="19"/>
                    <a:pt x="66" y="19"/>
                  </a:cubicBezTo>
                  <a:cubicBezTo>
                    <a:pt x="65" y="18"/>
                    <a:pt x="63" y="14"/>
                    <a:pt x="62" y="12"/>
                  </a:cubicBezTo>
                  <a:cubicBezTo>
                    <a:pt x="64" y="13"/>
                    <a:pt x="68" y="14"/>
                    <a:pt x="71" y="13"/>
                  </a:cubicBezTo>
                  <a:cubicBezTo>
                    <a:pt x="74" y="12"/>
                    <a:pt x="78" y="9"/>
                    <a:pt x="78" y="9"/>
                  </a:cubicBezTo>
                  <a:cubicBezTo>
                    <a:pt x="78" y="8"/>
                    <a:pt x="78" y="8"/>
                    <a:pt x="78" y="8"/>
                  </a:cubicBezTo>
                  <a:cubicBezTo>
                    <a:pt x="78" y="8"/>
                    <a:pt x="78" y="8"/>
                    <a:pt x="77" y="8"/>
                  </a:cubicBezTo>
                  <a:cubicBezTo>
                    <a:pt x="73" y="9"/>
                    <a:pt x="68" y="9"/>
                    <a:pt x="67" y="9"/>
                  </a:cubicBezTo>
                  <a:cubicBezTo>
                    <a:pt x="68" y="8"/>
                    <a:pt x="70" y="4"/>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5">
              <a:extLst>
                <a:ext uri="{FF2B5EF4-FFF2-40B4-BE49-F238E27FC236}">
                  <a16:creationId xmlns:a16="http://schemas.microsoft.com/office/drawing/2014/main" id="{78F43F99-7377-06C4-CD43-41D5A18AAC8C}"/>
                </a:ext>
              </a:extLst>
            </p:cNvPr>
            <p:cNvSpPr>
              <a:spLocks noEditPoints="1"/>
            </p:cNvSpPr>
            <p:nvPr/>
          </p:nvSpPr>
          <p:spPr bwMode="auto">
            <a:xfrm>
              <a:off x="3647" y="1148"/>
              <a:ext cx="67" cy="43"/>
            </a:xfrm>
            <a:custGeom>
              <a:avLst/>
              <a:gdLst>
                <a:gd name="T0" fmla="*/ 15 w 23"/>
                <a:gd name="T1" fmla="*/ 1 h 15"/>
                <a:gd name="T2" fmla="*/ 15 w 23"/>
                <a:gd name="T3" fmla="*/ 1 h 15"/>
                <a:gd name="T4" fmla="*/ 3 w 23"/>
                <a:gd name="T5" fmla="*/ 8 h 15"/>
                <a:gd name="T6" fmla="*/ 0 w 23"/>
                <a:gd name="T7" fmla="*/ 11 h 15"/>
                <a:gd name="T8" fmla="*/ 1 w 23"/>
                <a:gd name="T9" fmla="*/ 13 h 15"/>
                <a:gd name="T10" fmla="*/ 18 w 23"/>
                <a:gd name="T11" fmla="*/ 7 h 15"/>
                <a:gd name="T12" fmla="*/ 19 w 23"/>
                <a:gd name="T13" fmla="*/ 6 h 15"/>
                <a:gd name="T14" fmla="*/ 22 w 23"/>
                <a:gd name="T15" fmla="*/ 1 h 15"/>
                <a:gd name="T16" fmla="*/ 22 w 23"/>
                <a:gd name="T17" fmla="*/ 0 h 15"/>
                <a:gd name="T18" fmla="*/ 15 w 23"/>
                <a:gd name="T19" fmla="*/ 1 h 15"/>
                <a:gd name="T20" fmla="*/ 21 w 23"/>
                <a:gd name="T21" fmla="*/ 1 h 15"/>
                <a:gd name="T22" fmla="*/ 22 w 23"/>
                <a:gd name="T23" fmla="*/ 1 h 15"/>
                <a:gd name="T24" fmla="*/ 18 w 23"/>
                <a:gd name="T25" fmla="*/ 5 h 15"/>
                <a:gd name="T26" fmla="*/ 17 w 23"/>
                <a:gd name="T27" fmla="*/ 6 h 15"/>
                <a:gd name="T28" fmla="*/ 1 w 23"/>
                <a:gd name="T29" fmla="*/ 12 h 15"/>
                <a:gd name="T30" fmla="*/ 1 w 23"/>
                <a:gd name="T31" fmla="*/ 11 h 15"/>
                <a:gd name="T32" fmla="*/ 1 w 23"/>
                <a:gd name="T33" fmla="*/ 11 h 15"/>
                <a:gd name="T34" fmla="*/ 3 w 23"/>
                <a:gd name="T35" fmla="*/ 9 h 15"/>
                <a:gd name="T36" fmla="*/ 15 w 23"/>
                <a:gd name="T37" fmla="*/ 2 h 15"/>
                <a:gd name="T38" fmla="*/ 21 w 23"/>
                <a:gd name="T39"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5">
                  <a:moveTo>
                    <a:pt x="15" y="1"/>
                  </a:moveTo>
                  <a:cubicBezTo>
                    <a:pt x="15" y="1"/>
                    <a:pt x="15" y="1"/>
                    <a:pt x="15" y="1"/>
                  </a:cubicBezTo>
                  <a:cubicBezTo>
                    <a:pt x="3" y="8"/>
                    <a:pt x="3" y="8"/>
                    <a:pt x="3" y="8"/>
                  </a:cubicBezTo>
                  <a:cubicBezTo>
                    <a:pt x="3" y="8"/>
                    <a:pt x="0" y="9"/>
                    <a:pt x="0" y="11"/>
                  </a:cubicBezTo>
                  <a:cubicBezTo>
                    <a:pt x="0" y="11"/>
                    <a:pt x="0" y="12"/>
                    <a:pt x="1" y="13"/>
                  </a:cubicBezTo>
                  <a:cubicBezTo>
                    <a:pt x="3" y="15"/>
                    <a:pt x="14" y="11"/>
                    <a:pt x="18" y="7"/>
                  </a:cubicBezTo>
                  <a:cubicBezTo>
                    <a:pt x="19" y="6"/>
                    <a:pt x="19" y="6"/>
                    <a:pt x="19" y="6"/>
                  </a:cubicBezTo>
                  <a:cubicBezTo>
                    <a:pt x="21" y="3"/>
                    <a:pt x="23" y="2"/>
                    <a:pt x="22" y="1"/>
                  </a:cubicBezTo>
                  <a:cubicBezTo>
                    <a:pt x="22" y="1"/>
                    <a:pt x="22" y="0"/>
                    <a:pt x="22" y="0"/>
                  </a:cubicBezTo>
                  <a:cubicBezTo>
                    <a:pt x="20" y="0"/>
                    <a:pt x="15" y="1"/>
                    <a:pt x="15" y="1"/>
                  </a:cubicBezTo>
                  <a:close/>
                  <a:moveTo>
                    <a:pt x="21" y="1"/>
                  </a:moveTo>
                  <a:cubicBezTo>
                    <a:pt x="22" y="1"/>
                    <a:pt x="22" y="1"/>
                    <a:pt x="22" y="1"/>
                  </a:cubicBezTo>
                  <a:cubicBezTo>
                    <a:pt x="22" y="2"/>
                    <a:pt x="20" y="3"/>
                    <a:pt x="18" y="5"/>
                  </a:cubicBezTo>
                  <a:cubicBezTo>
                    <a:pt x="17" y="6"/>
                    <a:pt x="17" y="6"/>
                    <a:pt x="17" y="6"/>
                  </a:cubicBezTo>
                  <a:cubicBezTo>
                    <a:pt x="13" y="10"/>
                    <a:pt x="3" y="14"/>
                    <a:pt x="1" y="12"/>
                  </a:cubicBezTo>
                  <a:cubicBezTo>
                    <a:pt x="1" y="12"/>
                    <a:pt x="1" y="11"/>
                    <a:pt x="1" y="11"/>
                  </a:cubicBezTo>
                  <a:cubicBezTo>
                    <a:pt x="1" y="11"/>
                    <a:pt x="1" y="11"/>
                    <a:pt x="1" y="11"/>
                  </a:cubicBezTo>
                  <a:cubicBezTo>
                    <a:pt x="1" y="10"/>
                    <a:pt x="3" y="9"/>
                    <a:pt x="3" y="9"/>
                  </a:cubicBezTo>
                  <a:cubicBezTo>
                    <a:pt x="3" y="9"/>
                    <a:pt x="15" y="2"/>
                    <a:pt x="15" y="2"/>
                  </a:cubicBezTo>
                  <a:cubicBezTo>
                    <a:pt x="16" y="1"/>
                    <a:pt x="20" y="1"/>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6">
              <a:extLst>
                <a:ext uri="{FF2B5EF4-FFF2-40B4-BE49-F238E27FC236}">
                  <a16:creationId xmlns:a16="http://schemas.microsoft.com/office/drawing/2014/main" id="{92519DFB-3B6D-E4E9-C8FF-8646F44244FD}"/>
                </a:ext>
              </a:extLst>
            </p:cNvPr>
            <p:cNvSpPr>
              <a:spLocks noEditPoints="1"/>
            </p:cNvSpPr>
            <p:nvPr/>
          </p:nvSpPr>
          <p:spPr bwMode="auto">
            <a:xfrm>
              <a:off x="3565" y="1191"/>
              <a:ext cx="70" cy="38"/>
            </a:xfrm>
            <a:custGeom>
              <a:avLst/>
              <a:gdLst>
                <a:gd name="T0" fmla="*/ 20 w 24"/>
                <a:gd name="T1" fmla="*/ 0 h 13"/>
                <a:gd name="T2" fmla="*/ 18 w 24"/>
                <a:gd name="T3" fmla="*/ 1 h 13"/>
                <a:gd name="T4" fmla="*/ 12 w 24"/>
                <a:gd name="T5" fmla="*/ 2 h 13"/>
                <a:gd name="T6" fmla="*/ 10 w 24"/>
                <a:gd name="T7" fmla="*/ 2 h 13"/>
                <a:gd name="T8" fmla="*/ 1 w 24"/>
                <a:gd name="T9" fmla="*/ 2 h 13"/>
                <a:gd name="T10" fmla="*/ 0 w 24"/>
                <a:gd name="T11" fmla="*/ 5 h 13"/>
                <a:gd name="T12" fmla="*/ 6 w 24"/>
                <a:gd name="T13" fmla="*/ 12 h 13"/>
                <a:gd name="T14" fmla="*/ 11 w 24"/>
                <a:gd name="T15" fmla="*/ 11 h 13"/>
                <a:gd name="T16" fmla="*/ 17 w 24"/>
                <a:gd name="T17" fmla="*/ 7 h 13"/>
                <a:gd name="T18" fmla="*/ 23 w 24"/>
                <a:gd name="T19" fmla="*/ 4 h 13"/>
                <a:gd name="T20" fmla="*/ 24 w 24"/>
                <a:gd name="T21" fmla="*/ 1 h 13"/>
                <a:gd name="T22" fmla="*/ 20 w 24"/>
                <a:gd name="T23" fmla="*/ 0 h 13"/>
                <a:gd name="T24" fmla="*/ 20 w 24"/>
                <a:gd name="T25" fmla="*/ 0 h 13"/>
                <a:gd name="T26" fmla="*/ 20 w 24"/>
                <a:gd name="T27" fmla="*/ 0 h 13"/>
                <a:gd name="T28" fmla="*/ 20 w 24"/>
                <a:gd name="T29" fmla="*/ 0 h 13"/>
                <a:gd name="T30" fmla="*/ 20 w 24"/>
                <a:gd name="T31" fmla="*/ 1 h 13"/>
                <a:gd name="T32" fmla="*/ 24 w 24"/>
                <a:gd name="T33" fmla="*/ 1 h 13"/>
                <a:gd name="T34" fmla="*/ 23 w 24"/>
                <a:gd name="T35" fmla="*/ 3 h 13"/>
                <a:gd name="T36" fmla="*/ 17 w 24"/>
                <a:gd name="T37" fmla="*/ 7 h 13"/>
                <a:gd name="T38" fmla="*/ 11 w 24"/>
                <a:gd name="T39" fmla="*/ 10 h 13"/>
                <a:gd name="T40" fmla="*/ 6 w 24"/>
                <a:gd name="T41" fmla="*/ 12 h 13"/>
                <a:gd name="T42" fmla="*/ 1 w 24"/>
                <a:gd name="T43" fmla="*/ 5 h 13"/>
                <a:gd name="T44" fmla="*/ 1 w 24"/>
                <a:gd name="T45" fmla="*/ 2 h 13"/>
                <a:gd name="T46" fmla="*/ 10 w 24"/>
                <a:gd name="T47" fmla="*/ 3 h 13"/>
                <a:gd name="T48" fmla="*/ 12 w 24"/>
                <a:gd name="T49" fmla="*/ 3 h 13"/>
                <a:gd name="T50" fmla="*/ 18 w 24"/>
                <a:gd name="T51" fmla="*/ 1 h 13"/>
                <a:gd name="T52" fmla="*/ 20 w 24"/>
                <a:gd name="T53" fmla="*/ 1 h 13"/>
                <a:gd name="T54" fmla="*/ 20 w 24"/>
                <a:gd name="T55"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13">
                  <a:moveTo>
                    <a:pt x="20" y="0"/>
                  </a:moveTo>
                  <a:cubicBezTo>
                    <a:pt x="19" y="0"/>
                    <a:pt x="19" y="0"/>
                    <a:pt x="18" y="1"/>
                  </a:cubicBezTo>
                  <a:cubicBezTo>
                    <a:pt x="16" y="2"/>
                    <a:pt x="14" y="3"/>
                    <a:pt x="12" y="2"/>
                  </a:cubicBezTo>
                  <a:cubicBezTo>
                    <a:pt x="10" y="2"/>
                    <a:pt x="10" y="2"/>
                    <a:pt x="10" y="2"/>
                  </a:cubicBezTo>
                  <a:cubicBezTo>
                    <a:pt x="7" y="1"/>
                    <a:pt x="2" y="0"/>
                    <a:pt x="1" y="2"/>
                  </a:cubicBezTo>
                  <a:cubicBezTo>
                    <a:pt x="0" y="3"/>
                    <a:pt x="0" y="4"/>
                    <a:pt x="0" y="5"/>
                  </a:cubicBezTo>
                  <a:cubicBezTo>
                    <a:pt x="1" y="8"/>
                    <a:pt x="3" y="11"/>
                    <a:pt x="6" y="12"/>
                  </a:cubicBezTo>
                  <a:cubicBezTo>
                    <a:pt x="7" y="13"/>
                    <a:pt x="9" y="12"/>
                    <a:pt x="11" y="11"/>
                  </a:cubicBezTo>
                  <a:cubicBezTo>
                    <a:pt x="13" y="9"/>
                    <a:pt x="15" y="8"/>
                    <a:pt x="17" y="7"/>
                  </a:cubicBezTo>
                  <a:cubicBezTo>
                    <a:pt x="20" y="6"/>
                    <a:pt x="22" y="6"/>
                    <a:pt x="23" y="4"/>
                  </a:cubicBezTo>
                  <a:cubicBezTo>
                    <a:pt x="24" y="3"/>
                    <a:pt x="24" y="2"/>
                    <a:pt x="24" y="1"/>
                  </a:cubicBezTo>
                  <a:cubicBezTo>
                    <a:pt x="23" y="0"/>
                    <a:pt x="20" y="0"/>
                    <a:pt x="20" y="0"/>
                  </a:cubicBezTo>
                  <a:close/>
                  <a:moveTo>
                    <a:pt x="20" y="0"/>
                  </a:moveTo>
                  <a:cubicBezTo>
                    <a:pt x="20" y="0"/>
                    <a:pt x="20" y="0"/>
                    <a:pt x="20" y="0"/>
                  </a:cubicBezTo>
                  <a:cubicBezTo>
                    <a:pt x="20" y="0"/>
                    <a:pt x="20" y="0"/>
                    <a:pt x="20" y="0"/>
                  </a:cubicBezTo>
                  <a:close/>
                  <a:moveTo>
                    <a:pt x="20" y="1"/>
                  </a:moveTo>
                  <a:cubicBezTo>
                    <a:pt x="21" y="1"/>
                    <a:pt x="23" y="1"/>
                    <a:pt x="24" y="1"/>
                  </a:cubicBezTo>
                  <a:cubicBezTo>
                    <a:pt x="24" y="2"/>
                    <a:pt x="23" y="3"/>
                    <a:pt x="23" y="3"/>
                  </a:cubicBezTo>
                  <a:cubicBezTo>
                    <a:pt x="21" y="5"/>
                    <a:pt x="19" y="6"/>
                    <a:pt x="17" y="7"/>
                  </a:cubicBezTo>
                  <a:cubicBezTo>
                    <a:pt x="15" y="8"/>
                    <a:pt x="13" y="8"/>
                    <a:pt x="11" y="10"/>
                  </a:cubicBezTo>
                  <a:cubicBezTo>
                    <a:pt x="9" y="12"/>
                    <a:pt x="7" y="12"/>
                    <a:pt x="6" y="12"/>
                  </a:cubicBezTo>
                  <a:cubicBezTo>
                    <a:pt x="4" y="11"/>
                    <a:pt x="2" y="7"/>
                    <a:pt x="1" y="5"/>
                  </a:cubicBezTo>
                  <a:cubicBezTo>
                    <a:pt x="1" y="4"/>
                    <a:pt x="1" y="3"/>
                    <a:pt x="1" y="2"/>
                  </a:cubicBezTo>
                  <a:cubicBezTo>
                    <a:pt x="2" y="1"/>
                    <a:pt x="7" y="2"/>
                    <a:pt x="10" y="3"/>
                  </a:cubicBezTo>
                  <a:cubicBezTo>
                    <a:pt x="12" y="3"/>
                    <a:pt x="12" y="3"/>
                    <a:pt x="12" y="3"/>
                  </a:cubicBezTo>
                  <a:cubicBezTo>
                    <a:pt x="14" y="3"/>
                    <a:pt x="16" y="2"/>
                    <a:pt x="18" y="1"/>
                  </a:cubicBezTo>
                  <a:cubicBezTo>
                    <a:pt x="19" y="1"/>
                    <a:pt x="19" y="1"/>
                    <a:pt x="20" y="1"/>
                  </a:cubicBezTo>
                  <a:cubicBezTo>
                    <a:pt x="20" y="1"/>
                    <a:pt x="20" y="1"/>
                    <a:pt x="2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7">
              <a:extLst>
                <a:ext uri="{FF2B5EF4-FFF2-40B4-BE49-F238E27FC236}">
                  <a16:creationId xmlns:a16="http://schemas.microsoft.com/office/drawing/2014/main" id="{CB58FEB1-032E-921B-5A39-E20444965247}"/>
                </a:ext>
              </a:extLst>
            </p:cNvPr>
            <p:cNvSpPr>
              <a:spLocks noEditPoints="1"/>
            </p:cNvSpPr>
            <p:nvPr/>
          </p:nvSpPr>
          <p:spPr bwMode="auto">
            <a:xfrm>
              <a:off x="3693" y="1183"/>
              <a:ext cx="172" cy="157"/>
            </a:xfrm>
            <a:custGeom>
              <a:avLst/>
              <a:gdLst>
                <a:gd name="T0" fmla="*/ 14 w 59"/>
                <a:gd name="T1" fmla="*/ 3 h 54"/>
                <a:gd name="T2" fmla="*/ 15 w 59"/>
                <a:gd name="T3" fmla="*/ 7 h 54"/>
                <a:gd name="T4" fmla="*/ 13 w 59"/>
                <a:gd name="T5" fmla="*/ 9 h 54"/>
                <a:gd name="T6" fmla="*/ 18 w 59"/>
                <a:gd name="T7" fmla="*/ 15 h 54"/>
                <a:gd name="T8" fmla="*/ 23 w 59"/>
                <a:gd name="T9" fmla="*/ 23 h 54"/>
                <a:gd name="T10" fmla="*/ 25 w 59"/>
                <a:gd name="T11" fmla="*/ 27 h 54"/>
                <a:gd name="T12" fmla="*/ 15 w 59"/>
                <a:gd name="T13" fmla="*/ 35 h 54"/>
                <a:gd name="T14" fmla="*/ 16 w 59"/>
                <a:gd name="T15" fmla="*/ 37 h 54"/>
                <a:gd name="T16" fmla="*/ 11 w 59"/>
                <a:gd name="T17" fmla="*/ 43 h 54"/>
                <a:gd name="T18" fmla="*/ 3 w 59"/>
                <a:gd name="T19" fmla="*/ 38 h 54"/>
                <a:gd name="T20" fmla="*/ 0 w 59"/>
                <a:gd name="T21" fmla="*/ 47 h 54"/>
                <a:gd name="T22" fmla="*/ 9 w 59"/>
                <a:gd name="T23" fmla="*/ 50 h 54"/>
                <a:gd name="T24" fmla="*/ 19 w 59"/>
                <a:gd name="T25" fmla="*/ 51 h 54"/>
                <a:gd name="T26" fmla="*/ 40 w 59"/>
                <a:gd name="T27" fmla="*/ 47 h 54"/>
                <a:gd name="T28" fmla="*/ 40 w 59"/>
                <a:gd name="T29" fmla="*/ 51 h 54"/>
                <a:gd name="T30" fmla="*/ 40 w 59"/>
                <a:gd name="T31" fmla="*/ 51 h 54"/>
                <a:gd name="T32" fmla="*/ 53 w 59"/>
                <a:gd name="T33" fmla="*/ 46 h 54"/>
                <a:gd name="T34" fmla="*/ 53 w 59"/>
                <a:gd name="T35" fmla="*/ 46 h 54"/>
                <a:gd name="T36" fmla="*/ 56 w 59"/>
                <a:gd name="T37" fmla="*/ 43 h 54"/>
                <a:gd name="T38" fmla="*/ 59 w 59"/>
                <a:gd name="T39" fmla="*/ 35 h 54"/>
                <a:gd name="T40" fmla="*/ 41 w 59"/>
                <a:gd name="T41" fmla="*/ 20 h 54"/>
                <a:gd name="T42" fmla="*/ 38 w 59"/>
                <a:gd name="T43" fmla="*/ 12 h 54"/>
                <a:gd name="T44" fmla="*/ 31 w 59"/>
                <a:gd name="T45" fmla="*/ 0 h 54"/>
                <a:gd name="T46" fmla="*/ 24 w 59"/>
                <a:gd name="T47" fmla="*/ 23 h 54"/>
                <a:gd name="T48" fmla="*/ 19 w 59"/>
                <a:gd name="T49" fmla="*/ 14 h 54"/>
                <a:gd name="T50" fmla="*/ 13 w 59"/>
                <a:gd name="T51" fmla="*/ 9 h 54"/>
                <a:gd name="T52" fmla="*/ 16 w 59"/>
                <a:gd name="T53" fmla="*/ 7 h 54"/>
                <a:gd name="T54" fmla="*/ 14 w 59"/>
                <a:gd name="T55" fmla="*/ 3 h 54"/>
                <a:gd name="T56" fmla="*/ 31 w 59"/>
                <a:gd name="T57" fmla="*/ 1 h 54"/>
                <a:gd name="T58" fmla="*/ 38 w 59"/>
                <a:gd name="T59" fmla="*/ 12 h 54"/>
                <a:gd name="T60" fmla="*/ 41 w 59"/>
                <a:gd name="T61" fmla="*/ 21 h 54"/>
                <a:gd name="T62" fmla="*/ 58 w 59"/>
                <a:gd name="T63" fmla="*/ 36 h 54"/>
                <a:gd name="T64" fmla="*/ 56 w 59"/>
                <a:gd name="T65" fmla="*/ 42 h 54"/>
                <a:gd name="T66" fmla="*/ 50 w 59"/>
                <a:gd name="T67" fmla="*/ 42 h 54"/>
                <a:gd name="T68" fmla="*/ 50 w 59"/>
                <a:gd name="T69" fmla="*/ 42 h 54"/>
                <a:gd name="T70" fmla="*/ 41 w 59"/>
                <a:gd name="T71" fmla="*/ 51 h 54"/>
                <a:gd name="T72" fmla="*/ 41 w 59"/>
                <a:gd name="T73" fmla="*/ 47 h 54"/>
                <a:gd name="T74" fmla="*/ 41 w 59"/>
                <a:gd name="T75" fmla="*/ 46 h 54"/>
                <a:gd name="T76" fmla="*/ 41 w 59"/>
                <a:gd name="T77" fmla="*/ 46 h 54"/>
                <a:gd name="T78" fmla="*/ 41 w 59"/>
                <a:gd name="T79" fmla="*/ 46 h 54"/>
                <a:gd name="T80" fmla="*/ 40 w 59"/>
                <a:gd name="T81" fmla="*/ 47 h 54"/>
                <a:gd name="T82" fmla="*/ 19 w 59"/>
                <a:gd name="T83" fmla="*/ 51 h 54"/>
                <a:gd name="T84" fmla="*/ 9 w 59"/>
                <a:gd name="T85" fmla="*/ 49 h 54"/>
                <a:gd name="T86" fmla="*/ 1 w 59"/>
                <a:gd name="T87" fmla="*/ 46 h 54"/>
                <a:gd name="T88" fmla="*/ 3 w 59"/>
                <a:gd name="T89" fmla="*/ 39 h 54"/>
                <a:gd name="T90" fmla="*/ 11 w 59"/>
                <a:gd name="T91" fmla="*/ 44 h 54"/>
                <a:gd name="T92" fmla="*/ 29 w 59"/>
                <a:gd name="T93" fmla="*/ 40 h 54"/>
                <a:gd name="T94" fmla="*/ 17 w 59"/>
                <a:gd name="T95" fmla="*/ 36 h 54"/>
                <a:gd name="T96" fmla="*/ 23 w 59"/>
                <a:gd name="T97" fmla="*/ 29 h 54"/>
                <a:gd name="T98" fmla="*/ 33 w 59"/>
                <a:gd name="T99" fmla="*/ 23 h 54"/>
                <a:gd name="T100" fmla="*/ 33 w 59"/>
                <a:gd name="T101" fmla="*/ 2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 h="54">
                  <a:moveTo>
                    <a:pt x="15" y="2"/>
                  </a:moveTo>
                  <a:cubicBezTo>
                    <a:pt x="14" y="2"/>
                    <a:pt x="14" y="3"/>
                    <a:pt x="14" y="3"/>
                  </a:cubicBezTo>
                  <a:cubicBezTo>
                    <a:pt x="14" y="3"/>
                    <a:pt x="14" y="4"/>
                    <a:pt x="14" y="5"/>
                  </a:cubicBezTo>
                  <a:cubicBezTo>
                    <a:pt x="15" y="6"/>
                    <a:pt x="15" y="7"/>
                    <a:pt x="15" y="7"/>
                  </a:cubicBezTo>
                  <a:cubicBezTo>
                    <a:pt x="15" y="8"/>
                    <a:pt x="15" y="8"/>
                    <a:pt x="14" y="8"/>
                  </a:cubicBezTo>
                  <a:cubicBezTo>
                    <a:pt x="13" y="8"/>
                    <a:pt x="13" y="9"/>
                    <a:pt x="13" y="9"/>
                  </a:cubicBezTo>
                  <a:cubicBezTo>
                    <a:pt x="12" y="10"/>
                    <a:pt x="13" y="11"/>
                    <a:pt x="15" y="12"/>
                  </a:cubicBezTo>
                  <a:cubicBezTo>
                    <a:pt x="16" y="12"/>
                    <a:pt x="17" y="13"/>
                    <a:pt x="18" y="15"/>
                  </a:cubicBezTo>
                  <a:cubicBezTo>
                    <a:pt x="21" y="17"/>
                    <a:pt x="22" y="20"/>
                    <a:pt x="23" y="22"/>
                  </a:cubicBezTo>
                  <a:cubicBezTo>
                    <a:pt x="23" y="23"/>
                    <a:pt x="23" y="23"/>
                    <a:pt x="23" y="23"/>
                  </a:cubicBezTo>
                  <a:cubicBezTo>
                    <a:pt x="24" y="24"/>
                    <a:pt x="28" y="24"/>
                    <a:pt x="31" y="23"/>
                  </a:cubicBezTo>
                  <a:cubicBezTo>
                    <a:pt x="29" y="24"/>
                    <a:pt x="26" y="26"/>
                    <a:pt x="25" y="27"/>
                  </a:cubicBezTo>
                  <a:cubicBezTo>
                    <a:pt x="23" y="29"/>
                    <a:pt x="23" y="29"/>
                    <a:pt x="23" y="29"/>
                  </a:cubicBezTo>
                  <a:cubicBezTo>
                    <a:pt x="20" y="30"/>
                    <a:pt x="16" y="33"/>
                    <a:pt x="15" y="35"/>
                  </a:cubicBezTo>
                  <a:cubicBezTo>
                    <a:pt x="15" y="35"/>
                    <a:pt x="15" y="35"/>
                    <a:pt x="15" y="35"/>
                  </a:cubicBezTo>
                  <a:cubicBezTo>
                    <a:pt x="15" y="36"/>
                    <a:pt x="16" y="36"/>
                    <a:pt x="16" y="37"/>
                  </a:cubicBezTo>
                  <a:cubicBezTo>
                    <a:pt x="19" y="39"/>
                    <a:pt x="24" y="40"/>
                    <a:pt x="27" y="40"/>
                  </a:cubicBezTo>
                  <a:cubicBezTo>
                    <a:pt x="23" y="41"/>
                    <a:pt x="13" y="44"/>
                    <a:pt x="11" y="43"/>
                  </a:cubicBezTo>
                  <a:cubicBezTo>
                    <a:pt x="9" y="43"/>
                    <a:pt x="8" y="42"/>
                    <a:pt x="7" y="41"/>
                  </a:cubicBezTo>
                  <a:cubicBezTo>
                    <a:pt x="5" y="40"/>
                    <a:pt x="4" y="38"/>
                    <a:pt x="3" y="38"/>
                  </a:cubicBezTo>
                  <a:cubicBezTo>
                    <a:pt x="2" y="39"/>
                    <a:pt x="2" y="39"/>
                    <a:pt x="2" y="39"/>
                  </a:cubicBezTo>
                  <a:cubicBezTo>
                    <a:pt x="0" y="41"/>
                    <a:pt x="0" y="44"/>
                    <a:pt x="0" y="47"/>
                  </a:cubicBezTo>
                  <a:cubicBezTo>
                    <a:pt x="1" y="48"/>
                    <a:pt x="2" y="49"/>
                    <a:pt x="3" y="50"/>
                  </a:cubicBezTo>
                  <a:cubicBezTo>
                    <a:pt x="6" y="51"/>
                    <a:pt x="7" y="51"/>
                    <a:pt x="9" y="50"/>
                  </a:cubicBezTo>
                  <a:cubicBezTo>
                    <a:pt x="11" y="50"/>
                    <a:pt x="12" y="49"/>
                    <a:pt x="14" y="50"/>
                  </a:cubicBezTo>
                  <a:cubicBezTo>
                    <a:pt x="16" y="50"/>
                    <a:pt x="17" y="51"/>
                    <a:pt x="19" y="51"/>
                  </a:cubicBezTo>
                  <a:cubicBezTo>
                    <a:pt x="22" y="52"/>
                    <a:pt x="25" y="54"/>
                    <a:pt x="28" y="52"/>
                  </a:cubicBezTo>
                  <a:cubicBezTo>
                    <a:pt x="31" y="50"/>
                    <a:pt x="37" y="48"/>
                    <a:pt x="40" y="47"/>
                  </a:cubicBezTo>
                  <a:cubicBezTo>
                    <a:pt x="40" y="47"/>
                    <a:pt x="40" y="47"/>
                    <a:pt x="40" y="47"/>
                  </a:cubicBezTo>
                  <a:cubicBezTo>
                    <a:pt x="40" y="48"/>
                    <a:pt x="40" y="51"/>
                    <a:pt x="40" y="51"/>
                  </a:cubicBezTo>
                  <a:cubicBezTo>
                    <a:pt x="40" y="51"/>
                    <a:pt x="40" y="51"/>
                    <a:pt x="40" y="51"/>
                  </a:cubicBezTo>
                  <a:cubicBezTo>
                    <a:pt x="40" y="51"/>
                    <a:pt x="40" y="51"/>
                    <a:pt x="40" y="51"/>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1" y="43"/>
                    <a:pt x="51" y="42"/>
                  </a:cubicBezTo>
                  <a:cubicBezTo>
                    <a:pt x="52" y="42"/>
                    <a:pt x="56" y="43"/>
                    <a:pt x="56" y="43"/>
                  </a:cubicBezTo>
                  <a:cubicBezTo>
                    <a:pt x="56" y="43"/>
                    <a:pt x="56" y="43"/>
                    <a:pt x="56" y="43"/>
                  </a:cubicBezTo>
                  <a:cubicBezTo>
                    <a:pt x="57" y="42"/>
                    <a:pt x="59" y="37"/>
                    <a:pt x="59" y="35"/>
                  </a:cubicBezTo>
                  <a:cubicBezTo>
                    <a:pt x="58" y="34"/>
                    <a:pt x="53" y="28"/>
                    <a:pt x="52" y="26"/>
                  </a:cubicBezTo>
                  <a:cubicBezTo>
                    <a:pt x="50" y="25"/>
                    <a:pt x="43" y="21"/>
                    <a:pt x="41" y="20"/>
                  </a:cubicBezTo>
                  <a:cubicBezTo>
                    <a:pt x="40" y="20"/>
                    <a:pt x="40" y="19"/>
                    <a:pt x="40" y="17"/>
                  </a:cubicBezTo>
                  <a:cubicBezTo>
                    <a:pt x="39" y="16"/>
                    <a:pt x="39" y="14"/>
                    <a:pt x="38" y="12"/>
                  </a:cubicBezTo>
                  <a:cubicBezTo>
                    <a:pt x="37" y="8"/>
                    <a:pt x="37" y="8"/>
                    <a:pt x="37" y="8"/>
                  </a:cubicBezTo>
                  <a:cubicBezTo>
                    <a:pt x="35" y="4"/>
                    <a:pt x="33" y="1"/>
                    <a:pt x="31" y="0"/>
                  </a:cubicBezTo>
                  <a:cubicBezTo>
                    <a:pt x="29" y="0"/>
                    <a:pt x="17" y="1"/>
                    <a:pt x="15" y="2"/>
                  </a:cubicBezTo>
                  <a:close/>
                  <a:moveTo>
                    <a:pt x="24" y="23"/>
                  </a:moveTo>
                  <a:cubicBezTo>
                    <a:pt x="24" y="21"/>
                    <a:pt x="24" y="21"/>
                    <a:pt x="24" y="21"/>
                  </a:cubicBezTo>
                  <a:cubicBezTo>
                    <a:pt x="23" y="20"/>
                    <a:pt x="22" y="17"/>
                    <a:pt x="19" y="14"/>
                  </a:cubicBezTo>
                  <a:cubicBezTo>
                    <a:pt x="18" y="13"/>
                    <a:pt x="16" y="12"/>
                    <a:pt x="15" y="11"/>
                  </a:cubicBezTo>
                  <a:cubicBezTo>
                    <a:pt x="14" y="10"/>
                    <a:pt x="13" y="10"/>
                    <a:pt x="13" y="9"/>
                  </a:cubicBezTo>
                  <a:cubicBezTo>
                    <a:pt x="13" y="9"/>
                    <a:pt x="13" y="9"/>
                    <a:pt x="14" y="9"/>
                  </a:cubicBezTo>
                  <a:cubicBezTo>
                    <a:pt x="15" y="8"/>
                    <a:pt x="15" y="8"/>
                    <a:pt x="16" y="7"/>
                  </a:cubicBezTo>
                  <a:cubicBezTo>
                    <a:pt x="16" y="7"/>
                    <a:pt x="15" y="6"/>
                    <a:pt x="15" y="5"/>
                  </a:cubicBezTo>
                  <a:cubicBezTo>
                    <a:pt x="15" y="4"/>
                    <a:pt x="14" y="3"/>
                    <a:pt x="14" y="3"/>
                  </a:cubicBezTo>
                  <a:cubicBezTo>
                    <a:pt x="14" y="3"/>
                    <a:pt x="14" y="3"/>
                    <a:pt x="15" y="3"/>
                  </a:cubicBezTo>
                  <a:cubicBezTo>
                    <a:pt x="17" y="2"/>
                    <a:pt x="29" y="0"/>
                    <a:pt x="31" y="1"/>
                  </a:cubicBezTo>
                  <a:cubicBezTo>
                    <a:pt x="33" y="1"/>
                    <a:pt x="34" y="5"/>
                    <a:pt x="36" y="9"/>
                  </a:cubicBezTo>
                  <a:cubicBezTo>
                    <a:pt x="38" y="12"/>
                    <a:pt x="38" y="12"/>
                    <a:pt x="38" y="12"/>
                  </a:cubicBezTo>
                  <a:cubicBezTo>
                    <a:pt x="39" y="14"/>
                    <a:pt x="39" y="16"/>
                    <a:pt x="39" y="17"/>
                  </a:cubicBezTo>
                  <a:cubicBezTo>
                    <a:pt x="39" y="19"/>
                    <a:pt x="39" y="20"/>
                    <a:pt x="41" y="21"/>
                  </a:cubicBezTo>
                  <a:cubicBezTo>
                    <a:pt x="47" y="24"/>
                    <a:pt x="50" y="26"/>
                    <a:pt x="51" y="27"/>
                  </a:cubicBezTo>
                  <a:cubicBezTo>
                    <a:pt x="53" y="28"/>
                    <a:pt x="58" y="34"/>
                    <a:pt x="58" y="36"/>
                  </a:cubicBezTo>
                  <a:cubicBezTo>
                    <a:pt x="58" y="36"/>
                    <a:pt x="58" y="36"/>
                    <a:pt x="58" y="36"/>
                  </a:cubicBezTo>
                  <a:cubicBezTo>
                    <a:pt x="58" y="37"/>
                    <a:pt x="57" y="40"/>
                    <a:pt x="56" y="42"/>
                  </a:cubicBezTo>
                  <a:cubicBezTo>
                    <a:pt x="55" y="42"/>
                    <a:pt x="50" y="42"/>
                    <a:pt x="50" y="42"/>
                  </a:cubicBezTo>
                  <a:cubicBezTo>
                    <a:pt x="50" y="42"/>
                    <a:pt x="50" y="42"/>
                    <a:pt x="50" y="42"/>
                  </a:cubicBezTo>
                  <a:cubicBezTo>
                    <a:pt x="50" y="42"/>
                    <a:pt x="50" y="42"/>
                    <a:pt x="50" y="42"/>
                  </a:cubicBezTo>
                  <a:cubicBezTo>
                    <a:pt x="50" y="42"/>
                    <a:pt x="50" y="42"/>
                    <a:pt x="50" y="42"/>
                  </a:cubicBezTo>
                  <a:cubicBezTo>
                    <a:pt x="50" y="42"/>
                    <a:pt x="52" y="45"/>
                    <a:pt x="53" y="46"/>
                  </a:cubicBezTo>
                  <a:cubicBezTo>
                    <a:pt x="52" y="46"/>
                    <a:pt x="41" y="50"/>
                    <a:pt x="41" y="51"/>
                  </a:cubicBezTo>
                  <a:cubicBezTo>
                    <a:pt x="41" y="50"/>
                    <a:pt x="41" y="47"/>
                    <a:pt x="41" y="47"/>
                  </a:cubicBezTo>
                  <a:cubicBezTo>
                    <a:pt x="41" y="47"/>
                    <a:pt x="41" y="47"/>
                    <a:pt x="41" y="47"/>
                  </a:cubicBezTo>
                  <a:cubicBezTo>
                    <a:pt x="41" y="47"/>
                    <a:pt x="41" y="47"/>
                    <a:pt x="41" y="47"/>
                  </a:cubicBezTo>
                  <a:cubicBezTo>
                    <a:pt x="41" y="47"/>
                    <a:pt x="41" y="47"/>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0" y="47"/>
                    <a:pt x="40" y="47"/>
                    <a:pt x="40" y="47"/>
                  </a:cubicBezTo>
                  <a:cubicBezTo>
                    <a:pt x="37" y="47"/>
                    <a:pt x="31" y="49"/>
                    <a:pt x="27" y="51"/>
                  </a:cubicBezTo>
                  <a:cubicBezTo>
                    <a:pt x="25" y="53"/>
                    <a:pt x="22" y="52"/>
                    <a:pt x="19" y="51"/>
                  </a:cubicBezTo>
                  <a:cubicBezTo>
                    <a:pt x="17" y="50"/>
                    <a:pt x="16" y="49"/>
                    <a:pt x="14" y="49"/>
                  </a:cubicBezTo>
                  <a:cubicBezTo>
                    <a:pt x="12" y="49"/>
                    <a:pt x="11" y="49"/>
                    <a:pt x="9" y="49"/>
                  </a:cubicBezTo>
                  <a:cubicBezTo>
                    <a:pt x="7" y="50"/>
                    <a:pt x="6" y="50"/>
                    <a:pt x="4" y="49"/>
                  </a:cubicBezTo>
                  <a:cubicBezTo>
                    <a:pt x="2" y="49"/>
                    <a:pt x="1" y="48"/>
                    <a:pt x="1" y="46"/>
                  </a:cubicBezTo>
                  <a:cubicBezTo>
                    <a:pt x="0" y="44"/>
                    <a:pt x="1" y="41"/>
                    <a:pt x="2" y="40"/>
                  </a:cubicBezTo>
                  <a:cubicBezTo>
                    <a:pt x="2" y="39"/>
                    <a:pt x="3" y="39"/>
                    <a:pt x="3" y="39"/>
                  </a:cubicBezTo>
                  <a:cubicBezTo>
                    <a:pt x="4" y="39"/>
                    <a:pt x="5" y="40"/>
                    <a:pt x="6" y="41"/>
                  </a:cubicBezTo>
                  <a:cubicBezTo>
                    <a:pt x="8" y="43"/>
                    <a:pt x="9" y="44"/>
                    <a:pt x="11" y="44"/>
                  </a:cubicBezTo>
                  <a:cubicBezTo>
                    <a:pt x="14" y="44"/>
                    <a:pt x="28" y="40"/>
                    <a:pt x="29" y="40"/>
                  </a:cubicBezTo>
                  <a:cubicBezTo>
                    <a:pt x="29" y="40"/>
                    <a:pt x="29" y="40"/>
                    <a:pt x="29" y="40"/>
                  </a:cubicBezTo>
                  <a:cubicBezTo>
                    <a:pt x="29" y="40"/>
                    <a:pt x="29" y="40"/>
                    <a:pt x="29" y="40"/>
                  </a:cubicBezTo>
                  <a:cubicBezTo>
                    <a:pt x="29" y="40"/>
                    <a:pt x="20" y="39"/>
                    <a:pt x="17" y="36"/>
                  </a:cubicBezTo>
                  <a:cubicBezTo>
                    <a:pt x="16" y="36"/>
                    <a:pt x="16" y="36"/>
                    <a:pt x="16" y="35"/>
                  </a:cubicBezTo>
                  <a:cubicBezTo>
                    <a:pt x="16" y="33"/>
                    <a:pt x="21" y="31"/>
                    <a:pt x="23" y="29"/>
                  </a:cubicBezTo>
                  <a:cubicBezTo>
                    <a:pt x="25" y="28"/>
                    <a:pt x="25" y="28"/>
                    <a:pt x="25" y="28"/>
                  </a:cubicBezTo>
                  <a:cubicBezTo>
                    <a:pt x="27" y="26"/>
                    <a:pt x="33" y="23"/>
                    <a:pt x="33" y="23"/>
                  </a:cubicBezTo>
                  <a:cubicBezTo>
                    <a:pt x="33" y="23"/>
                    <a:pt x="33" y="23"/>
                    <a:pt x="33" y="23"/>
                  </a:cubicBezTo>
                  <a:cubicBezTo>
                    <a:pt x="33" y="22"/>
                    <a:pt x="33" y="22"/>
                    <a:pt x="33" y="22"/>
                  </a:cubicBezTo>
                  <a:cubicBezTo>
                    <a:pt x="29" y="23"/>
                    <a:pt x="25" y="24"/>
                    <a:pt x="2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8">
              <a:extLst>
                <a:ext uri="{FF2B5EF4-FFF2-40B4-BE49-F238E27FC236}">
                  <a16:creationId xmlns:a16="http://schemas.microsoft.com/office/drawing/2014/main" id="{4F40F7C6-24CF-2810-F137-2879BA5D2837}"/>
                </a:ext>
              </a:extLst>
            </p:cNvPr>
            <p:cNvSpPr>
              <a:spLocks noEditPoints="1"/>
            </p:cNvSpPr>
            <p:nvPr/>
          </p:nvSpPr>
          <p:spPr bwMode="auto">
            <a:xfrm>
              <a:off x="3696" y="1395"/>
              <a:ext cx="35" cy="41"/>
            </a:xfrm>
            <a:custGeom>
              <a:avLst/>
              <a:gdLst>
                <a:gd name="T0" fmla="*/ 6 w 12"/>
                <a:gd name="T1" fmla="*/ 1 h 14"/>
                <a:gd name="T2" fmla="*/ 6 w 12"/>
                <a:gd name="T3" fmla="*/ 1 h 14"/>
                <a:gd name="T4" fmla="*/ 0 w 12"/>
                <a:gd name="T5" fmla="*/ 12 h 14"/>
                <a:gd name="T6" fmla="*/ 0 w 12"/>
                <a:gd name="T7" fmla="*/ 13 h 14"/>
                <a:gd name="T8" fmla="*/ 7 w 12"/>
                <a:gd name="T9" fmla="*/ 9 h 14"/>
                <a:gd name="T10" fmla="*/ 12 w 12"/>
                <a:gd name="T11" fmla="*/ 2 h 14"/>
                <a:gd name="T12" fmla="*/ 12 w 12"/>
                <a:gd name="T13" fmla="*/ 1 h 14"/>
                <a:gd name="T14" fmla="*/ 6 w 12"/>
                <a:gd name="T15" fmla="*/ 1 h 14"/>
                <a:gd name="T16" fmla="*/ 1 w 12"/>
                <a:gd name="T17" fmla="*/ 13 h 14"/>
                <a:gd name="T18" fmla="*/ 1 w 12"/>
                <a:gd name="T19" fmla="*/ 12 h 14"/>
                <a:gd name="T20" fmla="*/ 6 w 12"/>
                <a:gd name="T21" fmla="*/ 2 h 14"/>
                <a:gd name="T22" fmla="*/ 6 w 12"/>
                <a:gd name="T23" fmla="*/ 2 h 14"/>
                <a:gd name="T24" fmla="*/ 11 w 12"/>
                <a:gd name="T25" fmla="*/ 1 h 14"/>
                <a:gd name="T26" fmla="*/ 11 w 12"/>
                <a:gd name="T27" fmla="*/ 2 h 14"/>
                <a:gd name="T28" fmla="*/ 7 w 12"/>
                <a:gd name="T29" fmla="*/ 8 h 14"/>
                <a:gd name="T30" fmla="*/ 1 w 12"/>
                <a:gd name="T31"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6" y="1"/>
                  </a:moveTo>
                  <a:cubicBezTo>
                    <a:pt x="6" y="1"/>
                    <a:pt x="6" y="1"/>
                    <a:pt x="6" y="1"/>
                  </a:cubicBezTo>
                  <a:cubicBezTo>
                    <a:pt x="5" y="2"/>
                    <a:pt x="1" y="8"/>
                    <a:pt x="0" y="12"/>
                  </a:cubicBezTo>
                  <a:cubicBezTo>
                    <a:pt x="0" y="13"/>
                    <a:pt x="0" y="13"/>
                    <a:pt x="0" y="13"/>
                  </a:cubicBezTo>
                  <a:cubicBezTo>
                    <a:pt x="2" y="14"/>
                    <a:pt x="6" y="10"/>
                    <a:pt x="7" y="9"/>
                  </a:cubicBezTo>
                  <a:cubicBezTo>
                    <a:pt x="8" y="9"/>
                    <a:pt x="11" y="4"/>
                    <a:pt x="12" y="2"/>
                  </a:cubicBezTo>
                  <a:cubicBezTo>
                    <a:pt x="12" y="1"/>
                    <a:pt x="12" y="1"/>
                    <a:pt x="12" y="1"/>
                  </a:cubicBezTo>
                  <a:cubicBezTo>
                    <a:pt x="10" y="0"/>
                    <a:pt x="7" y="1"/>
                    <a:pt x="6" y="1"/>
                  </a:cubicBezTo>
                  <a:close/>
                  <a:moveTo>
                    <a:pt x="1" y="13"/>
                  </a:moveTo>
                  <a:cubicBezTo>
                    <a:pt x="1" y="13"/>
                    <a:pt x="0" y="13"/>
                    <a:pt x="1" y="12"/>
                  </a:cubicBezTo>
                  <a:cubicBezTo>
                    <a:pt x="1" y="8"/>
                    <a:pt x="6" y="2"/>
                    <a:pt x="6" y="2"/>
                  </a:cubicBezTo>
                  <a:cubicBezTo>
                    <a:pt x="6" y="2"/>
                    <a:pt x="6" y="2"/>
                    <a:pt x="6" y="2"/>
                  </a:cubicBezTo>
                  <a:cubicBezTo>
                    <a:pt x="8" y="1"/>
                    <a:pt x="11" y="1"/>
                    <a:pt x="11" y="1"/>
                  </a:cubicBezTo>
                  <a:cubicBezTo>
                    <a:pt x="11" y="1"/>
                    <a:pt x="11" y="2"/>
                    <a:pt x="11" y="2"/>
                  </a:cubicBezTo>
                  <a:cubicBezTo>
                    <a:pt x="11" y="4"/>
                    <a:pt x="7" y="8"/>
                    <a:pt x="7" y="8"/>
                  </a:cubicBezTo>
                  <a:cubicBezTo>
                    <a:pt x="4" y="11"/>
                    <a:pt x="1"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9">
              <a:extLst>
                <a:ext uri="{FF2B5EF4-FFF2-40B4-BE49-F238E27FC236}">
                  <a16:creationId xmlns:a16="http://schemas.microsoft.com/office/drawing/2014/main" id="{F6BB33CD-EB86-65BD-8AC2-3DCE4126ACD2}"/>
                </a:ext>
              </a:extLst>
            </p:cNvPr>
            <p:cNvSpPr>
              <a:spLocks noEditPoints="1"/>
            </p:cNvSpPr>
            <p:nvPr/>
          </p:nvSpPr>
          <p:spPr bwMode="auto">
            <a:xfrm>
              <a:off x="3612" y="1468"/>
              <a:ext cx="110" cy="137"/>
            </a:xfrm>
            <a:custGeom>
              <a:avLst/>
              <a:gdLst>
                <a:gd name="T0" fmla="*/ 22 w 38"/>
                <a:gd name="T1" fmla="*/ 6 h 47"/>
                <a:gd name="T2" fmla="*/ 19 w 38"/>
                <a:gd name="T3" fmla="*/ 10 h 47"/>
                <a:gd name="T4" fmla="*/ 18 w 38"/>
                <a:gd name="T5" fmla="*/ 4 h 47"/>
                <a:gd name="T6" fmla="*/ 8 w 38"/>
                <a:gd name="T7" fmla="*/ 9 h 47"/>
                <a:gd name="T8" fmla="*/ 5 w 38"/>
                <a:gd name="T9" fmla="*/ 15 h 47"/>
                <a:gd name="T10" fmla="*/ 0 w 38"/>
                <a:gd name="T11" fmla="*/ 31 h 47"/>
                <a:gd name="T12" fmla="*/ 0 w 38"/>
                <a:gd name="T13" fmla="*/ 31 h 47"/>
                <a:gd name="T14" fmla="*/ 16 w 38"/>
                <a:gd name="T15" fmla="*/ 18 h 47"/>
                <a:gd name="T16" fmla="*/ 16 w 38"/>
                <a:gd name="T17" fmla="*/ 26 h 47"/>
                <a:gd name="T18" fmla="*/ 17 w 38"/>
                <a:gd name="T19" fmla="*/ 30 h 47"/>
                <a:gd name="T20" fmla="*/ 17 w 38"/>
                <a:gd name="T21" fmla="*/ 35 h 47"/>
                <a:gd name="T22" fmla="*/ 11 w 38"/>
                <a:gd name="T23" fmla="*/ 42 h 47"/>
                <a:gd name="T24" fmla="*/ 12 w 38"/>
                <a:gd name="T25" fmla="*/ 47 h 47"/>
                <a:gd name="T26" fmla="*/ 20 w 38"/>
                <a:gd name="T27" fmla="*/ 42 h 47"/>
                <a:gd name="T28" fmla="*/ 35 w 38"/>
                <a:gd name="T29" fmla="*/ 39 h 47"/>
                <a:gd name="T30" fmla="*/ 36 w 38"/>
                <a:gd name="T31" fmla="*/ 25 h 47"/>
                <a:gd name="T32" fmla="*/ 38 w 38"/>
                <a:gd name="T33" fmla="*/ 0 h 47"/>
                <a:gd name="T34" fmla="*/ 38 w 38"/>
                <a:gd name="T35" fmla="*/ 0 h 47"/>
                <a:gd name="T36" fmla="*/ 34 w 38"/>
                <a:gd name="T37" fmla="*/ 17 h 47"/>
                <a:gd name="T38" fmla="*/ 36 w 38"/>
                <a:gd name="T39" fmla="*/ 25 h 47"/>
                <a:gd name="T40" fmla="*/ 37 w 38"/>
                <a:gd name="T41" fmla="*/ 31 h 47"/>
                <a:gd name="T42" fmla="*/ 21 w 38"/>
                <a:gd name="T43" fmla="*/ 41 h 47"/>
                <a:gd name="T44" fmla="*/ 17 w 38"/>
                <a:gd name="T45" fmla="*/ 43 h 47"/>
                <a:gd name="T46" fmla="*/ 11 w 38"/>
                <a:gd name="T47" fmla="*/ 44 h 47"/>
                <a:gd name="T48" fmla="*/ 18 w 38"/>
                <a:gd name="T49" fmla="*/ 35 h 47"/>
                <a:gd name="T50" fmla="*/ 17 w 38"/>
                <a:gd name="T51" fmla="*/ 27 h 47"/>
                <a:gd name="T52" fmla="*/ 22 w 38"/>
                <a:gd name="T53" fmla="*/ 22 h 47"/>
                <a:gd name="T54" fmla="*/ 16 w 38"/>
                <a:gd name="T55" fmla="*/ 18 h 47"/>
                <a:gd name="T56" fmla="*/ 12 w 38"/>
                <a:gd name="T57" fmla="*/ 23 h 47"/>
                <a:gd name="T58" fmla="*/ 4 w 38"/>
                <a:gd name="T59" fmla="*/ 20 h 47"/>
                <a:gd name="T60" fmla="*/ 8 w 38"/>
                <a:gd name="T61" fmla="*/ 9 h 47"/>
                <a:gd name="T62" fmla="*/ 18 w 38"/>
                <a:gd name="T63" fmla="*/ 10 h 47"/>
                <a:gd name="T64" fmla="*/ 19 w 38"/>
                <a:gd name="T65" fmla="*/ 11 h 47"/>
                <a:gd name="T66" fmla="*/ 37 w 38"/>
                <a:gd name="T6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47">
                  <a:moveTo>
                    <a:pt x="38" y="0"/>
                  </a:moveTo>
                  <a:cubicBezTo>
                    <a:pt x="22" y="6"/>
                    <a:pt x="22" y="6"/>
                    <a:pt x="22" y="6"/>
                  </a:cubicBezTo>
                  <a:cubicBezTo>
                    <a:pt x="22" y="6"/>
                    <a:pt x="22" y="6"/>
                    <a:pt x="22" y="6"/>
                  </a:cubicBezTo>
                  <a:cubicBezTo>
                    <a:pt x="22" y="6"/>
                    <a:pt x="20" y="9"/>
                    <a:pt x="19" y="10"/>
                  </a:cubicBezTo>
                  <a:cubicBezTo>
                    <a:pt x="19" y="8"/>
                    <a:pt x="18" y="4"/>
                    <a:pt x="18" y="4"/>
                  </a:cubicBezTo>
                  <a:cubicBezTo>
                    <a:pt x="18" y="4"/>
                    <a:pt x="18" y="4"/>
                    <a:pt x="18" y="4"/>
                  </a:cubicBezTo>
                  <a:cubicBezTo>
                    <a:pt x="18" y="4"/>
                    <a:pt x="18" y="4"/>
                    <a:pt x="18" y="4"/>
                  </a:cubicBezTo>
                  <a:cubicBezTo>
                    <a:pt x="15" y="6"/>
                    <a:pt x="10" y="9"/>
                    <a:pt x="8" y="9"/>
                  </a:cubicBezTo>
                  <a:cubicBezTo>
                    <a:pt x="8" y="9"/>
                    <a:pt x="8" y="9"/>
                    <a:pt x="8" y="9"/>
                  </a:cubicBezTo>
                  <a:cubicBezTo>
                    <a:pt x="7" y="9"/>
                    <a:pt x="6" y="12"/>
                    <a:pt x="5" y="15"/>
                  </a:cubicBezTo>
                  <a:cubicBezTo>
                    <a:pt x="5" y="17"/>
                    <a:pt x="4" y="19"/>
                    <a:pt x="4" y="19"/>
                  </a:cubicBezTo>
                  <a:cubicBezTo>
                    <a:pt x="3" y="20"/>
                    <a:pt x="0" y="29"/>
                    <a:pt x="0" y="31"/>
                  </a:cubicBezTo>
                  <a:cubicBezTo>
                    <a:pt x="0" y="31"/>
                    <a:pt x="0" y="31"/>
                    <a:pt x="0" y="31"/>
                  </a:cubicBezTo>
                  <a:cubicBezTo>
                    <a:pt x="0" y="31"/>
                    <a:pt x="0" y="31"/>
                    <a:pt x="0" y="31"/>
                  </a:cubicBezTo>
                  <a:cubicBezTo>
                    <a:pt x="1" y="31"/>
                    <a:pt x="11" y="27"/>
                    <a:pt x="12" y="23"/>
                  </a:cubicBezTo>
                  <a:cubicBezTo>
                    <a:pt x="13" y="20"/>
                    <a:pt x="15" y="19"/>
                    <a:pt x="16" y="18"/>
                  </a:cubicBezTo>
                  <a:cubicBezTo>
                    <a:pt x="16" y="19"/>
                    <a:pt x="20" y="21"/>
                    <a:pt x="21" y="21"/>
                  </a:cubicBezTo>
                  <a:cubicBezTo>
                    <a:pt x="20" y="22"/>
                    <a:pt x="16" y="24"/>
                    <a:pt x="16" y="26"/>
                  </a:cubicBezTo>
                  <a:cubicBezTo>
                    <a:pt x="16" y="26"/>
                    <a:pt x="16" y="27"/>
                    <a:pt x="16" y="27"/>
                  </a:cubicBezTo>
                  <a:cubicBezTo>
                    <a:pt x="17" y="28"/>
                    <a:pt x="17" y="29"/>
                    <a:pt x="17" y="30"/>
                  </a:cubicBezTo>
                  <a:cubicBezTo>
                    <a:pt x="17" y="31"/>
                    <a:pt x="17" y="32"/>
                    <a:pt x="17" y="32"/>
                  </a:cubicBezTo>
                  <a:cubicBezTo>
                    <a:pt x="17" y="33"/>
                    <a:pt x="17" y="34"/>
                    <a:pt x="17" y="35"/>
                  </a:cubicBezTo>
                  <a:cubicBezTo>
                    <a:pt x="17" y="36"/>
                    <a:pt x="16" y="36"/>
                    <a:pt x="14" y="37"/>
                  </a:cubicBezTo>
                  <a:cubicBezTo>
                    <a:pt x="13" y="38"/>
                    <a:pt x="11" y="39"/>
                    <a:pt x="11" y="42"/>
                  </a:cubicBezTo>
                  <a:cubicBezTo>
                    <a:pt x="11" y="43"/>
                    <a:pt x="11" y="43"/>
                    <a:pt x="11" y="44"/>
                  </a:cubicBezTo>
                  <a:cubicBezTo>
                    <a:pt x="11" y="46"/>
                    <a:pt x="12" y="47"/>
                    <a:pt x="12" y="47"/>
                  </a:cubicBezTo>
                  <a:cubicBezTo>
                    <a:pt x="14" y="47"/>
                    <a:pt x="15" y="46"/>
                    <a:pt x="17" y="44"/>
                  </a:cubicBezTo>
                  <a:cubicBezTo>
                    <a:pt x="18" y="43"/>
                    <a:pt x="20" y="42"/>
                    <a:pt x="20" y="42"/>
                  </a:cubicBezTo>
                  <a:cubicBezTo>
                    <a:pt x="21" y="42"/>
                    <a:pt x="21" y="42"/>
                    <a:pt x="21" y="42"/>
                  </a:cubicBezTo>
                  <a:cubicBezTo>
                    <a:pt x="24" y="42"/>
                    <a:pt x="32" y="43"/>
                    <a:pt x="35" y="39"/>
                  </a:cubicBezTo>
                  <a:cubicBezTo>
                    <a:pt x="38" y="34"/>
                    <a:pt x="38" y="32"/>
                    <a:pt x="37" y="28"/>
                  </a:cubicBezTo>
                  <a:cubicBezTo>
                    <a:pt x="36" y="25"/>
                    <a:pt x="36" y="25"/>
                    <a:pt x="36" y="25"/>
                  </a:cubicBezTo>
                  <a:cubicBezTo>
                    <a:pt x="36" y="22"/>
                    <a:pt x="34" y="18"/>
                    <a:pt x="35" y="17"/>
                  </a:cubicBezTo>
                  <a:cubicBezTo>
                    <a:pt x="35" y="16"/>
                    <a:pt x="38" y="1"/>
                    <a:pt x="38" y="0"/>
                  </a:cubicBezTo>
                  <a:cubicBezTo>
                    <a:pt x="38" y="0"/>
                    <a:pt x="38" y="0"/>
                    <a:pt x="38" y="0"/>
                  </a:cubicBezTo>
                  <a:cubicBezTo>
                    <a:pt x="38" y="0"/>
                    <a:pt x="38" y="0"/>
                    <a:pt x="38" y="0"/>
                  </a:cubicBezTo>
                  <a:close/>
                  <a:moveTo>
                    <a:pt x="37" y="1"/>
                  </a:moveTo>
                  <a:cubicBezTo>
                    <a:pt x="37" y="3"/>
                    <a:pt x="35" y="16"/>
                    <a:pt x="34" y="17"/>
                  </a:cubicBezTo>
                  <a:cubicBezTo>
                    <a:pt x="34" y="17"/>
                    <a:pt x="34" y="17"/>
                    <a:pt x="34" y="18"/>
                  </a:cubicBezTo>
                  <a:cubicBezTo>
                    <a:pt x="34" y="19"/>
                    <a:pt x="35" y="22"/>
                    <a:pt x="36" y="25"/>
                  </a:cubicBezTo>
                  <a:cubicBezTo>
                    <a:pt x="37" y="28"/>
                    <a:pt x="37" y="28"/>
                    <a:pt x="37" y="28"/>
                  </a:cubicBezTo>
                  <a:cubicBezTo>
                    <a:pt x="37" y="29"/>
                    <a:pt x="37" y="30"/>
                    <a:pt x="37" y="31"/>
                  </a:cubicBezTo>
                  <a:cubicBezTo>
                    <a:pt x="37" y="33"/>
                    <a:pt x="36" y="35"/>
                    <a:pt x="34" y="38"/>
                  </a:cubicBezTo>
                  <a:cubicBezTo>
                    <a:pt x="32" y="42"/>
                    <a:pt x="24" y="41"/>
                    <a:pt x="21" y="41"/>
                  </a:cubicBezTo>
                  <a:cubicBezTo>
                    <a:pt x="20" y="41"/>
                    <a:pt x="20" y="41"/>
                    <a:pt x="20" y="41"/>
                  </a:cubicBezTo>
                  <a:cubicBezTo>
                    <a:pt x="19" y="41"/>
                    <a:pt x="18" y="42"/>
                    <a:pt x="17" y="43"/>
                  </a:cubicBezTo>
                  <a:cubicBezTo>
                    <a:pt x="15" y="45"/>
                    <a:pt x="14" y="47"/>
                    <a:pt x="13" y="46"/>
                  </a:cubicBezTo>
                  <a:cubicBezTo>
                    <a:pt x="12" y="46"/>
                    <a:pt x="12" y="45"/>
                    <a:pt x="11" y="44"/>
                  </a:cubicBezTo>
                  <a:cubicBezTo>
                    <a:pt x="11" y="39"/>
                    <a:pt x="13" y="39"/>
                    <a:pt x="15" y="38"/>
                  </a:cubicBezTo>
                  <a:cubicBezTo>
                    <a:pt x="16" y="37"/>
                    <a:pt x="17" y="36"/>
                    <a:pt x="18" y="35"/>
                  </a:cubicBezTo>
                  <a:cubicBezTo>
                    <a:pt x="18" y="33"/>
                    <a:pt x="18" y="31"/>
                    <a:pt x="18" y="30"/>
                  </a:cubicBezTo>
                  <a:cubicBezTo>
                    <a:pt x="17" y="29"/>
                    <a:pt x="17" y="28"/>
                    <a:pt x="17" y="27"/>
                  </a:cubicBezTo>
                  <a:cubicBezTo>
                    <a:pt x="17" y="23"/>
                    <a:pt x="22" y="22"/>
                    <a:pt x="22" y="22"/>
                  </a:cubicBezTo>
                  <a:cubicBezTo>
                    <a:pt x="22" y="22"/>
                    <a:pt x="22" y="22"/>
                    <a:pt x="22" y="22"/>
                  </a:cubicBezTo>
                  <a:cubicBezTo>
                    <a:pt x="22" y="21"/>
                    <a:pt x="22" y="21"/>
                    <a:pt x="22" y="21"/>
                  </a:cubicBezTo>
                  <a:cubicBezTo>
                    <a:pt x="16" y="18"/>
                    <a:pt x="16" y="18"/>
                    <a:pt x="16" y="18"/>
                  </a:cubicBezTo>
                  <a:cubicBezTo>
                    <a:pt x="16" y="18"/>
                    <a:pt x="16" y="18"/>
                    <a:pt x="16" y="18"/>
                  </a:cubicBezTo>
                  <a:cubicBezTo>
                    <a:pt x="16" y="18"/>
                    <a:pt x="13" y="19"/>
                    <a:pt x="12" y="23"/>
                  </a:cubicBezTo>
                  <a:cubicBezTo>
                    <a:pt x="10" y="26"/>
                    <a:pt x="3" y="30"/>
                    <a:pt x="1" y="31"/>
                  </a:cubicBezTo>
                  <a:cubicBezTo>
                    <a:pt x="2" y="25"/>
                    <a:pt x="4" y="20"/>
                    <a:pt x="4" y="20"/>
                  </a:cubicBezTo>
                  <a:cubicBezTo>
                    <a:pt x="5" y="19"/>
                    <a:pt x="5" y="18"/>
                    <a:pt x="6" y="15"/>
                  </a:cubicBezTo>
                  <a:cubicBezTo>
                    <a:pt x="7" y="13"/>
                    <a:pt x="7" y="10"/>
                    <a:pt x="8" y="9"/>
                  </a:cubicBezTo>
                  <a:cubicBezTo>
                    <a:pt x="10" y="10"/>
                    <a:pt x="16" y="6"/>
                    <a:pt x="18" y="5"/>
                  </a:cubicBezTo>
                  <a:cubicBezTo>
                    <a:pt x="18" y="5"/>
                    <a:pt x="18" y="10"/>
                    <a:pt x="18" y="10"/>
                  </a:cubicBezTo>
                  <a:cubicBezTo>
                    <a:pt x="18" y="11"/>
                    <a:pt x="19" y="11"/>
                    <a:pt x="19" y="11"/>
                  </a:cubicBezTo>
                  <a:cubicBezTo>
                    <a:pt x="19" y="11"/>
                    <a:pt x="19" y="11"/>
                    <a:pt x="19" y="11"/>
                  </a:cubicBezTo>
                  <a:cubicBezTo>
                    <a:pt x="19" y="11"/>
                    <a:pt x="22" y="6"/>
                    <a:pt x="22" y="6"/>
                  </a:cubicBezTo>
                  <a:cubicBezTo>
                    <a:pt x="22" y="6"/>
                    <a:pt x="37" y="1"/>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0">
              <a:extLst>
                <a:ext uri="{FF2B5EF4-FFF2-40B4-BE49-F238E27FC236}">
                  <a16:creationId xmlns:a16="http://schemas.microsoft.com/office/drawing/2014/main" id="{15D8090C-E88F-7507-451F-816049688D59}"/>
                </a:ext>
              </a:extLst>
            </p:cNvPr>
            <p:cNvSpPr>
              <a:spLocks noEditPoints="1"/>
            </p:cNvSpPr>
            <p:nvPr/>
          </p:nvSpPr>
          <p:spPr bwMode="auto">
            <a:xfrm>
              <a:off x="3725" y="1375"/>
              <a:ext cx="117" cy="163"/>
            </a:xfrm>
            <a:custGeom>
              <a:avLst/>
              <a:gdLst>
                <a:gd name="T0" fmla="*/ 40 w 40"/>
                <a:gd name="T1" fmla="*/ 0 h 56"/>
                <a:gd name="T2" fmla="*/ 37 w 40"/>
                <a:gd name="T3" fmla="*/ 5 h 56"/>
                <a:gd name="T4" fmla="*/ 33 w 40"/>
                <a:gd name="T5" fmla="*/ 10 h 56"/>
                <a:gd name="T6" fmla="*/ 17 w 40"/>
                <a:gd name="T7" fmla="*/ 17 h 56"/>
                <a:gd name="T8" fmla="*/ 17 w 40"/>
                <a:gd name="T9" fmla="*/ 17 h 56"/>
                <a:gd name="T10" fmla="*/ 10 w 40"/>
                <a:gd name="T11" fmla="*/ 26 h 56"/>
                <a:gd name="T12" fmla="*/ 8 w 40"/>
                <a:gd name="T13" fmla="*/ 31 h 56"/>
                <a:gd name="T14" fmla="*/ 6 w 40"/>
                <a:gd name="T15" fmla="*/ 33 h 56"/>
                <a:gd name="T16" fmla="*/ 2 w 40"/>
                <a:gd name="T17" fmla="*/ 39 h 56"/>
                <a:gd name="T18" fmla="*/ 0 w 40"/>
                <a:gd name="T19" fmla="*/ 51 h 56"/>
                <a:gd name="T20" fmla="*/ 0 w 40"/>
                <a:gd name="T21" fmla="*/ 53 h 56"/>
                <a:gd name="T22" fmla="*/ 7 w 40"/>
                <a:gd name="T23" fmla="*/ 55 h 56"/>
                <a:gd name="T24" fmla="*/ 7 w 40"/>
                <a:gd name="T25" fmla="*/ 55 h 56"/>
                <a:gd name="T26" fmla="*/ 12 w 40"/>
                <a:gd name="T27" fmla="*/ 46 h 56"/>
                <a:gd name="T28" fmla="*/ 15 w 40"/>
                <a:gd name="T29" fmla="*/ 42 h 56"/>
                <a:gd name="T30" fmla="*/ 17 w 40"/>
                <a:gd name="T31" fmla="*/ 39 h 56"/>
                <a:gd name="T32" fmla="*/ 24 w 40"/>
                <a:gd name="T33" fmla="*/ 30 h 56"/>
                <a:gd name="T34" fmla="*/ 26 w 40"/>
                <a:gd name="T35" fmla="*/ 27 h 56"/>
                <a:gd name="T36" fmla="*/ 33 w 40"/>
                <a:gd name="T37" fmla="*/ 19 h 56"/>
                <a:gd name="T38" fmla="*/ 37 w 40"/>
                <a:gd name="T39" fmla="*/ 13 h 56"/>
                <a:gd name="T40" fmla="*/ 37 w 40"/>
                <a:gd name="T41" fmla="*/ 12 h 56"/>
                <a:gd name="T42" fmla="*/ 40 w 40"/>
                <a:gd name="T43" fmla="*/ 0 h 56"/>
                <a:gd name="T44" fmla="*/ 40 w 40"/>
                <a:gd name="T45" fmla="*/ 0 h 56"/>
                <a:gd name="T46" fmla="*/ 40 w 40"/>
                <a:gd name="T47" fmla="*/ 0 h 56"/>
                <a:gd name="T48" fmla="*/ 33 w 40"/>
                <a:gd name="T49" fmla="*/ 11 h 56"/>
                <a:gd name="T50" fmla="*/ 33 w 40"/>
                <a:gd name="T51" fmla="*/ 10 h 56"/>
                <a:gd name="T52" fmla="*/ 37 w 40"/>
                <a:gd name="T53" fmla="*/ 5 h 56"/>
                <a:gd name="T54" fmla="*/ 39 w 40"/>
                <a:gd name="T55" fmla="*/ 2 h 56"/>
                <a:gd name="T56" fmla="*/ 36 w 40"/>
                <a:gd name="T57" fmla="*/ 12 h 56"/>
                <a:gd name="T58" fmla="*/ 36 w 40"/>
                <a:gd name="T59" fmla="*/ 13 h 56"/>
                <a:gd name="T60" fmla="*/ 33 w 40"/>
                <a:gd name="T61" fmla="*/ 18 h 56"/>
                <a:gd name="T62" fmla="*/ 26 w 40"/>
                <a:gd name="T63" fmla="*/ 27 h 56"/>
                <a:gd name="T64" fmla="*/ 23 w 40"/>
                <a:gd name="T65" fmla="*/ 30 h 56"/>
                <a:gd name="T66" fmla="*/ 16 w 40"/>
                <a:gd name="T67" fmla="*/ 38 h 56"/>
                <a:gd name="T68" fmla="*/ 15 w 40"/>
                <a:gd name="T69" fmla="*/ 42 h 56"/>
                <a:gd name="T70" fmla="*/ 12 w 40"/>
                <a:gd name="T71" fmla="*/ 45 h 56"/>
                <a:gd name="T72" fmla="*/ 7 w 40"/>
                <a:gd name="T73" fmla="*/ 54 h 56"/>
                <a:gd name="T74" fmla="*/ 1 w 40"/>
                <a:gd name="T75" fmla="*/ 52 h 56"/>
                <a:gd name="T76" fmla="*/ 1 w 40"/>
                <a:gd name="T77" fmla="*/ 51 h 56"/>
                <a:gd name="T78" fmla="*/ 3 w 40"/>
                <a:gd name="T79" fmla="*/ 39 h 56"/>
                <a:gd name="T80" fmla="*/ 6 w 40"/>
                <a:gd name="T81" fmla="*/ 34 h 56"/>
                <a:gd name="T82" fmla="*/ 9 w 40"/>
                <a:gd name="T83" fmla="*/ 31 h 56"/>
                <a:gd name="T84" fmla="*/ 9 w 40"/>
                <a:gd name="T85" fmla="*/ 31 h 56"/>
                <a:gd name="T86" fmla="*/ 10 w 40"/>
                <a:gd name="T87" fmla="*/ 27 h 56"/>
                <a:gd name="T88" fmla="*/ 18 w 40"/>
                <a:gd name="T89" fmla="*/ 18 h 56"/>
                <a:gd name="T90" fmla="*/ 33 w 40"/>
                <a:gd name="T91" fmla="*/ 1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 h="56">
                  <a:moveTo>
                    <a:pt x="40" y="0"/>
                  </a:moveTo>
                  <a:cubicBezTo>
                    <a:pt x="37" y="5"/>
                    <a:pt x="37" y="5"/>
                    <a:pt x="37" y="5"/>
                  </a:cubicBezTo>
                  <a:cubicBezTo>
                    <a:pt x="37" y="5"/>
                    <a:pt x="33" y="10"/>
                    <a:pt x="33" y="10"/>
                  </a:cubicBezTo>
                  <a:cubicBezTo>
                    <a:pt x="33" y="10"/>
                    <a:pt x="17" y="17"/>
                    <a:pt x="17" y="17"/>
                  </a:cubicBezTo>
                  <a:cubicBezTo>
                    <a:pt x="17" y="17"/>
                    <a:pt x="17" y="17"/>
                    <a:pt x="17" y="17"/>
                  </a:cubicBezTo>
                  <a:cubicBezTo>
                    <a:pt x="10" y="26"/>
                    <a:pt x="10" y="26"/>
                    <a:pt x="10" y="26"/>
                  </a:cubicBezTo>
                  <a:cubicBezTo>
                    <a:pt x="10" y="26"/>
                    <a:pt x="8" y="31"/>
                    <a:pt x="8" y="31"/>
                  </a:cubicBezTo>
                  <a:cubicBezTo>
                    <a:pt x="8" y="32"/>
                    <a:pt x="7" y="33"/>
                    <a:pt x="6" y="33"/>
                  </a:cubicBezTo>
                  <a:cubicBezTo>
                    <a:pt x="5" y="34"/>
                    <a:pt x="3" y="36"/>
                    <a:pt x="2" y="39"/>
                  </a:cubicBezTo>
                  <a:cubicBezTo>
                    <a:pt x="2" y="42"/>
                    <a:pt x="0" y="47"/>
                    <a:pt x="0" y="51"/>
                  </a:cubicBezTo>
                  <a:cubicBezTo>
                    <a:pt x="0" y="51"/>
                    <a:pt x="0" y="52"/>
                    <a:pt x="0" y="53"/>
                  </a:cubicBezTo>
                  <a:cubicBezTo>
                    <a:pt x="1" y="56"/>
                    <a:pt x="7" y="55"/>
                    <a:pt x="7" y="55"/>
                  </a:cubicBezTo>
                  <a:cubicBezTo>
                    <a:pt x="7" y="55"/>
                    <a:pt x="7" y="55"/>
                    <a:pt x="7" y="55"/>
                  </a:cubicBezTo>
                  <a:cubicBezTo>
                    <a:pt x="7" y="55"/>
                    <a:pt x="10" y="48"/>
                    <a:pt x="12" y="46"/>
                  </a:cubicBezTo>
                  <a:cubicBezTo>
                    <a:pt x="14" y="45"/>
                    <a:pt x="15" y="43"/>
                    <a:pt x="15" y="42"/>
                  </a:cubicBezTo>
                  <a:cubicBezTo>
                    <a:pt x="16" y="41"/>
                    <a:pt x="16" y="40"/>
                    <a:pt x="17" y="39"/>
                  </a:cubicBezTo>
                  <a:cubicBezTo>
                    <a:pt x="19" y="35"/>
                    <a:pt x="23" y="31"/>
                    <a:pt x="24" y="30"/>
                  </a:cubicBezTo>
                  <a:cubicBezTo>
                    <a:pt x="24" y="30"/>
                    <a:pt x="25" y="29"/>
                    <a:pt x="26" y="27"/>
                  </a:cubicBezTo>
                  <a:cubicBezTo>
                    <a:pt x="28" y="24"/>
                    <a:pt x="31" y="21"/>
                    <a:pt x="33" y="19"/>
                  </a:cubicBezTo>
                  <a:cubicBezTo>
                    <a:pt x="36" y="16"/>
                    <a:pt x="36" y="15"/>
                    <a:pt x="37" y="13"/>
                  </a:cubicBezTo>
                  <a:cubicBezTo>
                    <a:pt x="37" y="12"/>
                    <a:pt x="37" y="12"/>
                    <a:pt x="37" y="12"/>
                  </a:cubicBezTo>
                  <a:cubicBezTo>
                    <a:pt x="38" y="10"/>
                    <a:pt x="40" y="0"/>
                    <a:pt x="40" y="0"/>
                  </a:cubicBezTo>
                  <a:cubicBezTo>
                    <a:pt x="40" y="0"/>
                    <a:pt x="40" y="0"/>
                    <a:pt x="40" y="0"/>
                  </a:cubicBezTo>
                  <a:cubicBezTo>
                    <a:pt x="40" y="0"/>
                    <a:pt x="40" y="0"/>
                    <a:pt x="40" y="0"/>
                  </a:cubicBezTo>
                  <a:close/>
                  <a:moveTo>
                    <a:pt x="33" y="11"/>
                  </a:moveTo>
                  <a:cubicBezTo>
                    <a:pt x="33" y="10"/>
                    <a:pt x="33" y="10"/>
                    <a:pt x="33" y="10"/>
                  </a:cubicBezTo>
                  <a:cubicBezTo>
                    <a:pt x="37" y="5"/>
                    <a:pt x="37" y="5"/>
                    <a:pt x="37" y="5"/>
                  </a:cubicBezTo>
                  <a:cubicBezTo>
                    <a:pt x="37" y="5"/>
                    <a:pt x="38" y="4"/>
                    <a:pt x="39" y="2"/>
                  </a:cubicBezTo>
                  <a:cubicBezTo>
                    <a:pt x="38" y="5"/>
                    <a:pt x="37" y="11"/>
                    <a:pt x="36" y="12"/>
                  </a:cubicBezTo>
                  <a:cubicBezTo>
                    <a:pt x="36" y="13"/>
                    <a:pt x="36" y="13"/>
                    <a:pt x="36" y="13"/>
                  </a:cubicBezTo>
                  <a:cubicBezTo>
                    <a:pt x="36" y="14"/>
                    <a:pt x="36" y="16"/>
                    <a:pt x="33" y="18"/>
                  </a:cubicBezTo>
                  <a:cubicBezTo>
                    <a:pt x="31" y="20"/>
                    <a:pt x="28" y="24"/>
                    <a:pt x="26" y="27"/>
                  </a:cubicBezTo>
                  <a:cubicBezTo>
                    <a:pt x="25" y="28"/>
                    <a:pt x="24" y="29"/>
                    <a:pt x="23" y="30"/>
                  </a:cubicBezTo>
                  <a:cubicBezTo>
                    <a:pt x="22" y="31"/>
                    <a:pt x="18" y="35"/>
                    <a:pt x="16" y="38"/>
                  </a:cubicBezTo>
                  <a:cubicBezTo>
                    <a:pt x="15" y="40"/>
                    <a:pt x="15" y="41"/>
                    <a:pt x="15" y="42"/>
                  </a:cubicBezTo>
                  <a:cubicBezTo>
                    <a:pt x="14" y="43"/>
                    <a:pt x="14" y="44"/>
                    <a:pt x="12" y="45"/>
                  </a:cubicBezTo>
                  <a:cubicBezTo>
                    <a:pt x="10" y="47"/>
                    <a:pt x="7" y="53"/>
                    <a:pt x="7" y="54"/>
                  </a:cubicBezTo>
                  <a:cubicBezTo>
                    <a:pt x="6" y="54"/>
                    <a:pt x="2" y="55"/>
                    <a:pt x="1" y="52"/>
                  </a:cubicBezTo>
                  <a:cubicBezTo>
                    <a:pt x="1" y="52"/>
                    <a:pt x="1" y="51"/>
                    <a:pt x="1" y="51"/>
                  </a:cubicBezTo>
                  <a:cubicBezTo>
                    <a:pt x="1" y="47"/>
                    <a:pt x="2" y="42"/>
                    <a:pt x="3" y="39"/>
                  </a:cubicBezTo>
                  <a:cubicBezTo>
                    <a:pt x="4" y="35"/>
                    <a:pt x="5" y="34"/>
                    <a:pt x="6" y="34"/>
                  </a:cubicBezTo>
                  <a:cubicBezTo>
                    <a:pt x="7" y="33"/>
                    <a:pt x="9" y="32"/>
                    <a:pt x="9" y="31"/>
                  </a:cubicBezTo>
                  <a:cubicBezTo>
                    <a:pt x="9" y="31"/>
                    <a:pt x="9" y="31"/>
                    <a:pt x="9" y="31"/>
                  </a:cubicBezTo>
                  <a:cubicBezTo>
                    <a:pt x="10" y="27"/>
                    <a:pt x="10" y="27"/>
                    <a:pt x="10" y="27"/>
                  </a:cubicBezTo>
                  <a:cubicBezTo>
                    <a:pt x="10" y="27"/>
                    <a:pt x="17" y="18"/>
                    <a:pt x="18" y="18"/>
                  </a:cubicBezTo>
                  <a:cubicBezTo>
                    <a:pt x="18" y="18"/>
                    <a:pt x="33" y="11"/>
                    <a:pt x="3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1">
              <a:extLst>
                <a:ext uri="{FF2B5EF4-FFF2-40B4-BE49-F238E27FC236}">
                  <a16:creationId xmlns:a16="http://schemas.microsoft.com/office/drawing/2014/main" id="{DA6C702B-BDEF-6C58-81D2-CE31242B9A55}"/>
                </a:ext>
              </a:extLst>
            </p:cNvPr>
            <p:cNvSpPr>
              <a:spLocks noEditPoints="1"/>
            </p:cNvSpPr>
            <p:nvPr/>
          </p:nvSpPr>
          <p:spPr bwMode="auto">
            <a:xfrm>
              <a:off x="3924" y="1529"/>
              <a:ext cx="32" cy="76"/>
            </a:xfrm>
            <a:custGeom>
              <a:avLst/>
              <a:gdLst>
                <a:gd name="T0" fmla="*/ 3 w 11"/>
                <a:gd name="T1" fmla="*/ 0 h 26"/>
                <a:gd name="T2" fmla="*/ 3 w 11"/>
                <a:gd name="T3" fmla="*/ 0 h 26"/>
                <a:gd name="T4" fmla="*/ 1 w 11"/>
                <a:gd name="T5" fmla="*/ 2 h 26"/>
                <a:gd name="T6" fmla="*/ 1 w 11"/>
                <a:gd name="T7" fmla="*/ 2 h 26"/>
                <a:gd name="T8" fmla="*/ 1 w 11"/>
                <a:gd name="T9" fmla="*/ 13 h 26"/>
                <a:gd name="T10" fmla="*/ 6 w 11"/>
                <a:gd name="T11" fmla="*/ 23 h 26"/>
                <a:gd name="T12" fmla="*/ 8 w 11"/>
                <a:gd name="T13" fmla="*/ 26 h 26"/>
                <a:gd name="T14" fmla="*/ 8 w 11"/>
                <a:gd name="T15" fmla="*/ 26 h 26"/>
                <a:gd name="T16" fmla="*/ 11 w 11"/>
                <a:gd name="T17" fmla="*/ 22 h 26"/>
                <a:gd name="T18" fmla="*/ 9 w 11"/>
                <a:gd name="T19" fmla="*/ 9 h 26"/>
                <a:gd name="T20" fmla="*/ 3 w 11"/>
                <a:gd name="T21" fmla="*/ 0 h 26"/>
                <a:gd name="T22" fmla="*/ 3 w 11"/>
                <a:gd name="T23" fmla="*/ 0 h 26"/>
                <a:gd name="T24" fmla="*/ 3 w 11"/>
                <a:gd name="T25" fmla="*/ 1 h 26"/>
                <a:gd name="T26" fmla="*/ 8 w 11"/>
                <a:gd name="T27" fmla="*/ 9 h 26"/>
                <a:gd name="T28" fmla="*/ 10 w 11"/>
                <a:gd name="T29" fmla="*/ 19 h 26"/>
                <a:gd name="T30" fmla="*/ 10 w 11"/>
                <a:gd name="T31" fmla="*/ 21 h 26"/>
                <a:gd name="T32" fmla="*/ 8 w 11"/>
                <a:gd name="T33" fmla="*/ 25 h 26"/>
                <a:gd name="T34" fmla="*/ 6 w 11"/>
                <a:gd name="T35" fmla="*/ 23 h 26"/>
                <a:gd name="T36" fmla="*/ 2 w 11"/>
                <a:gd name="T37" fmla="*/ 13 h 26"/>
                <a:gd name="T38" fmla="*/ 1 w 11"/>
                <a:gd name="T39" fmla="*/ 8 h 26"/>
                <a:gd name="T40" fmla="*/ 2 w 11"/>
                <a:gd name="T41" fmla="*/ 2 h 26"/>
                <a:gd name="T42" fmla="*/ 3 w 11"/>
                <a:gd name="T4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3" y="0"/>
                  </a:moveTo>
                  <a:cubicBezTo>
                    <a:pt x="3" y="0"/>
                    <a:pt x="3" y="0"/>
                    <a:pt x="3" y="0"/>
                  </a:cubicBezTo>
                  <a:cubicBezTo>
                    <a:pt x="1" y="2"/>
                    <a:pt x="1" y="2"/>
                    <a:pt x="1" y="2"/>
                  </a:cubicBezTo>
                  <a:cubicBezTo>
                    <a:pt x="1" y="2"/>
                    <a:pt x="1" y="2"/>
                    <a:pt x="1" y="2"/>
                  </a:cubicBezTo>
                  <a:cubicBezTo>
                    <a:pt x="1" y="3"/>
                    <a:pt x="0" y="10"/>
                    <a:pt x="1" y="13"/>
                  </a:cubicBezTo>
                  <a:cubicBezTo>
                    <a:pt x="3" y="16"/>
                    <a:pt x="5" y="21"/>
                    <a:pt x="6" y="23"/>
                  </a:cubicBezTo>
                  <a:cubicBezTo>
                    <a:pt x="6" y="25"/>
                    <a:pt x="7" y="26"/>
                    <a:pt x="8" y="26"/>
                  </a:cubicBezTo>
                  <a:cubicBezTo>
                    <a:pt x="8" y="26"/>
                    <a:pt x="8" y="26"/>
                    <a:pt x="8" y="26"/>
                  </a:cubicBezTo>
                  <a:cubicBezTo>
                    <a:pt x="8" y="26"/>
                    <a:pt x="10" y="25"/>
                    <a:pt x="11" y="22"/>
                  </a:cubicBezTo>
                  <a:cubicBezTo>
                    <a:pt x="11" y="18"/>
                    <a:pt x="11" y="13"/>
                    <a:pt x="9" y="9"/>
                  </a:cubicBezTo>
                  <a:cubicBezTo>
                    <a:pt x="7" y="5"/>
                    <a:pt x="3" y="0"/>
                    <a:pt x="3" y="0"/>
                  </a:cubicBezTo>
                  <a:cubicBezTo>
                    <a:pt x="3" y="0"/>
                    <a:pt x="3" y="0"/>
                    <a:pt x="3" y="0"/>
                  </a:cubicBezTo>
                  <a:close/>
                  <a:moveTo>
                    <a:pt x="3" y="1"/>
                  </a:moveTo>
                  <a:cubicBezTo>
                    <a:pt x="4" y="2"/>
                    <a:pt x="6" y="6"/>
                    <a:pt x="8" y="9"/>
                  </a:cubicBezTo>
                  <a:cubicBezTo>
                    <a:pt x="10" y="12"/>
                    <a:pt x="10" y="16"/>
                    <a:pt x="10" y="19"/>
                  </a:cubicBezTo>
                  <a:cubicBezTo>
                    <a:pt x="10" y="20"/>
                    <a:pt x="10" y="21"/>
                    <a:pt x="10" y="21"/>
                  </a:cubicBezTo>
                  <a:cubicBezTo>
                    <a:pt x="10" y="24"/>
                    <a:pt x="8" y="25"/>
                    <a:pt x="8" y="25"/>
                  </a:cubicBezTo>
                  <a:cubicBezTo>
                    <a:pt x="7" y="25"/>
                    <a:pt x="7" y="24"/>
                    <a:pt x="6" y="23"/>
                  </a:cubicBezTo>
                  <a:cubicBezTo>
                    <a:pt x="6" y="21"/>
                    <a:pt x="3" y="15"/>
                    <a:pt x="2" y="13"/>
                  </a:cubicBezTo>
                  <a:cubicBezTo>
                    <a:pt x="2" y="12"/>
                    <a:pt x="1" y="10"/>
                    <a:pt x="1" y="8"/>
                  </a:cubicBezTo>
                  <a:cubicBezTo>
                    <a:pt x="1" y="6"/>
                    <a:pt x="2" y="3"/>
                    <a:pt x="2" y="2"/>
                  </a:cubicBezTo>
                  <a:cubicBezTo>
                    <a:pt x="2" y="2"/>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2">
              <a:extLst>
                <a:ext uri="{FF2B5EF4-FFF2-40B4-BE49-F238E27FC236}">
                  <a16:creationId xmlns:a16="http://schemas.microsoft.com/office/drawing/2014/main" id="{29A921C8-F667-CE2F-B7F7-13FA883AB2DC}"/>
                </a:ext>
              </a:extLst>
            </p:cNvPr>
            <p:cNvSpPr>
              <a:spLocks noEditPoints="1"/>
            </p:cNvSpPr>
            <p:nvPr/>
          </p:nvSpPr>
          <p:spPr bwMode="auto">
            <a:xfrm>
              <a:off x="3854" y="1599"/>
              <a:ext cx="70" cy="122"/>
            </a:xfrm>
            <a:custGeom>
              <a:avLst/>
              <a:gdLst>
                <a:gd name="T0" fmla="*/ 10 w 24"/>
                <a:gd name="T1" fmla="*/ 1 h 42"/>
                <a:gd name="T2" fmla="*/ 10 w 24"/>
                <a:gd name="T3" fmla="*/ 1 h 42"/>
                <a:gd name="T4" fmla="*/ 9 w 24"/>
                <a:gd name="T5" fmla="*/ 1 h 42"/>
                <a:gd name="T6" fmla="*/ 1 w 24"/>
                <a:gd name="T7" fmla="*/ 12 h 42"/>
                <a:gd name="T8" fmla="*/ 2 w 24"/>
                <a:gd name="T9" fmla="*/ 18 h 42"/>
                <a:gd name="T10" fmla="*/ 1 w 24"/>
                <a:gd name="T11" fmla="*/ 24 h 42"/>
                <a:gd name="T12" fmla="*/ 2 w 24"/>
                <a:gd name="T13" fmla="*/ 38 h 42"/>
                <a:gd name="T14" fmla="*/ 17 w 24"/>
                <a:gd name="T15" fmla="*/ 42 h 42"/>
                <a:gd name="T16" fmla="*/ 20 w 24"/>
                <a:gd name="T17" fmla="*/ 40 h 42"/>
                <a:gd name="T18" fmla="*/ 21 w 24"/>
                <a:gd name="T19" fmla="*/ 34 h 42"/>
                <a:gd name="T20" fmla="*/ 20 w 24"/>
                <a:gd name="T21" fmla="*/ 31 h 42"/>
                <a:gd name="T22" fmla="*/ 24 w 24"/>
                <a:gd name="T23" fmla="*/ 25 h 42"/>
                <a:gd name="T24" fmla="*/ 24 w 24"/>
                <a:gd name="T25" fmla="*/ 24 h 42"/>
                <a:gd name="T26" fmla="*/ 24 w 24"/>
                <a:gd name="T27" fmla="*/ 24 h 42"/>
                <a:gd name="T28" fmla="*/ 21 w 24"/>
                <a:gd name="T29" fmla="*/ 20 h 42"/>
                <a:gd name="T30" fmla="*/ 21 w 24"/>
                <a:gd name="T31" fmla="*/ 19 h 42"/>
                <a:gd name="T32" fmla="*/ 22 w 24"/>
                <a:gd name="T33" fmla="*/ 15 h 42"/>
                <a:gd name="T34" fmla="*/ 21 w 24"/>
                <a:gd name="T35" fmla="*/ 11 h 42"/>
                <a:gd name="T36" fmla="*/ 16 w 24"/>
                <a:gd name="T37" fmla="*/ 1 h 42"/>
                <a:gd name="T38" fmla="*/ 10 w 24"/>
                <a:gd name="T39" fmla="*/ 1 h 42"/>
                <a:gd name="T40" fmla="*/ 16 w 24"/>
                <a:gd name="T41" fmla="*/ 2 h 42"/>
                <a:gd name="T42" fmla="*/ 21 w 24"/>
                <a:gd name="T43" fmla="*/ 11 h 42"/>
                <a:gd name="T44" fmla="*/ 21 w 24"/>
                <a:gd name="T45" fmla="*/ 15 h 42"/>
                <a:gd name="T46" fmla="*/ 20 w 24"/>
                <a:gd name="T47" fmla="*/ 19 h 42"/>
                <a:gd name="T48" fmla="*/ 20 w 24"/>
                <a:gd name="T49" fmla="*/ 20 h 42"/>
                <a:gd name="T50" fmla="*/ 20 w 24"/>
                <a:gd name="T51" fmla="*/ 20 h 42"/>
                <a:gd name="T52" fmla="*/ 23 w 24"/>
                <a:gd name="T53" fmla="*/ 24 h 42"/>
                <a:gd name="T54" fmla="*/ 20 w 24"/>
                <a:gd name="T55" fmla="*/ 31 h 42"/>
                <a:gd name="T56" fmla="*/ 20 w 24"/>
                <a:gd name="T57" fmla="*/ 31 h 42"/>
                <a:gd name="T58" fmla="*/ 20 w 24"/>
                <a:gd name="T59" fmla="*/ 31 h 42"/>
                <a:gd name="T60" fmla="*/ 20 w 24"/>
                <a:gd name="T61" fmla="*/ 34 h 42"/>
                <a:gd name="T62" fmla="*/ 19 w 24"/>
                <a:gd name="T63" fmla="*/ 40 h 42"/>
                <a:gd name="T64" fmla="*/ 17 w 24"/>
                <a:gd name="T65" fmla="*/ 41 h 42"/>
                <a:gd name="T66" fmla="*/ 3 w 24"/>
                <a:gd name="T67" fmla="*/ 37 h 42"/>
                <a:gd name="T68" fmla="*/ 1 w 24"/>
                <a:gd name="T69" fmla="*/ 30 h 42"/>
                <a:gd name="T70" fmla="*/ 2 w 24"/>
                <a:gd name="T71" fmla="*/ 25 h 42"/>
                <a:gd name="T72" fmla="*/ 2 w 24"/>
                <a:gd name="T73" fmla="*/ 22 h 42"/>
                <a:gd name="T74" fmla="*/ 2 w 24"/>
                <a:gd name="T75" fmla="*/ 18 h 42"/>
                <a:gd name="T76" fmla="*/ 2 w 24"/>
                <a:gd name="T77" fmla="*/ 12 h 42"/>
                <a:gd name="T78" fmla="*/ 10 w 24"/>
                <a:gd name="T79" fmla="*/ 2 h 42"/>
                <a:gd name="T80" fmla="*/ 10 w 24"/>
                <a:gd name="T81" fmla="*/ 2 h 42"/>
                <a:gd name="T82" fmla="*/ 16 w 24"/>
                <a:gd name="T83"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42">
                  <a:moveTo>
                    <a:pt x="10" y="1"/>
                  </a:moveTo>
                  <a:cubicBezTo>
                    <a:pt x="10" y="1"/>
                    <a:pt x="10" y="1"/>
                    <a:pt x="10" y="1"/>
                  </a:cubicBezTo>
                  <a:cubicBezTo>
                    <a:pt x="9" y="1"/>
                    <a:pt x="9" y="1"/>
                    <a:pt x="9" y="1"/>
                  </a:cubicBezTo>
                  <a:cubicBezTo>
                    <a:pt x="7" y="3"/>
                    <a:pt x="1" y="7"/>
                    <a:pt x="1" y="12"/>
                  </a:cubicBezTo>
                  <a:cubicBezTo>
                    <a:pt x="2" y="18"/>
                    <a:pt x="2" y="18"/>
                    <a:pt x="2" y="18"/>
                  </a:cubicBezTo>
                  <a:cubicBezTo>
                    <a:pt x="2" y="21"/>
                    <a:pt x="2" y="23"/>
                    <a:pt x="1" y="24"/>
                  </a:cubicBezTo>
                  <a:cubicBezTo>
                    <a:pt x="1" y="26"/>
                    <a:pt x="0" y="35"/>
                    <a:pt x="2" y="38"/>
                  </a:cubicBezTo>
                  <a:cubicBezTo>
                    <a:pt x="4" y="40"/>
                    <a:pt x="12" y="42"/>
                    <a:pt x="17" y="42"/>
                  </a:cubicBezTo>
                  <a:cubicBezTo>
                    <a:pt x="18" y="41"/>
                    <a:pt x="19" y="41"/>
                    <a:pt x="20" y="40"/>
                  </a:cubicBezTo>
                  <a:cubicBezTo>
                    <a:pt x="20" y="38"/>
                    <a:pt x="21" y="36"/>
                    <a:pt x="21" y="34"/>
                  </a:cubicBezTo>
                  <a:cubicBezTo>
                    <a:pt x="21" y="32"/>
                    <a:pt x="20" y="31"/>
                    <a:pt x="20" y="31"/>
                  </a:cubicBezTo>
                  <a:cubicBezTo>
                    <a:pt x="20" y="30"/>
                    <a:pt x="24" y="25"/>
                    <a:pt x="24" y="25"/>
                  </a:cubicBezTo>
                  <a:cubicBezTo>
                    <a:pt x="24" y="25"/>
                    <a:pt x="24" y="24"/>
                    <a:pt x="24" y="24"/>
                  </a:cubicBezTo>
                  <a:cubicBezTo>
                    <a:pt x="24" y="24"/>
                    <a:pt x="24" y="24"/>
                    <a:pt x="24" y="24"/>
                  </a:cubicBezTo>
                  <a:cubicBezTo>
                    <a:pt x="22" y="22"/>
                    <a:pt x="21" y="20"/>
                    <a:pt x="21" y="20"/>
                  </a:cubicBezTo>
                  <a:cubicBezTo>
                    <a:pt x="21" y="19"/>
                    <a:pt x="21" y="19"/>
                    <a:pt x="21" y="19"/>
                  </a:cubicBezTo>
                  <a:cubicBezTo>
                    <a:pt x="21" y="19"/>
                    <a:pt x="22" y="18"/>
                    <a:pt x="22" y="15"/>
                  </a:cubicBezTo>
                  <a:cubicBezTo>
                    <a:pt x="22" y="14"/>
                    <a:pt x="22" y="13"/>
                    <a:pt x="21" y="11"/>
                  </a:cubicBezTo>
                  <a:cubicBezTo>
                    <a:pt x="21" y="4"/>
                    <a:pt x="19" y="2"/>
                    <a:pt x="16" y="1"/>
                  </a:cubicBezTo>
                  <a:cubicBezTo>
                    <a:pt x="14" y="0"/>
                    <a:pt x="10" y="1"/>
                    <a:pt x="10" y="1"/>
                  </a:cubicBezTo>
                  <a:close/>
                  <a:moveTo>
                    <a:pt x="16" y="2"/>
                  </a:moveTo>
                  <a:cubicBezTo>
                    <a:pt x="18" y="2"/>
                    <a:pt x="20" y="4"/>
                    <a:pt x="21" y="11"/>
                  </a:cubicBezTo>
                  <a:cubicBezTo>
                    <a:pt x="21" y="13"/>
                    <a:pt x="21" y="14"/>
                    <a:pt x="21" y="15"/>
                  </a:cubicBezTo>
                  <a:cubicBezTo>
                    <a:pt x="21" y="17"/>
                    <a:pt x="21" y="18"/>
                    <a:pt x="20" y="19"/>
                  </a:cubicBezTo>
                  <a:cubicBezTo>
                    <a:pt x="20" y="20"/>
                    <a:pt x="20" y="20"/>
                    <a:pt x="20" y="20"/>
                  </a:cubicBezTo>
                  <a:cubicBezTo>
                    <a:pt x="20" y="20"/>
                    <a:pt x="20" y="20"/>
                    <a:pt x="20" y="20"/>
                  </a:cubicBezTo>
                  <a:cubicBezTo>
                    <a:pt x="20" y="20"/>
                    <a:pt x="22" y="23"/>
                    <a:pt x="23" y="24"/>
                  </a:cubicBezTo>
                  <a:cubicBezTo>
                    <a:pt x="23" y="25"/>
                    <a:pt x="20" y="31"/>
                    <a:pt x="20" y="31"/>
                  </a:cubicBezTo>
                  <a:cubicBezTo>
                    <a:pt x="20" y="31"/>
                    <a:pt x="20" y="31"/>
                    <a:pt x="20" y="31"/>
                  </a:cubicBezTo>
                  <a:cubicBezTo>
                    <a:pt x="20" y="31"/>
                    <a:pt x="20" y="31"/>
                    <a:pt x="20" y="31"/>
                  </a:cubicBezTo>
                  <a:cubicBezTo>
                    <a:pt x="20" y="31"/>
                    <a:pt x="20" y="32"/>
                    <a:pt x="20" y="34"/>
                  </a:cubicBezTo>
                  <a:cubicBezTo>
                    <a:pt x="20" y="36"/>
                    <a:pt x="20" y="38"/>
                    <a:pt x="19" y="40"/>
                  </a:cubicBezTo>
                  <a:cubicBezTo>
                    <a:pt x="19" y="40"/>
                    <a:pt x="18" y="41"/>
                    <a:pt x="17" y="41"/>
                  </a:cubicBezTo>
                  <a:cubicBezTo>
                    <a:pt x="12" y="42"/>
                    <a:pt x="5" y="39"/>
                    <a:pt x="3" y="37"/>
                  </a:cubicBezTo>
                  <a:cubicBezTo>
                    <a:pt x="2" y="36"/>
                    <a:pt x="1" y="33"/>
                    <a:pt x="1" y="30"/>
                  </a:cubicBezTo>
                  <a:cubicBezTo>
                    <a:pt x="1" y="28"/>
                    <a:pt x="2" y="26"/>
                    <a:pt x="2" y="25"/>
                  </a:cubicBezTo>
                  <a:cubicBezTo>
                    <a:pt x="2" y="24"/>
                    <a:pt x="2" y="23"/>
                    <a:pt x="2" y="22"/>
                  </a:cubicBezTo>
                  <a:cubicBezTo>
                    <a:pt x="2" y="21"/>
                    <a:pt x="2" y="20"/>
                    <a:pt x="2" y="18"/>
                  </a:cubicBezTo>
                  <a:cubicBezTo>
                    <a:pt x="2" y="12"/>
                    <a:pt x="2" y="12"/>
                    <a:pt x="2" y="12"/>
                  </a:cubicBezTo>
                  <a:cubicBezTo>
                    <a:pt x="2" y="8"/>
                    <a:pt x="7" y="4"/>
                    <a:pt x="10" y="2"/>
                  </a:cubicBezTo>
                  <a:cubicBezTo>
                    <a:pt x="10" y="2"/>
                    <a:pt x="10" y="2"/>
                    <a:pt x="10" y="2"/>
                  </a:cubicBezTo>
                  <a:cubicBezTo>
                    <a:pt x="10" y="2"/>
                    <a:pt x="14" y="1"/>
                    <a:pt x="1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3">
              <a:extLst>
                <a:ext uri="{FF2B5EF4-FFF2-40B4-BE49-F238E27FC236}">
                  <a16:creationId xmlns:a16="http://schemas.microsoft.com/office/drawing/2014/main" id="{241FAFAE-1E43-DC7B-D8FC-289ABDFD66FE}"/>
                </a:ext>
              </a:extLst>
            </p:cNvPr>
            <p:cNvSpPr>
              <a:spLocks/>
            </p:cNvSpPr>
            <p:nvPr/>
          </p:nvSpPr>
          <p:spPr bwMode="auto">
            <a:xfrm>
              <a:off x="4043" y="1486"/>
              <a:ext cx="61" cy="72"/>
            </a:xfrm>
            <a:custGeom>
              <a:avLst/>
              <a:gdLst>
                <a:gd name="T0" fmla="*/ 0 w 21"/>
                <a:gd name="T1" fmla="*/ 9 h 25"/>
                <a:gd name="T2" fmla="*/ 2 w 21"/>
                <a:gd name="T3" fmla="*/ 8 h 25"/>
                <a:gd name="T4" fmla="*/ 2 w 21"/>
                <a:gd name="T5" fmla="*/ 4 h 25"/>
                <a:gd name="T6" fmla="*/ 6 w 21"/>
                <a:gd name="T7" fmla="*/ 4 h 25"/>
                <a:gd name="T8" fmla="*/ 12 w 21"/>
                <a:gd name="T9" fmla="*/ 0 h 25"/>
                <a:gd name="T10" fmla="*/ 21 w 21"/>
                <a:gd name="T11" fmla="*/ 14 h 25"/>
                <a:gd name="T12" fmla="*/ 20 w 21"/>
                <a:gd name="T13" fmla="*/ 16 h 25"/>
                <a:gd name="T14" fmla="*/ 21 w 21"/>
                <a:gd name="T15" fmla="*/ 23 h 25"/>
                <a:gd name="T16" fmla="*/ 19 w 21"/>
                <a:gd name="T17" fmla="*/ 25 h 25"/>
                <a:gd name="T18" fmla="*/ 11 w 21"/>
                <a:gd name="T19" fmla="*/ 21 h 25"/>
                <a:gd name="T20" fmla="*/ 11 w 21"/>
                <a:gd name="T21" fmla="*/ 21 h 25"/>
                <a:gd name="T22" fmla="*/ 3 w 21"/>
                <a:gd name="T23" fmla="*/ 13 h 25"/>
                <a:gd name="T24" fmla="*/ 0 w 21"/>
                <a:gd name="T25"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5">
                  <a:moveTo>
                    <a:pt x="0" y="9"/>
                  </a:moveTo>
                  <a:cubicBezTo>
                    <a:pt x="2" y="8"/>
                    <a:pt x="2" y="8"/>
                    <a:pt x="2" y="8"/>
                  </a:cubicBezTo>
                  <a:cubicBezTo>
                    <a:pt x="2" y="4"/>
                    <a:pt x="2" y="4"/>
                    <a:pt x="2" y="4"/>
                  </a:cubicBezTo>
                  <a:cubicBezTo>
                    <a:pt x="6" y="4"/>
                    <a:pt x="6" y="4"/>
                    <a:pt x="6" y="4"/>
                  </a:cubicBezTo>
                  <a:cubicBezTo>
                    <a:pt x="12" y="0"/>
                    <a:pt x="12" y="0"/>
                    <a:pt x="12" y="0"/>
                  </a:cubicBezTo>
                  <a:cubicBezTo>
                    <a:pt x="21" y="14"/>
                    <a:pt x="21" y="14"/>
                    <a:pt x="21" y="14"/>
                  </a:cubicBezTo>
                  <a:cubicBezTo>
                    <a:pt x="20" y="16"/>
                    <a:pt x="20" y="16"/>
                    <a:pt x="20" y="16"/>
                  </a:cubicBezTo>
                  <a:cubicBezTo>
                    <a:pt x="21" y="23"/>
                    <a:pt x="21" y="23"/>
                    <a:pt x="21" y="23"/>
                  </a:cubicBezTo>
                  <a:cubicBezTo>
                    <a:pt x="19" y="25"/>
                    <a:pt x="19" y="25"/>
                    <a:pt x="19" y="25"/>
                  </a:cubicBezTo>
                  <a:cubicBezTo>
                    <a:pt x="11" y="21"/>
                    <a:pt x="11" y="21"/>
                    <a:pt x="11" y="21"/>
                  </a:cubicBezTo>
                  <a:cubicBezTo>
                    <a:pt x="11" y="21"/>
                    <a:pt x="11" y="21"/>
                    <a:pt x="11" y="21"/>
                  </a:cubicBezTo>
                  <a:cubicBezTo>
                    <a:pt x="11" y="20"/>
                    <a:pt x="5" y="17"/>
                    <a:pt x="3" y="13"/>
                  </a:cubicBezTo>
                  <a:cubicBezTo>
                    <a:pt x="2" y="11"/>
                    <a:pt x="1" y="10"/>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4">
              <a:extLst>
                <a:ext uri="{FF2B5EF4-FFF2-40B4-BE49-F238E27FC236}">
                  <a16:creationId xmlns:a16="http://schemas.microsoft.com/office/drawing/2014/main" id="{74445458-1961-2F94-C8F4-BC604D8A4E76}"/>
                </a:ext>
              </a:extLst>
            </p:cNvPr>
            <p:cNvSpPr>
              <a:spLocks noEditPoints="1"/>
            </p:cNvSpPr>
            <p:nvPr/>
          </p:nvSpPr>
          <p:spPr bwMode="auto">
            <a:xfrm>
              <a:off x="4043" y="1483"/>
              <a:ext cx="64" cy="78"/>
            </a:xfrm>
            <a:custGeom>
              <a:avLst/>
              <a:gdLst>
                <a:gd name="T0" fmla="*/ 12 w 22"/>
                <a:gd name="T1" fmla="*/ 0 h 27"/>
                <a:gd name="T2" fmla="*/ 6 w 22"/>
                <a:gd name="T3" fmla="*/ 5 h 27"/>
                <a:gd name="T4" fmla="*/ 2 w 22"/>
                <a:gd name="T5" fmla="*/ 5 h 27"/>
                <a:gd name="T6" fmla="*/ 1 w 22"/>
                <a:gd name="T7" fmla="*/ 5 h 27"/>
                <a:gd name="T8" fmla="*/ 1 w 22"/>
                <a:gd name="T9" fmla="*/ 5 h 27"/>
                <a:gd name="T10" fmla="*/ 2 w 22"/>
                <a:gd name="T11" fmla="*/ 9 h 27"/>
                <a:gd name="T12" fmla="*/ 0 w 22"/>
                <a:gd name="T13" fmla="*/ 10 h 27"/>
                <a:gd name="T14" fmla="*/ 0 w 22"/>
                <a:gd name="T15" fmla="*/ 10 h 27"/>
                <a:gd name="T16" fmla="*/ 0 w 22"/>
                <a:gd name="T17" fmla="*/ 10 h 27"/>
                <a:gd name="T18" fmla="*/ 0 w 22"/>
                <a:gd name="T19" fmla="*/ 10 h 27"/>
                <a:gd name="T20" fmla="*/ 2 w 22"/>
                <a:gd name="T21" fmla="*/ 14 h 27"/>
                <a:gd name="T22" fmla="*/ 11 w 22"/>
                <a:gd name="T23" fmla="*/ 22 h 27"/>
                <a:gd name="T24" fmla="*/ 19 w 22"/>
                <a:gd name="T25" fmla="*/ 27 h 27"/>
                <a:gd name="T26" fmla="*/ 20 w 22"/>
                <a:gd name="T27" fmla="*/ 26 h 27"/>
                <a:gd name="T28" fmla="*/ 22 w 22"/>
                <a:gd name="T29" fmla="*/ 24 h 27"/>
                <a:gd name="T30" fmla="*/ 22 w 22"/>
                <a:gd name="T31" fmla="*/ 24 h 27"/>
                <a:gd name="T32" fmla="*/ 22 w 22"/>
                <a:gd name="T33" fmla="*/ 24 h 27"/>
                <a:gd name="T34" fmla="*/ 20 w 22"/>
                <a:gd name="T35" fmla="*/ 17 h 27"/>
                <a:gd name="T36" fmla="*/ 22 w 22"/>
                <a:gd name="T37" fmla="*/ 15 h 27"/>
                <a:gd name="T38" fmla="*/ 22 w 22"/>
                <a:gd name="T39" fmla="*/ 15 h 27"/>
                <a:gd name="T40" fmla="*/ 22 w 22"/>
                <a:gd name="T41" fmla="*/ 15 h 27"/>
                <a:gd name="T42" fmla="*/ 13 w 22"/>
                <a:gd name="T43" fmla="*/ 0 h 27"/>
                <a:gd name="T44" fmla="*/ 13 w 22"/>
                <a:gd name="T45" fmla="*/ 0 h 27"/>
                <a:gd name="T46" fmla="*/ 12 w 22"/>
                <a:gd name="T47" fmla="*/ 0 h 27"/>
                <a:gd name="T48" fmla="*/ 6 w 22"/>
                <a:gd name="T49" fmla="*/ 5 h 27"/>
                <a:gd name="T50" fmla="*/ 7 w 22"/>
                <a:gd name="T51" fmla="*/ 5 h 27"/>
                <a:gd name="T52" fmla="*/ 12 w 22"/>
                <a:gd name="T53" fmla="*/ 1 h 27"/>
                <a:gd name="T54" fmla="*/ 21 w 22"/>
                <a:gd name="T55" fmla="*/ 15 h 27"/>
                <a:gd name="T56" fmla="*/ 20 w 22"/>
                <a:gd name="T57" fmla="*/ 17 h 27"/>
                <a:gd name="T58" fmla="*/ 20 w 22"/>
                <a:gd name="T59" fmla="*/ 17 h 27"/>
                <a:gd name="T60" fmla="*/ 20 w 22"/>
                <a:gd name="T61" fmla="*/ 17 h 27"/>
                <a:gd name="T62" fmla="*/ 21 w 22"/>
                <a:gd name="T63" fmla="*/ 24 h 27"/>
                <a:gd name="T64" fmla="*/ 19 w 22"/>
                <a:gd name="T65" fmla="*/ 26 h 27"/>
                <a:gd name="T66" fmla="*/ 11 w 22"/>
                <a:gd name="T67" fmla="*/ 21 h 27"/>
                <a:gd name="T68" fmla="*/ 3 w 22"/>
                <a:gd name="T69" fmla="*/ 13 h 27"/>
                <a:gd name="T70" fmla="*/ 0 w 22"/>
                <a:gd name="T71" fmla="*/ 10 h 27"/>
                <a:gd name="T72" fmla="*/ 2 w 22"/>
                <a:gd name="T73" fmla="*/ 9 h 27"/>
                <a:gd name="T74" fmla="*/ 2 w 22"/>
                <a:gd name="T75" fmla="*/ 9 h 27"/>
                <a:gd name="T76" fmla="*/ 2 w 22"/>
                <a:gd name="T77" fmla="*/ 5 h 27"/>
                <a:gd name="T78" fmla="*/ 6 w 22"/>
                <a:gd name="T79"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27">
                  <a:moveTo>
                    <a:pt x="12" y="0"/>
                  </a:moveTo>
                  <a:cubicBezTo>
                    <a:pt x="12" y="0"/>
                    <a:pt x="7" y="5"/>
                    <a:pt x="6" y="5"/>
                  </a:cubicBezTo>
                  <a:cubicBezTo>
                    <a:pt x="6" y="5"/>
                    <a:pt x="2" y="5"/>
                    <a:pt x="2" y="5"/>
                  </a:cubicBezTo>
                  <a:cubicBezTo>
                    <a:pt x="2" y="5"/>
                    <a:pt x="1" y="5"/>
                    <a:pt x="1" y="5"/>
                  </a:cubicBezTo>
                  <a:cubicBezTo>
                    <a:pt x="1" y="5"/>
                    <a:pt x="1" y="5"/>
                    <a:pt x="1" y="5"/>
                  </a:cubicBezTo>
                  <a:cubicBezTo>
                    <a:pt x="1" y="5"/>
                    <a:pt x="2" y="8"/>
                    <a:pt x="2" y="9"/>
                  </a:cubicBezTo>
                  <a:cubicBezTo>
                    <a:pt x="1" y="9"/>
                    <a:pt x="0" y="10"/>
                    <a:pt x="0" y="10"/>
                  </a:cubicBezTo>
                  <a:cubicBezTo>
                    <a:pt x="0" y="10"/>
                    <a:pt x="0" y="10"/>
                    <a:pt x="0" y="10"/>
                  </a:cubicBezTo>
                  <a:cubicBezTo>
                    <a:pt x="0" y="10"/>
                    <a:pt x="0" y="10"/>
                    <a:pt x="0" y="10"/>
                  </a:cubicBezTo>
                  <a:cubicBezTo>
                    <a:pt x="0" y="10"/>
                    <a:pt x="0" y="10"/>
                    <a:pt x="0" y="10"/>
                  </a:cubicBezTo>
                  <a:cubicBezTo>
                    <a:pt x="1" y="12"/>
                    <a:pt x="2" y="13"/>
                    <a:pt x="2" y="14"/>
                  </a:cubicBezTo>
                  <a:cubicBezTo>
                    <a:pt x="5" y="18"/>
                    <a:pt x="11" y="22"/>
                    <a:pt x="11" y="22"/>
                  </a:cubicBezTo>
                  <a:cubicBezTo>
                    <a:pt x="19" y="27"/>
                    <a:pt x="19" y="27"/>
                    <a:pt x="19" y="27"/>
                  </a:cubicBezTo>
                  <a:cubicBezTo>
                    <a:pt x="19" y="27"/>
                    <a:pt x="20" y="27"/>
                    <a:pt x="20" y="26"/>
                  </a:cubicBezTo>
                  <a:cubicBezTo>
                    <a:pt x="22" y="24"/>
                    <a:pt x="22" y="24"/>
                    <a:pt x="22" y="24"/>
                  </a:cubicBezTo>
                  <a:cubicBezTo>
                    <a:pt x="22" y="24"/>
                    <a:pt x="22" y="24"/>
                    <a:pt x="22" y="24"/>
                  </a:cubicBezTo>
                  <a:cubicBezTo>
                    <a:pt x="22" y="24"/>
                    <a:pt x="22" y="24"/>
                    <a:pt x="22" y="24"/>
                  </a:cubicBezTo>
                  <a:cubicBezTo>
                    <a:pt x="22" y="24"/>
                    <a:pt x="20" y="17"/>
                    <a:pt x="20" y="17"/>
                  </a:cubicBezTo>
                  <a:cubicBezTo>
                    <a:pt x="20" y="17"/>
                    <a:pt x="22" y="15"/>
                    <a:pt x="22" y="15"/>
                  </a:cubicBezTo>
                  <a:cubicBezTo>
                    <a:pt x="22" y="15"/>
                    <a:pt x="22" y="15"/>
                    <a:pt x="22" y="15"/>
                  </a:cubicBezTo>
                  <a:cubicBezTo>
                    <a:pt x="22" y="15"/>
                    <a:pt x="22" y="15"/>
                    <a:pt x="22" y="15"/>
                  </a:cubicBezTo>
                  <a:cubicBezTo>
                    <a:pt x="13" y="0"/>
                    <a:pt x="13" y="0"/>
                    <a:pt x="13" y="0"/>
                  </a:cubicBezTo>
                  <a:cubicBezTo>
                    <a:pt x="13" y="0"/>
                    <a:pt x="13" y="0"/>
                    <a:pt x="13" y="0"/>
                  </a:cubicBezTo>
                  <a:cubicBezTo>
                    <a:pt x="12" y="0"/>
                    <a:pt x="12" y="0"/>
                    <a:pt x="12" y="0"/>
                  </a:cubicBezTo>
                  <a:close/>
                  <a:moveTo>
                    <a:pt x="6" y="5"/>
                  </a:moveTo>
                  <a:cubicBezTo>
                    <a:pt x="7" y="5"/>
                    <a:pt x="7" y="5"/>
                    <a:pt x="7" y="5"/>
                  </a:cubicBezTo>
                  <a:cubicBezTo>
                    <a:pt x="7" y="5"/>
                    <a:pt x="12" y="1"/>
                    <a:pt x="12" y="1"/>
                  </a:cubicBezTo>
                  <a:cubicBezTo>
                    <a:pt x="13" y="2"/>
                    <a:pt x="21" y="15"/>
                    <a:pt x="21" y="15"/>
                  </a:cubicBezTo>
                  <a:cubicBezTo>
                    <a:pt x="21" y="15"/>
                    <a:pt x="20" y="17"/>
                    <a:pt x="20" y="17"/>
                  </a:cubicBezTo>
                  <a:cubicBezTo>
                    <a:pt x="20" y="17"/>
                    <a:pt x="20" y="17"/>
                    <a:pt x="20" y="17"/>
                  </a:cubicBezTo>
                  <a:cubicBezTo>
                    <a:pt x="20" y="17"/>
                    <a:pt x="20" y="17"/>
                    <a:pt x="20" y="17"/>
                  </a:cubicBezTo>
                  <a:cubicBezTo>
                    <a:pt x="20" y="17"/>
                    <a:pt x="21" y="23"/>
                    <a:pt x="21" y="24"/>
                  </a:cubicBezTo>
                  <a:cubicBezTo>
                    <a:pt x="21" y="24"/>
                    <a:pt x="20" y="26"/>
                    <a:pt x="19" y="26"/>
                  </a:cubicBezTo>
                  <a:cubicBezTo>
                    <a:pt x="19" y="26"/>
                    <a:pt x="11" y="21"/>
                    <a:pt x="11" y="21"/>
                  </a:cubicBezTo>
                  <a:cubicBezTo>
                    <a:pt x="11" y="21"/>
                    <a:pt x="6" y="18"/>
                    <a:pt x="3" y="13"/>
                  </a:cubicBezTo>
                  <a:cubicBezTo>
                    <a:pt x="2" y="12"/>
                    <a:pt x="1" y="11"/>
                    <a:pt x="0" y="10"/>
                  </a:cubicBezTo>
                  <a:cubicBezTo>
                    <a:pt x="1" y="10"/>
                    <a:pt x="2" y="9"/>
                    <a:pt x="2" y="9"/>
                  </a:cubicBezTo>
                  <a:cubicBezTo>
                    <a:pt x="2" y="9"/>
                    <a:pt x="2" y="9"/>
                    <a:pt x="2" y="9"/>
                  </a:cubicBezTo>
                  <a:cubicBezTo>
                    <a:pt x="2" y="9"/>
                    <a:pt x="2" y="6"/>
                    <a:pt x="2" y="5"/>
                  </a:cubicBezTo>
                  <a:cubicBezTo>
                    <a:pt x="3" y="5"/>
                    <a:pt x="6"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65">
              <a:extLst>
                <a:ext uri="{FF2B5EF4-FFF2-40B4-BE49-F238E27FC236}">
                  <a16:creationId xmlns:a16="http://schemas.microsoft.com/office/drawing/2014/main" id="{4122CCD0-DCD3-137C-807C-8BC6EB59E0AF}"/>
                </a:ext>
              </a:extLst>
            </p:cNvPr>
            <p:cNvSpPr>
              <a:spLocks/>
            </p:cNvSpPr>
            <p:nvPr/>
          </p:nvSpPr>
          <p:spPr bwMode="auto">
            <a:xfrm>
              <a:off x="4264" y="1398"/>
              <a:ext cx="280" cy="157"/>
            </a:xfrm>
            <a:custGeom>
              <a:avLst/>
              <a:gdLst>
                <a:gd name="T0" fmla="*/ 0 w 96"/>
                <a:gd name="T1" fmla="*/ 42 h 54"/>
                <a:gd name="T2" fmla="*/ 5 w 96"/>
                <a:gd name="T3" fmla="*/ 36 h 54"/>
                <a:gd name="T4" fmla="*/ 11 w 96"/>
                <a:gd name="T5" fmla="*/ 34 h 54"/>
                <a:gd name="T6" fmla="*/ 32 w 96"/>
                <a:gd name="T7" fmla="*/ 35 h 54"/>
                <a:gd name="T8" fmla="*/ 40 w 96"/>
                <a:gd name="T9" fmla="*/ 30 h 54"/>
                <a:gd name="T10" fmla="*/ 37 w 96"/>
                <a:gd name="T11" fmla="*/ 23 h 54"/>
                <a:gd name="T12" fmla="*/ 33 w 96"/>
                <a:gd name="T13" fmla="*/ 21 h 54"/>
                <a:gd name="T14" fmla="*/ 36 w 96"/>
                <a:gd name="T15" fmla="*/ 15 h 54"/>
                <a:gd name="T16" fmla="*/ 43 w 96"/>
                <a:gd name="T17" fmla="*/ 12 h 54"/>
                <a:gd name="T18" fmla="*/ 43 w 96"/>
                <a:gd name="T19" fmla="*/ 7 h 54"/>
                <a:gd name="T20" fmla="*/ 57 w 96"/>
                <a:gd name="T21" fmla="*/ 3 h 54"/>
                <a:gd name="T22" fmla="*/ 77 w 96"/>
                <a:gd name="T23" fmla="*/ 2 h 54"/>
                <a:gd name="T24" fmla="*/ 78 w 96"/>
                <a:gd name="T25" fmla="*/ 15 h 54"/>
                <a:gd name="T26" fmla="*/ 90 w 96"/>
                <a:gd name="T27" fmla="*/ 23 h 54"/>
                <a:gd name="T28" fmla="*/ 94 w 96"/>
                <a:gd name="T29" fmla="*/ 30 h 54"/>
                <a:gd name="T30" fmla="*/ 75 w 96"/>
                <a:gd name="T31" fmla="*/ 38 h 54"/>
                <a:gd name="T32" fmla="*/ 62 w 96"/>
                <a:gd name="T33" fmla="*/ 36 h 54"/>
                <a:gd name="T34" fmla="*/ 45 w 96"/>
                <a:gd name="T35" fmla="*/ 44 h 54"/>
                <a:gd name="T36" fmla="*/ 43 w 96"/>
                <a:gd name="T37" fmla="*/ 51 h 54"/>
                <a:gd name="T38" fmla="*/ 38 w 96"/>
                <a:gd name="T39" fmla="*/ 50 h 54"/>
                <a:gd name="T40" fmla="*/ 24 w 96"/>
                <a:gd name="T41" fmla="*/ 53 h 54"/>
                <a:gd name="T42" fmla="*/ 11 w 96"/>
                <a:gd name="T43" fmla="*/ 47 h 54"/>
                <a:gd name="T44" fmla="*/ 0 w 96"/>
                <a:gd name="T45"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54">
                  <a:moveTo>
                    <a:pt x="0" y="42"/>
                  </a:moveTo>
                  <a:cubicBezTo>
                    <a:pt x="5" y="36"/>
                    <a:pt x="5" y="36"/>
                    <a:pt x="5" y="36"/>
                  </a:cubicBezTo>
                  <a:cubicBezTo>
                    <a:pt x="11" y="34"/>
                    <a:pt x="11" y="34"/>
                    <a:pt x="11" y="34"/>
                  </a:cubicBezTo>
                  <a:cubicBezTo>
                    <a:pt x="32" y="35"/>
                    <a:pt x="32" y="35"/>
                    <a:pt x="32" y="35"/>
                  </a:cubicBezTo>
                  <a:cubicBezTo>
                    <a:pt x="40" y="30"/>
                    <a:pt x="40" y="30"/>
                    <a:pt x="40" y="30"/>
                  </a:cubicBezTo>
                  <a:cubicBezTo>
                    <a:pt x="37" y="23"/>
                    <a:pt x="37" y="23"/>
                    <a:pt x="37" y="23"/>
                  </a:cubicBezTo>
                  <a:cubicBezTo>
                    <a:pt x="33" y="21"/>
                    <a:pt x="33" y="21"/>
                    <a:pt x="33" y="21"/>
                  </a:cubicBezTo>
                  <a:cubicBezTo>
                    <a:pt x="36" y="15"/>
                    <a:pt x="36" y="15"/>
                    <a:pt x="36" y="15"/>
                  </a:cubicBezTo>
                  <a:cubicBezTo>
                    <a:pt x="43" y="12"/>
                    <a:pt x="43" y="12"/>
                    <a:pt x="43" y="12"/>
                  </a:cubicBezTo>
                  <a:cubicBezTo>
                    <a:pt x="43" y="7"/>
                    <a:pt x="43" y="7"/>
                    <a:pt x="43" y="7"/>
                  </a:cubicBezTo>
                  <a:cubicBezTo>
                    <a:pt x="46" y="7"/>
                    <a:pt x="52" y="6"/>
                    <a:pt x="57" y="3"/>
                  </a:cubicBezTo>
                  <a:cubicBezTo>
                    <a:pt x="65" y="0"/>
                    <a:pt x="74" y="0"/>
                    <a:pt x="77" y="2"/>
                  </a:cubicBezTo>
                  <a:cubicBezTo>
                    <a:pt x="80" y="4"/>
                    <a:pt x="70" y="11"/>
                    <a:pt x="78" y="15"/>
                  </a:cubicBezTo>
                  <a:cubicBezTo>
                    <a:pt x="85" y="19"/>
                    <a:pt x="89" y="20"/>
                    <a:pt x="90" y="23"/>
                  </a:cubicBezTo>
                  <a:cubicBezTo>
                    <a:pt x="92" y="25"/>
                    <a:pt x="96" y="26"/>
                    <a:pt x="94" y="30"/>
                  </a:cubicBezTo>
                  <a:cubicBezTo>
                    <a:pt x="91" y="33"/>
                    <a:pt x="81" y="39"/>
                    <a:pt x="75" y="38"/>
                  </a:cubicBezTo>
                  <a:cubicBezTo>
                    <a:pt x="70" y="37"/>
                    <a:pt x="67" y="32"/>
                    <a:pt x="62" y="36"/>
                  </a:cubicBezTo>
                  <a:cubicBezTo>
                    <a:pt x="57" y="40"/>
                    <a:pt x="46" y="39"/>
                    <a:pt x="45" y="44"/>
                  </a:cubicBezTo>
                  <a:cubicBezTo>
                    <a:pt x="43" y="49"/>
                    <a:pt x="43" y="51"/>
                    <a:pt x="43" y="51"/>
                  </a:cubicBezTo>
                  <a:cubicBezTo>
                    <a:pt x="43" y="51"/>
                    <a:pt x="39" y="50"/>
                    <a:pt x="38" y="50"/>
                  </a:cubicBezTo>
                  <a:cubicBezTo>
                    <a:pt x="36" y="51"/>
                    <a:pt x="30" y="54"/>
                    <a:pt x="24" y="53"/>
                  </a:cubicBezTo>
                  <a:cubicBezTo>
                    <a:pt x="18" y="52"/>
                    <a:pt x="13" y="47"/>
                    <a:pt x="11" y="47"/>
                  </a:cubicBezTo>
                  <a:cubicBezTo>
                    <a:pt x="10" y="46"/>
                    <a:pt x="2" y="43"/>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6">
              <a:extLst>
                <a:ext uri="{FF2B5EF4-FFF2-40B4-BE49-F238E27FC236}">
                  <a16:creationId xmlns:a16="http://schemas.microsoft.com/office/drawing/2014/main" id="{49EC374C-1A92-585F-C5C9-03A0083172E1}"/>
                </a:ext>
              </a:extLst>
            </p:cNvPr>
            <p:cNvSpPr>
              <a:spLocks noEditPoints="1"/>
            </p:cNvSpPr>
            <p:nvPr/>
          </p:nvSpPr>
          <p:spPr bwMode="auto">
            <a:xfrm>
              <a:off x="4262" y="1395"/>
              <a:ext cx="282" cy="160"/>
            </a:xfrm>
            <a:custGeom>
              <a:avLst/>
              <a:gdLst>
                <a:gd name="T0" fmla="*/ 44 w 97"/>
                <a:gd name="T1" fmla="*/ 8 h 55"/>
                <a:gd name="T2" fmla="*/ 44 w 97"/>
                <a:gd name="T3" fmla="*/ 13 h 55"/>
                <a:gd name="T4" fmla="*/ 37 w 97"/>
                <a:gd name="T5" fmla="*/ 16 h 55"/>
                <a:gd name="T6" fmla="*/ 34 w 97"/>
                <a:gd name="T7" fmla="*/ 22 h 55"/>
                <a:gd name="T8" fmla="*/ 38 w 97"/>
                <a:gd name="T9" fmla="*/ 24 h 55"/>
                <a:gd name="T10" fmla="*/ 33 w 97"/>
                <a:gd name="T11" fmla="*/ 36 h 55"/>
                <a:gd name="T12" fmla="*/ 6 w 97"/>
                <a:gd name="T13" fmla="*/ 37 h 55"/>
                <a:gd name="T14" fmla="*/ 0 w 97"/>
                <a:gd name="T15" fmla="*/ 43 h 55"/>
                <a:gd name="T16" fmla="*/ 0 w 97"/>
                <a:gd name="T17" fmla="*/ 43 h 55"/>
                <a:gd name="T18" fmla="*/ 15 w 97"/>
                <a:gd name="T19" fmla="*/ 49 h 55"/>
                <a:gd name="T20" fmla="*/ 38 w 97"/>
                <a:gd name="T21" fmla="*/ 52 h 55"/>
                <a:gd name="T22" fmla="*/ 44 w 97"/>
                <a:gd name="T23" fmla="*/ 52 h 55"/>
                <a:gd name="T24" fmla="*/ 45 w 97"/>
                <a:gd name="T25" fmla="*/ 52 h 55"/>
                <a:gd name="T26" fmla="*/ 54 w 97"/>
                <a:gd name="T27" fmla="*/ 41 h 55"/>
                <a:gd name="T28" fmla="*/ 71 w 97"/>
                <a:gd name="T29" fmla="*/ 37 h 55"/>
                <a:gd name="T30" fmla="*/ 95 w 97"/>
                <a:gd name="T31" fmla="*/ 31 h 55"/>
                <a:gd name="T32" fmla="*/ 92 w 97"/>
                <a:gd name="T33" fmla="*/ 23 h 55"/>
                <a:gd name="T34" fmla="*/ 79 w 97"/>
                <a:gd name="T35" fmla="*/ 16 h 55"/>
                <a:gd name="T36" fmla="*/ 78 w 97"/>
                <a:gd name="T37" fmla="*/ 3 h 55"/>
                <a:gd name="T38" fmla="*/ 58 w 97"/>
                <a:gd name="T39" fmla="*/ 5 h 55"/>
                <a:gd name="T40" fmla="*/ 77 w 97"/>
                <a:gd name="T41" fmla="*/ 7 h 55"/>
                <a:gd name="T42" fmla="*/ 85 w 97"/>
                <a:gd name="T43" fmla="*/ 20 h 55"/>
                <a:gd name="T44" fmla="*/ 93 w 97"/>
                <a:gd name="T45" fmla="*/ 26 h 55"/>
                <a:gd name="T46" fmla="*/ 76 w 97"/>
                <a:gd name="T47" fmla="*/ 39 h 55"/>
                <a:gd name="T48" fmla="*/ 63 w 97"/>
                <a:gd name="T49" fmla="*/ 37 h 55"/>
                <a:gd name="T50" fmla="*/ 45 w 97"/>
                <a:gd name="T51" fmla="*/ 45 h 55"/>
                <a:gd name="T52" fmla="*/ 38 w 97"/>
                <a:gd name="T53" fmla="*/ 51 h 55"/>
                <a:gd name="T54" fmla="*/ 25 w 97"/>
                <a:gd name="T55" fmla="*/ 53 h 55"/>
                <a:gd name="T56" fmla="*/ 12 w 97"/>
                <a:gd name="T57" fmla="*/ 47 h 55"/>
                <a:gd name="T58" fmla="*/ 6 w 97"/>
                <a:gd name="T59" fmla="*/ 37 h 55"/>
                <a:gd name="T60" fmla="*/ 33 w 97"/>
                <a:gd name="T61" fmla="*/ 37 h 55"/>
                <a:gd name="T62" fmla="*/ 42 w 97"/>
                <a:gd name="T63" fmla="*/ 31 h 55"/>
                <a:gd name="T64" fmla="*/ 42 w 97"/>
                <a:gd name="T65" fmla="*/ 31 h 55"/>
                <a:gd name="T66" fmla="*/ 38 w 97"/>
                <a:gd name="T67" fmla="*/ 24 h 55"/>
                <a:gd name="T68" fmla="*/ 37 w 97"/>
                <a:gd name="T69" fmla="*/ 17 h 55"/>
                <a:gd name="T70" fmla="*/ 44 w 97"/>
                <a:gd name="T71" fmla="*/ 13 h 55"/>
                <a:gd name="T72" fmla="*/ 58 w 97"/>
                <a:gd name="T73" fmla="*/ 5 h 55"/>
                <a:gd name="T74" fmla="*/ 44 w 97"/>
                <a:gd name="T75"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55">
                  <a:moveTo>
                    <a:pt x="58" y="4"/>
                  </a:moveTo>
                  <a:cubicBezTo>
                    <a:pt x="53" y="7"/>
                    <a:pt x="46" y="8"/>
                    <a:pt x="44" y="8"/>
                  </a:cubicBezTo>
                  <a:cubicBezTo>
                    <a:pt x="44" y="8"/>
                    <a:pt x="44" y="8"/>
                    <a:pt x="44" y="8"/>
                  </a:cubicBezTo>
                  <a:cubicBezTo>
                    <a:pt x="44" y="8"/>
                    <a:pt x="44" y="13"/>
                    <a:pt x="44" y="13"/>
                  </a:cubicBezTo>
                  <a:cubicBezTo>
                    <a:pt x="43" y="13"/>
                    <a:pt x="37" y="16"/>
                    <a:pt x="37" y="16"/>
                  </a:cubicBezTo>
                  <a:cubicBezTo>
                    <a:pt x="37" y="16"/>
                    <a:pt x="37" y="16"/>
                    <a:pt x="37" y="16"/>
                  </a:cubicBezTo>
                  <a:cubicBezTo>
                    <a:pt x="34" y="22"/>
                    <a:pt x="34" y="22"/>
                    <a:pt x="34" y="22"/>
                  </a:cubicBezTo>
                  <a:cubicBezTo>
                    <a:pt x="34" y="22"/>
                    <a:pt x="34" y="22"/>
                    <a:pt x="34" y="22"/>
                  </a:cubicBezTo>
                  <a:cubicBezTo>
                    <a:pt x="34" y="22"/>
                    <a:pt x="34" y="22"/>
                    <a:pt x="34" y="22"/>
                  </a:cubicBezTo>
                  <a:cubicBezTo>
                    <a:pt x="34" y="22"/>
                    <a:pt x="38" y="24"/>
                    <a:pt x="38" y="24"/>
                  </a:cubicBezTo>
                  <a:cubicBezTo>
                    <a:pt x="38" y="25"/>
                    <a:pt x="41" y="30"/>
                    <a:pt x="41" y="31"/>
                  </a:cubicBezTo>
                  <a:cubicBezTo>
                    <a:pt x="41" y="31"/>
                    <a:pt x="33" y="36"/>
                    <a:pt x="33" y="36"/>
                  </a:cubicBezTo>
                  <a:cubicBezTo>
                    <a:pt x="33" y="36"/>
                    <a:pt x="12" y="35"/>
                    <a:pt x="12" y="35"/>
                  </a:cubicBezTo>
                  <a:cubicBezTo>
                    <a:pt x="6" y="37"/>
                    <a:pt x="6" y="37"/>
                    <a:pt x="6" y="37"/>
                  </a:cubicBezTo>
                  <a:cubicBezTo>
                    <a:pt x="6" y="37"/>
                    <a:pt x="6" y="37"/>
                    <a:pt x="6" y="37"/>
                  </a:cubicBezTo>
                  <a:cubicBezTo>
                    <a:pt x="0" y="43"/>
                    <a:pt x="0" y="43"/>
                    <a:pt x="0" y="43"/>
                  </a:cubicBezTo>
                  <a:cubicBezTo>
                    <a:pt x="0" y="43"/>
                    <a:pt x="0" y="43"/>
                    <a:pt x="0" y="43"/>
                  </a:cubicBezTo>
                  <a:cubicBezTo>
                    <a:pt x="0" y="43"/>
                    <a:pt x="0" y="43"/>
                    <a:pt x="0" y="43"/>
                  </a:cubicBezTo>
                  <a:cubicBezTo>
                    <a:pt x="4" y="45"/>
                    <a:pt x="11" y="48"/>
                    <a:pt x="12" y="48"/>
                  </a:cubicBezTo>
                  <a:cubicBezTo>
                    <a:pt x="13" y="48"/>
                    <a:pt x="14" y="49"/>
                    <a:pt x="15" y="49"/>
                  </a:cubicBezTo>
                  <a:cubicBezTo>
                    <a:pt x="17" y="51"/>
                    <a:pt x="21" y="53"/>
                    <a:pt x="25" y="54"/>
                  </a:cubicBezTo>
                  <a:cubicBezTo>
                    <a:pt x="30" y="55"/>
                    <a:pt x="35" y="53"/>
                    <a:pt x="38" y="52"/>
                  </a:cubicBezTo>
                  <a:cubicBezTo>
                    <a:pt x="39" y="52"/>
                    <a:pt x="39" y="52"/>
                    <a:pt x="39" y="52"/>
                  </a:cubicBezTo>
                  <a:cubicBezTo>
                    <a:pt x="40" y="51"/>
                    <a:pt x="43" y="52"/>
                    <a:pt x="44" y="52"/>
                  </a:cubicBezTo>
                  <a:cubicBezTo>
                    <a:pt x="44" y="53"/>
                    <a:pt x="45" y="52"/>
                    <a:pt x="45" y="52"/>
                  </a:cubicBezTo>
                  <a:cubicBezTo>
                    <a:pt x="45" y="52"/>
                    <a:pt x="45" y="52"/>
                    <a:pt x="45" y="52"/>
                  </a:cubicBezTo>
                  <a:cubicBezTo>
                    <a:pt x="45" y="52"/>
                    <a:pt x="45" y="50"/>
                    <a:pt x="46" y="45"/>
                  </a:cubicBezTo>
                  <a:cubicBezTo>
                    <a:pt x="46" y="43"/>
                    <a:pt x="50" y="42"/>
                    <a:pt x="54" y="41"/>
                  </a:cubicBezTo>
                  <a:cubicBezTo>
                    <a:pt x="58" y="40"/>
                    <a:pt x="61" y="39"/>
                    <a:pt x="63" y="37"/>
                  </a:cubicBezTo>
                  <a:cubicBezTo>
                    <a:pt x="66" y="35"/>
                    <a:pt x="68" y="36"/>
                    <a:pt x="71" y="37"/>
                  </a:cubicBezTo>
                  <a:cubicBezTo>
                    <a:pt x="73" y="38"/>
                    <a:pt x="74" y="39"/>
                    <a:pt x="76" y="39"/>
                  </a:cubicBezTo>
                  <a:cubicBezTo>
                    <a:pt x="82" y="40"/>
                    <a:pt x="93" y="34"/>
                    <a:pt x="95" y="31"/>
                  </a:cubicBezTo>
                  <a:cubicBezTo>
                    <a:pt x="97" y="28"/>
                    <a:pt x="95" y="27"/>
                    <a:pt x="94" y="26"/>
                  </a:cubicBezTo>
                  <a:cubicBezTo>
                    <a:pt x="93" y="25"/>
                    <a:pt x="92" y="24"/>
                    <a:pt x="92" y="23"/>
                  </a:cubicBezTo>
                  <a:cubicBezTo>
                    <a:pt x="91" y="22"/>
                    <a:pt x="89" y="21"/>
                    <a:pt x="86" y="19"/>
                  </a:cubicBezTo>
                  <a:cubicBezTo>
                    <a:pt x="84" y="18"/>
                    <a:pt x="82" y="17"/>
                    <a:pt x="79" y="16"/>
                  </a:cubicBezTo>
                  <a:cubicBezTo>
                    <a:pt x="75" y="14"/>
                    <a:pt x="76" y="10"/>
                    <a:pt x="78" y="7"/>
                  </a:cubicBezTo>
                  <a:cubicBezTo>
                    <a:pt x="79" y="5"/>
                    <a:pt x="79" y="4"/>
                    <a:pt x="78" y="3"/>
                  </a:cubicBezTo>
                  <a:cubicBezTo>
                    <a:pt x="75" y="1"/>
                    <a:pt x="66" y="0"/>
                    <a:pt x="58" y="4"/>
                  </a:cubicBezTo>
                  <a:close/>
                  <a:moveTo>
                    <a:pt x="58" y="5"/>
                  </a:moveTo>
                  <a:cubicBezTo>
                    <a:pt x="66" y="1"/>
                    <a:pt x="75" y="2"/>
                    <a:pt x="78" y="3"/>
                  </a:cubicBezTo>
                  <a:cubicBezTo>
                    <a:pt x="79" y="4"/>
                    <a:pt x="78" y="5"/>
                    <a:pt x="77" y="7"/>
                  </a:cubicBezTo>
                  <a:cubicBezTo>
                    <a:pt x="76" y="10"/>
                    <a:pt x="74" y="14"/>
                    <a:pt x="79" y="16"/>
                  </a:cubicBezTo>
                  <a:cubicBezTo>
                    <a:pt x="81" y="18"/>
                    <a:pt x="84" y="19"/>
                    <a:pt x="85" y="20"/>
                  </a:cubicBezTo>
                  <a:cubicBezTo>
                    <a:pt x="89" y="21"/>
                    <a:pt x="91" y="22"/>
                    <a:pt x="91" y="24"/>
                  </a:cubicBezTo>
                  <a:cubicBezTo>
                    <a:pt x="92" y="25"/>
                    <a:pt x="92" y="25"/>
                    <a:pt x="93" y="26"/>
                  </a:cubicBezTo>
                  <a:cubicBezTo>
                    <a:pt x="95" y="28"/>
                    <a:pt x="96" y="28"/>
                    <a:pt x="95" y="30"/>
                  </a:cubicBezTo>
                  <a:cubicBezTo>
                    <a:pt x="92" y="34"/>
                    <a:pt x="82" y="40"/>
                    <a:pt x="76" y="39"/>
                  </a:cubicBezTo>
                  <a:cubicBezTo>
                    <a:pt x="74" y="38"/>
                    <a:pt x="73" y="37"/>
                    <a:pt x="71" y="37"/>
                  </a:cubicBezTo>
                  <a:cubicBezTo>
                    <a:pt x="69" y="35"/>
                    <a:pt x="66" y="34"/>
                    <a:pt x="63" y="37"/>
                  </a:cubicBezTo>
                  <a:cubicBezTo>
                    <a:pt x="61" y="39"/>
                    <a:pt x="57" y="40"/>
                    <a:pt x="54" y="40"/>
                  </a:cubicBezTo>
                  <a:cubicBezTo>
                    <a:pt x="50" y="41"/>
                    <a:pt x="46" y="42"/>
                    <a:pt x="45" y="45"/>
                  </a:cubicBezTo>
                  <a:cubicBezTo>
                    <a:pt x="44" y="49"/>
                    <a:pt x="44" y="51"/>
                    <a:pt x="44" y="52"/>
                  </a:cubicBezTo>
                  <a:cubicBezTo>
                    <a:pt x="43" y="52"/>
                    <a:pt x="40" y="51"/>
                    <a:pt x="38" y="51"/>
                  </a:cubicBezTo>
                  <a:cubicBezTo>
                    <a:pt x="37" y="52"/>
                    <a:pt x="37" y="52"/>
                    <a:pt x="37" y="52"/>
                  </a:cubicBezTo>
                  <a:cubicBezTo>
                    <a:pt x="35" y="52"/>
                    <a:pt x="30" y="54"/>
                    <a:pt x="25" y="53"/>
                  </a:cubicBezTo>
                  <a:cubicBezTo>
                    <a:pt x="21" y="53"/>
                    <a:pt x="18" y="50"/>
                    <a:pt x="15" y="49"/>
                  </a:cubicBezTo>
                  <a:cubicBezTo>
                    <a:pt x="14" y="48"/>
                    <a:pt x="13" y="47"/>
                    <a:pt x="12" y="47"/>
                  </a:cubicBezTo>
                  <a:cubicBezTo>
                    <a:pt x="11" y="47"/>
                    <a:pt x="4" y="44"/>
                    <a:pt x="1" y="43"/>
                  </a:cubicBezTo>
                  <a:cubicBezTo>
                    <a:pt x="2" y="43"/>
                    <a:pt x="6" y="37"/>
                    <a:pt x="6" y="37"/>
                  </a:cubicBezTo>
                  <a:cubicBezTo>
                    <a:pt x="7" y="37"/>
                    <a:pt x="12" y="35"/>
                    <a:pt x="12" y="35"/>
                  </a:cubicBezTo>
                  <a:cubicBezTo>
                    <a:pt x="33" y="37"/>
                    <a:pt x="33" y="37"/>
                    <a:pt x="33" y="37"/>
                  </a:cubicBezTo>
                  <a:cubicBezTo>
                    <a:pt x="33" y="37"/>
                    <a:pt x="33" y="37"/>
                    <a:pt x="33" y="36"/>
                  </a:cubicBezTo>
                  <a:cubicBezTo>
                    <a:pt x="42" y="31"/>
                    <a:pt x="42" y="31"/>
                    <a:pt x="42" y="31"/>
                  </a:cubicBezTo>
                  <a:cubicBezTo>
                    <a:pt x="42" y="31"/>
                    <a:pt x="42" y="31"/>
                    <a:pt x="42" y="31"/>
                  </a:cubicBezTo>
                  <a:cubicBezTo>
                    <a:pt x="42" y="31"/>
                    <a:pt x="42" y="31"/>
                    <a:pt x="42" y="31"/>
                  </a:cubicBezTo>
                  <a:cubicBezTo>
                    <a:pt x="39" y="24"/>
                    <a:pt x="39" y="24"/>
                    <a:pt x="39" y="24"/>
                  </a:cubicBezTo>
                  <a:cubicBezTo>
                    <a:pt x="39" y="24"/>
                    <a:pt x="38" y="24"/>
                    <a:pt x="38" y="24"/>
                  </a:cubicBezTo>
                  <a:cubicBezTo>
                    <a:pt x="38" y="24"/>
                    <a:pt x="35" y="22"/>
                    <a:pt x="35" y="22"/>
                  </a:cubicBezTo>
                  <a:cubicBezTo>
                    <a:pt x="35" y="21"/>
                    <a:pt x="37" y="17"/>
                    <a:pt x="37" y="17"/>
                  </a:cubicBezTo>
                  <a:cubicBezTo>
                    <a:pt x="38" y="17"/>
                    <a:pt x="44" y="13"/>
                    <a:pt x="44" y="13"/>
                  </a:cubicBezTo>
                  <a:cubicBezTo>
                    <a:pt x="44" y="13"/>
                    <a:pt x="44" y="13"/>
                    <a:pt x="44" y="13"/>
                  </a:cubicBezTo>
                  <a:cubicBezTo>
                    <a:pt x="44" y="13"/>
                    <a:pt x="44" y="9"/>
                    <a:pt x="44" y="8"/>
                  </a:cubicBezTo>
                  <a:cubicBezTo>
                    <a:pt x="47" y="8"/>
                    <a:pt x="53" y="7"/>
                    <a:pt x="58" y="5"/>
                  </a:cubicBezTo>
                  <a:close/>
                  <a:moveTo>
                    <a:pt x="44" y="52"/>
                  </a:moveTo>
                  <a:cubicBezTo>
                    <a:pt x="44" y="52"/>
                    <a:pt x="44" y="52"/>
                    <a:pt x="44" y="52"/>
                  </a:cubicBezTo>
                  <a:cubicBezTo>
                    <a:pt x="44" y="52"/>
                    <a:pt x="44" y="52"/>
                    <a:pt x="44"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67">
              <a:extLst>
                <a:ext uri="{FF2B5EF4-FFF2-40B4-BE49-F238E27FC236}">
                  <a16:creationId xmlns:a16="http://schemas.microsoft.com/office/drawing/2014/main" id="{6432A297-9C3F-09D4-41E9-FA9E9BE45A94}"/>
                </a:ext>
              </a:extLst>
            </p:cNvPr>
            <p:cNvSpPr>
              <a:spLocks/>
            </p:cNvSpPr>
            <p:nvPr/>
          </p:nvSpPr>
          <p:spPr bwMode="auto">
            <a:xfrm>
              <a:off x="3991" y="1518"/>
              <a:ext cx="84" cy="55"/>
            </a:xfrm>
            <a:custGeom>
              <a:avLst/>
              <a:gdLst>
                <a:gd name="T0" fmla="*/ 0 w 29"/>
                <a:gd name="T1" fmla="*/ 11 h 19"/>
                <a:gd name="T2" fmla="*/ 5 w 29"/>
                <a:gd name="T3" fmla="*/ 2 h 19"/>
                <a:gd name="T4" fmla="*/ 15 w 29"/>
                <a:gd name="T5" fmla="*/ 6 h 19"/>
                <a:gd name="T6" fmla="*/ 29 w 29"/>
                <a:gd name="T7" fmla="*/ 10 h 19"/>
                <a:gd name="T8" fmla="*/ 27 w 29"/>
                <a:gd name="T9" fmla="*/ 14 h 19"/>
                <a:gd name="T10" fmla="*/ 28 w 29"/>
                <a:gd name="T11" fmla="*/ 18 h 19"/>
                <a:gd name="T12" fmla="*/ 20 w 29"/>
                <a:gd name="T13" fmla="*/ 19 h 19"/>
                <a:gd name="T14" fmla="*/ 13 w 29"/>
                <a:gd name="T15" fmla="*/ 16 h 19"/>
                <a:gd name="T16" fmla="*/ 11 w 29"/>
                <a:gd name="T17" fmla="*/ 17 h 19"/>
                <a:gd name="T18" fmla="*/ 11 w 29"/>
                <a:gd name="T19" fmla="*/ 16 h 19"/>
                <a:gd name="T20" fmla="*/ 5 w 29"/>
                <a:gd name="T21" fmla="*/ 11 h 19"/>
                <a:gd name="T22" fmla="*/ 0 w 29"/>
                <a:gd name="T23"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9">
                  <a:moveTo>
                    <a:pt x="0" y="11"/>
                  </a:moveTo>
                  <a:cubicBezTo>
                    <a:pt x="2" y="7"/>
                    <a:pt x="3" y="4"/>
                    <a:pt x="5" y="2"/>
                  </a:cubicBezTo>
                  <a:cubicBezTo>
                    <a:pt x="9" y="0"/>
                    <a:pt x="11" y="4"/>
                    <a:pt x="15" y="6"/>
                  </a:cubicBezTo>
                  <a:cubicBezTo>
                    <a:pt x="18" y="8"/>
                    <a:pt x="29" y="10"/>
                    <a:pt x="29" y="10"/>
                  </a:cubicBezTo>
                  <a:cubicBezTo>
                    <a:pt x="27" y="14"/>
                    <a:pt x="27" y="14"/>
                    <a:pt x="27" y="14"/>
                  </a:cubicBezTo>
                  <a:cubicBezTo>
                    <a:pt x="28" y="18"/>
                    <a:pt x="28" y="18"/>
                    <a:pt x="28" y="18"/>
                  </a:cubicBezTo>
                  <a:cubicBezTo>
                    <a:pt x="20" y="19"/>
                    <a:pt x="20" y="19"/>
                    <a:pt x="20" y="19"/>
                  </a:cubicBezTo>
                  <a:cubicBezTo>
                    <a:pt x="13" y="16"/>
                    <a:pt x="13" y="16"/>
                    <a:pt x="13" y="16"/>
                  </a:cubicBezTo>
                  <a:cubicBezTo>
                    <a:pt x="11" y="17"/>
                    <a:pt x="11" y="17"/>
                    <a:pt x="11" y="17"/>
                  </a:cubicBezTo>
                  <a:cubicBezTo>
                    <a:pt x="11" y="16"/>
                    <a:pt x="11" y="16"/>
                    <a:pt x="11" y="16"/>
                  </a:cubicBezTo>
                  <a:cubicBezTo>
                    <a:pt x="5" y="11"/>
                    <a:pt x="5" y="11"/>
                    <a:pt x="5" y="11"/>
                  </a:cubicBez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68">
              <a:extLst>
                <a:ext uri="{FF2B5EF4-FFF2-40B4-BE49-F238E27FC236}">
                  <a16:creationId xmlns:a16="http://schemas.microsoft.com/office/drawing/2014/main" id="{49A6EC06-0FED-F6F7-2993-5C50D9B41C6E}"/>
                </a:ext>
              </a:extLst>
            </p:cNvPr>
            <p:cNvSpPr>
              <a:spLocks noEditPoints="1"/>
            </p:cNvSpPr>
            <p:nvPr/>
          </p:nvSpPr>
          <p:spPr bwMode="auto">
            <a:xfrm>
              <a:off x="3991" y="1518"/>
              <a:ext cx="84" cy="55"/>
            </a:xfrm>
            <a:custGeom>
              <a:avLst/>
              <a:gdLst>
                <a:gd name="T0" fmla="*/ 5 w 29"/>
                <a:gd name="T1" fmla="*/ 2 h 19"/>
                <a:gd name="T2" fmla="*/ 0 w 29"/>
                <a:gd name="T3" fmla="*/ 11 h 19"/>
                <a:gd name="T4" fmla="*/ 0 w 29"/>
                <a:gd name="T5" fmla="*/ 11 h 19"/>
                <a:gd name="T6" fmla="*/ 0 w 29"/>
                <a:gd name="T7" fmla="*/ 11 h 19"/>
                <a:gd name="T8" fmla="*/ 0 w 29"/>
                <a:gd name="T9" fmla="*/ 11 h 19"/>
                <a:gd name="T10" fmla="*/ 5 w 29"/>
                <a:gd name="T11" fmla="*/ 12 h 19"/>
                <a:gd name="T12" fmla="*/ 10 w 29"/>
                <a:gd name="T13" fmla="*/ 16 h 19"/>
                <a:gd name="T14" fmla="*/ 10 w 29"/>
                <a:gd name="T15" fmla="*/ 17 h 19"/>
                <a:gd name="T16" fmla="*/ 10 w 29"/>
                <a:gd name="T17" fmla="*/ 17 h 19"/>
                <a:gd name="T18" fmla="*/ 10 w 29"/>
                <a:gd name="T19" fmla="*/ 17 h 19"/>
                <a:gd name="T20" fmla="*/ 11 w 29"/>
                <a:gd name="T21" fmla="*/ 17 h 19"/>
                <a:gd name="T22" fmla="*/ 13 w 29"/>
                <a:gd name="T23" fmla="*/ 17 h 19"/>
                <a:gd name="T24" fmla="*/ 20 w 29"/>
                <a:gd name="T25" fmla="*/ 19 h 19"/>
                <a:gd name="T26" fmla="*/ 20 w 29"/>
                <a:gd name="T27" fmla="*/ 19 h 19"/>
                <a:gd name="T28" fmla="*/ 28 w 29"/>
                <a:gd name="T29" fmla="*/ 18 h 19"/>
                <a:gd name="T30" fmla="*/ 28 w 29"/>
                <a:gd name="T31" fmla="*/ 18 h 19"/>
                <a:gd name="T32" fmla="*/ 28 w 29"/>
                <a:gd name="T33" fmla="*/ 18 h 19"/>
                <a:gd name="T34" fmla="*/ 28 w 29"/>
                <a:gd name="T35" fmla="*/ 18 h 19"/>
                <a:gd name="T36" fmla="*/ 27 w 29"/>
                <a:gd name="T37" fmla="*/ 14 h 19"/>
                <a:gd name="T38" fmla="*/ 29 w 29"/>
                <a:gd name="T39" fmla="*/ 10 h 19"/>
                <a:gd name="T40" fmla="*/ 29 w 29"/>
                <a:gd name="T41" fmla="*/ 10 h 19"/>
                <a:gd name="T42" fmla="*/ 29 w 29"/>
                <a:gd name="T43" fmla="*/ 9 h 19"/>
                <a:gd name="T44" fmla="*/ 29 w 29"/>
                <a:gd name="T45" fmla="*/ 9 h 19"/>
                <a:gd name="T46" fmla="*/ 15 w 29"/>
                <a:gd name="T47" fmla="*/ 5 h 19"/>
                <a:gd name="T48" fmla="*/ 12 w 29"/>
                <a:gd name="T49" fmla="*/ 4 h 19"/>
                <a:gd name="T50" fmla="*/ 5 w 29"/>
                <a:gd name="T51" fmla="*/ 2 h 19"/>
                <a:gd name="T52" fmla="*/ 5 w 29"/>
                <a:gd name="T53" fmla="*/ 3 h 19"/>
                <a:gd name="T54" fmla="*/ 12 w 29"/>
                <a:gd name="T55" fmla="*/ 4 h 19"/>
                <a:gd name="T56" fmla="*/ 15 w 29"/>
                <a:gd name="T57" fmla="*/ 6 h 19"/>
                <a:gd name="T58" fmla="*/ 28 w 29"/>
                <a:gd name="T59" fmla="*/ 10 h 19"/>
                <a:gd name="T60" fmla="*/ 26 w 29"/>
                <a:gd name="T61" fmla="*/ 13 h 19"/>
                <a:gd name="T62" fmla="*/ 26 w 29"/>
                <a:gd name="T63" fmla="*/ 14 h 19"/>
                <a:gd name="T64" fmla="*/ 26 w 29"/>
                <a:gd name="T65" fmla="*/ 14 h 19"/>
                <a:gd name="T66" fmla="*/ 27 w 29"/>
                <a:gd name="T67" fmla="*/ 18 h 19"/>
                <a:gd name="T68" fmla="*/ 20 w 29"/>
                <a:gd name="T69" fmla="*/ 18 h 19"/>
                <a:gd name="T70" fmla="*/ 13 w 29"/>
                <a:gd name="T71" fmla="*/ 16 h 19"/>
                <a:gd name="T72" fmla="*/ 13 w 29"/>
                <a:gd name="T73" fmla="*/ 16 h 19"/>
                <a:gd name="T74" fmla="*/ 11 w 29"/>
                <a:gd name="T75" fmla="*/ 16 h 19"/>
                <a:gd name="T76" fmla="*/ 11 w 29"/>
                <a:gd name="T77" fmla="*/ 16 h 19"/>
                <a:gd name="T78" fmla="*/ 11 w 29"/>
                <a:gd name="T79" fmla="*/ 16 h 19"/>
                <a:gd name="T80" fmla="*/ 11 w 29"/>
                <a:gd name="T81" fmla="*/ 16 h 19"/>
                <a:gd name="T82" fmla="*/ 6 w 29"/>
                <a:gd name="T83" fmla="*/ 11 h 19"/>
                <a:gd name="T84" fmla="*/ 5 w 29"/>
                <a:gd name="T85" fmla="*/ 11 h 19"/>
                <a:gd name="T86" fmla="*/ 1 w 29"/>
                <a:gd name="T87" fmla="*/ 11 h 19"/>
                <a:gd name="T88" fmla="*/ 5 w 29"/>
                <a:gd name="T89"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 h="19">
                  <a:moveTo>
                    <a:pt x="5" y="2"/>
                  </a:moveTo>
                  <a:cubicBezTo>
                    <a:pt x="3" y="3"/>
                    <a:pt x="1" y="6"/>
                    <a:pt x="0" y="11"/>
                  </a:cubicBezTo>
                  <a:cubicBezTo>
                    <a:pt x="0" y="11"/>
                    <a:pt x="0" y="11"/>
                    <a:pt x="0" y="11"/>
                  </a:cubicBezTo>
                  <a:cubicBezTo>
                    <a:pt x="0" y="11"/>
                    <a:pt x="0" y="11"/>
                    <a:pt x="0" y="11"/>
                  </a:cubicBezTo>
                  <a:cubicBezTo>
                    <a:pt x="0" y="11"/>
                    <a:pt x="0" y="11"/>
                    <a:pt x="0" y="11"/>
                  </a:cubicBezTo>
                  <a:cubicBezTo>
                    <a:pt x="0" y="11"/>
                    <a:pt x="5" y="12"/>
                    <a:pt x="5" y="12"/>
                  </a:cubicBezTo>
                  <a:cubicBezTo>
                    <a:pt x="5" y="12"/>
                    <a:pt x="10" y="16"/>
                    <a:pt x="10" y="16"/>
                  </a:cubicBezTo>
                  <a:cubicBezTo>
                    <a:pt x="10" y="16"/>
                    <a:pt x="10" y="17"/>
                    <a:pt x="10" y="17"/>
                  </a:cubicBezTo>
                  <a:cubicBezTo>
                    <a:pt x="10" y="17"/>
                    <a:pt x="10" y="17"/>
                    <a:pt x="10" y="17"/>
                  </a:cubicBezTo>
                  <a:cubicBezTo>
                    <a:pt x="10" y="17"/>
                    <a:pt x="10" y="17"/>
                    <a:pt x="10" y="17"/>
                  </a:cubicBezTo>
                  <a:cubicBezTo>
                    <a:pt x="10" y="17"/>
                    <a:pt x="11" y="17"/>
                    <a:pt x="11" y="17"/>
                  </a:cubicBezTo>
                  <a:cubicBezTo>
                    <a:pt x="11" y="17"/>
                    <a:pt x="13" y="17"/>
                    <a:pt x="13" y="17"/>
                  </a:cubicBezTo>
                  <a:cubicBezTo>
                    <a:pt x="13" y="17"/>
                    <a:pt x="20" y="19"/>
                    <a:pt x="20" y="19"/>
                  </a:cubicBezTo>
                  <a:cubicBezTo>
                    <a:pt x="20" y="19"/>
                    <a:pt x="20" y="19"/>
                    <a:pt x="20" y="19"/>
                  </a:cubicBezTo>
                  <a:cubicBezTo>
                    <a:pt x="28" y="18"/>
                    <a:pt x="28" y="18"/>
                    <a:pt x="28" y="18"/>
                  </a:cubicBezTo>
                  <a:cubicBezTo>
                    <a:pt x="28" y="18"/>
                    <a:pt x="28" y="18"/>
                    <a:pt x="28" y="18"/>
                  </a:cubicBezTo>
                  <a:cubicBezTo>
                    <a:pt x="28" y="18"/>
                    <a:pt x="28" y="18"/>
                    <a:pt x="28" y="18"/>
                  </a:cubicBezTo>
                  <a:cubicBezTo>
                    <a:pt x="28" y="18"/>
                    <a:pt x="28" y="18"/>
                    <a:pt x="28" y="18"/>
                  </a:cubicBezTo>
                  <a:cubicBezTo>
                    <a:pt x="28" y="18"/>
                    <a:pt x="27" y="14"/>
                    <a:pt x="27" y="14"/>
                  </a:cubicBezTo>
                  <a:cubicBezTo>
                    <a:pt x="27" y="13"/>
                    <a:pt x="29" y="10"/>
                    <a:pt x="29" y="10"/>
                  </a:cubicBezTo>
                  <a:cubicBezTo>
                    <a:pt x="29" y="10"/>
                    <a:pt x="29" y="10"/>
                    <a:pt x="29" y="10"/>
                  </a:cubicBezTo>
                  <a:cubicBezTo>
                    <a:pt x="29" y="9"/>
                    <a:pt x="29" y="9"/>
                    <a:pt x="29" y="9"/>
                  </a:cubicBezTo>
                  <a:cubicBezTo>
                    <a:pt x="29" y="9"/>
                    <a:pt x="29" y="9"/>
                    <a:pt x="29" y="9"/>
                  </a:cubicBezTo>
                  <a:cubicBezTo>
                    <a:pt x="29" y="9"/>
                    <a:pt x="19" y="7"/>
                    <a:pt x="15" y="5"/>
                  </a:cubicBezTo>
                  <a:cubicBezTo>
                    <a:pt x="14" y="5"/>
                    <a:pt x="13" y="4"/>
                    <a:pt x="12" y="4"/>
                  </a:cubicBezTo>
                  <a:cubicBezTo>
                    <a:pt x="10" y="2"/>
                    <a:pt x="8" y="0"/>
                    <a:pt x="5" y="2"/>
                  </a:cubicBezTo>
                  <a:close/>
                  <a:moveTo>
                    <a:pt x="5" y="3"/>
                  </a:moveTo>
                  <a:cubicBezTo>
                    <a:pt x="8" y="1"/>
                    <a:pt x="10" y="2"/>
                    <a:pt x="12" y="4"/>
                  </a:cubicBezTo>
                  <a:cubicBezTo>
                    <a:pt x="13" y="5"/>
                    <a:pt x="14" y="5"/>
                    <a:pt x="15" y="6"/>
                  </a:cubicBezTo>
                  <a:cubicBezTo>
                    <a:pt x="18" y="8"/>
                    <a:pt x="27" y="9"/>
                    <a:pt x="28" y="10"/>
                  </a:cubicBezTo>
                  <a:cubicBezTo>
                    <a:pt x="28" y="10"/>
                    <a:pt x="26" y="13"/>
                    <a:pt x="26" y="13"/>
                  </a:cubicBezTo>
                  <a:cubicBezTo>
                    <a:pt x="26" y="13"/>
                    <a:pt x="26" y="13"/>
                    <a:pt x="26" y="14"/>
                  </a:cubicBezTo>
                  <a:cubicBezTo>
                    <a:pt x="26" y="14"/>
                    <a:pt x="26" y="14"/>
                    <a:pt x="26" y="14"/>
                  </a:cubicBezTo>
                  <a:cubicBezTo>
                    <a:pt x="26" y="14"/>
                    <a:pt x="27" y="17"/>
                    <a:pt x="27" y="18"/>
                  </a:cubicBezTo>
                  <a:cubicBezTo>
                    <a:pt x="27" y="18"/>
                    <a:pt x="21" y="18"/>
                    <a:pt x="20" y="18"/>
                  </a:cubicBezTo>
                  <a:cubicBezTo>
                    <a:pt x="20" y="18"/>
                    <a:pt x="13" y="16"/>
                    <a:pt x="13" y="16"/>
                  </a:cubicBezTo>
                  <a:cubicBezTo>
                    <a:pt x="13" y="16"/>
                    <a:pt x="13" y="16"/>
                    <a:pt x="13" y="16"/>
                  </a:cubicBezTo>
                  <a:cubicBezTo>
                    <a:pt x="13" y="16"/>
                    <a:pt x="12" y="16"/>
                    <a:pt x="11" y="16"/>
                  </a:cubicBezTo>
                  <a:cubicBezTo>
                    <a:pt x="11" y="16"/>
                    <a:pt x="11" y="16"/>
                    <a:pt x="11" y="16"/>
                  </a:cubicBezTo>
                  <a:cubicBezTo>
                    <a:pt x="11" y="16"/>
                    <a:pt x="11" y="16"/>
                    <a:pt x="11" y="16"/>
                  </a:cubicBezTo>
                  <a:cubicBezTo>
                    <a:pt x="11" y="16"/>
                    <a:pt x="11" y="16"/>
                    <a:pt x="11" y="16"/>
                  </a:cubicBezTo>
                  <a:cubicBezTo>
                    <a:pt x="6" y="11"/>
                    <a:pt x="6" y="11"/>
                    <a:pt x="6" y="11"/>
                  </a:cubicBezTo>
                  <a:cubicBezTo>
                    <a:pt x="5" y="11"/>
                    <a:pt x="5" y="11"/>
                    <a:pt x="5" y="11"/>
                  </a:cubicBezTo>
                  <a:cubicBezTo>
                    <a:pt x="5" y="11"/>
                    <a:pt x="1" y="11"/>
                    <a:pt x="1" y="11"/>
                  </a:cubicBezTo>
                  <a:cubicBezTo>
                    <a:pt x="2" y="7"/>
                    <a:pt x="4" y="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69">
              <a:extLst>
                <a:ext uri="{FF2B5EF4-FFF2-40B4-BE49-F238E27FC236}">
                  <a16:creationId xmlns:a16="http://schemas.microsoft.com/office/drawing/2014/main" id="{68A60038-FF87-5AAB-28B5-68192A560116}"/>
                </a:ext>
              </a:extLst>
            </p:cNvPr>
            <p:cNvSpPr>
              <a:spLocks/>
            </p:cNvSpPr>
            <p:nvPr/>
          </p:nvSpPr>
          <p:spPr bwMode="auto">
            <a:xfrm>
              <a:off x="4151" y="1520"/>
              <a:ext cx="128" cy="126"/>
            </a:xfrm>
            <a:custGeom>
              <a:avLst/>
              <a:gdLst>
                <a:gd name="T0" fmla="*/ 17 w 128"/>
                <a:gd name="T1" fmla="*/ 79 h 126"/>
                <a:gd name="T2" fmla="*/ 23 w 128"/>
                <a:gd name="T3" fmla="*/ 76 h 126"/>
                <a:gd name="T4" fmla="*/ 20 w 128"/>
                <a:gd name="T5" fmla="*/ 67 h 126"/>
                <a:gd name="T6" fmla="*/ 23 w 128"/>
                <a:gd name="T7" fmla="*/ 67 h 126"/>
                <a:gd name="T8" fmla="*/ 23 w 128"/>
                <a:gd name="T9" fmla="*/ 62 h 126"/>
                <a:gd name="T10" fmla="*/ 14 w 128"/>
                <a:gd name="T11" fmla="*/ 59 h 126"/>
                <a:gd name="T12" fmla="*/ 3 w 128"/>
                <a:gd name="T13" fmla="*/ 59 h 126"/>
                <a:gd name="T14" fmla="*/ 9 w 128"/>
                <a:gd name="T15" fmla="*/ 53 h 126"/>
                <a:gd name="T16" fmla="*/ 0 w 128"/>
                <a:gd name="T17" fmla="*/ 47 h 126"/>
                <a:gd name="T18" fmla="*/ 35 w 128"/>
                <a:gd name="T19" fmla="*/ 44 h 126"/>
                <a:gd name="T20" fmla="*/ 35 w 128"/>
                <a:gd name="T21" fmla="*/ 35 h 126"/>
                <a:gd name="T22" fmla="*/ 38 w 128"/>
                <a:gd name="T23" fmla="*/ 33 h 126"/>
                <a:gd name="T24" fmla="*/ 29 w 128"/>
                <a:gd name="T25" fmla="*/ 27 h 126"/>
                <a:gd name="T26" fmla="*/ 17 w 128"/>
                <a:gd name="T27" fmla="*/ 9 h 126"/>
                <a:gd name="T28" fmla="*/ 32 w 128"/>
                <a:gd name="T29" fmla="*/ 0 h 126"/>
                <a:gd name="T30" fmla="*/ 41 w 128"/>
                <a:gd name="T31" fmla="*/ 0 h 126"/>
                <a:gd name="T32" fmla="*/ 49 w 128"/>
                <a:gd name="T33" fmla="*/ 6 h 126"/>
                <a:gd name="T34" fmla="*/ 52 w 128"/>
                <a:gd name="T35" fmla="*/ 24 h 126"/>
                <a:gd name="T36" fmla="*/ 61 w 128"/>
                <a:gd name="T37" fmla="*/ 27 h 126"/>
                <a:gd name="T38" fmla="*/ 64 w 128"/>
                <a:gd name="T39" fmla="*/ 33 h 126"/>
                <a:gd name="T40" fmla="*/ 81 w 128"/>
                <a:gd name="T41" fmla="*/ 38 h 126"/>
                <a:gd name="T42" fmla="*/ 70 w 128"/>
                <a:gd name="T43" fmla="*/ 47 h 126"/>
                <a:gd name="T44" fmla="*/ 84 w 128"/>
                <a:gd name="T45" fmla="*/ 65 h 126"/>
                <a:gd name="T46" fmla="*/ 84 w 128"/>
                <a:gd name="T47" fmla="*/ 76 h 126"/>
                <a:gd name="T48" fmla="*/ 108 w 128"/>
                <a:gd name="T49" fmla="*/ 79 h 126"/>
                <a:gd name="T50" fmla="*/ 96 w 128"/>
                <a:gd name="T51" fmla="*/ 85 h 126"/>
                <a:gd name="T52" fmla="*/ 96 w 128"/>
                <a:gd name="T53" fmla="*/ 99 h 126"/>
                <a:gd name="T54" fmla="*/ 96 w 128"/>
                <a:gd name="T55" fmla="*/ 111 h 126"/>
                <a:gd name="T56" fmla="*/ 128 w 128"/>
                <a:gd name="T57" fmla="*/ 108 h 126"/>
                <a:gd name="T58" fmla="*/ 93 w 128"/>
                <a:gd name="T59" fmla="*/ 111 h 126"/>
                <a:gd name="T60" fmla="*/ 70 w 128"/>
                <a:gd name="T61" fmla="*/ 117 h 126"/>
                <a:gd name="T62" fmla="*/ 55 w 128"/>
                <a:gd name="T63" fmla="*/ 126 h 126"/>
                <a:gd name="T64" fmla="*/ 32 w 128"/>
                <a:gd name="T65" fmla="*/ 102 h 126"/>
                <a:gd name="T66" fmla="*/ 26 w 128"/>
                <a:gd name="T67" fmla="*/ 97 h 126"/>
                <a:gd name="T68" fmla="*/ 29 w 128"/>
                <a:gd name="T69" fmla="*/ 88 h 126"/>
                <a:gd name="T70" fmla="*/ 17 w 128"/>
                <a:gd name="T71" fmla="*/ 7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26">
                  <a:moveTo>
                    <a:pt x="17" y="79"/>
                  </a:moveTo>
                  <a:lnTo>
                    <a:pt x="23" y="76"/>
                  </a:lnTo>
                  <a:lnTo>
                    <a:pt x="20" y="67"/>
                  </a:lnTo>
                  <a:lnTo>
                    <a:pt x="23" y="67"/>
                  </a:lnTo>
                  <a:lnTo>
                    <a:pt x="23" y="62"/>
                  </a:lnTo>
                  <a:lnTo>
                    <a:pt x="14" y="59"/>
                  </a:lnTo>
                  <a:lnTo>
                    <a:pt x="3" y="59"/>
                  </a:lnTo>
                  <a:lnTo>
                    <a:pt x="9" y="53"/>
                  </a:lnTo>
                  <a:lnTo>
                    <a:pt x="0" y="47"/>
                  </a:lnTo>
                  <a:lnTo>
                    <a:pt x="35" y="44"/>
                  </a:lnTo>
                  <a:lnTo>
                    <a:pt x="35" y="35"/>
                  </a:lnTo>
                  <a:lnTo>
                    <a:pt x="38" y="33"/>
                  </a:lnTo>
                  <a:lnTo>
                    <a:pt x="29" y="27"/>
                  </a:lnTo>
                  <a:lnTo>
                    <a:pt x="17" y="9"/>
                  </a:lnTo>
                  <a:lnTo>
                    <a:pt x="32" y="0"/>
                  </a:lnTo>
                  <a:lnTo>
                    <a:pt x="41" y="0"/>
                  </a:lnTo>
                  <a:lnTo>
                    <a:pt x="49" y="6"/>
                  </a:lnTo>
                  <a:lnTo>
                    <a:pt x="52" y="24"/>
                  </a:lnTo>
                  <a:lnTo>
                    <a:pt x="61" y="27"/>
                  </a:lnTo>
                  <a:lnTo>
                    <a:pt x="64" y="33"/>
                  </a:lnTo>
                  <a:lnTo>
                    <a:pt x="81" y="38"/>
                  </a:lnTo>
                  <a:lnTo>
                    <a:pt x="70" y="47"/>
                  </a:lnTo>
                  <a:lnTo>
                    <a:pt x="84" y="65"/>
                  </a:lnTo>
                  <a:lnTo>
                    <a:pt x="84" y="76"/>
                  </a:lnTo>
                  <a:lnTo>
                    <a:pt x="108" y="79"/>
                  </a:lnTo>
                  <a:lnTo>
                    <a:pt x="96" y="85"/>
                  </a:lnTo>
                  <a:lnTo>
                    <a:pt x="96" y="99"/>
                  </a:lnTo>
                  <a:lnTo>
                    <a:pt x="96" y="111"/>
                  </a:lnTo>
                  <a:lnTo>
                    <a:pt x="128" y="108"/>
                  </a:lnTo>
                  <a:lnTo>
                    <a:pt x="93" y="111"/>
                  </a:lnTo>
                  <a:lnTo>
                    <a:pt x="70" y="117"/>
                  </a:lnTo>
                  <a:lnTo>
                    <a:pt x="55" y="126"/>
                  </a:lnTo>
                  <a:lnTo>
                    <a:pt x="32" y="102"/>
                  </a:lnTo>
                  <a:lnTo>
                    <a:pt x="26" y="97"/>
                  </a:lnTo>
                  <a:lnTo>
                    <a:pt x="29" y="88"/>
                  </a:lnTo>
                  <a:lnTo>
                    <a:pt x="17"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70">
              <a:extLst>
                <a:ext uri="{FF2B5EF4-FFF2-40B4-BE49-F238E27FC236}">
                  <a16:creationId xmlns:a16="http://schemas.microsoft.com/office/drawing/2014/main" id="{1BA263DF-B6F6-1F2E-9EF0-469CB3DBF039}"/>
                </a:ext>
              </a:extLst>
            </p:cNvPr>
            <p:cNvSpPr>
              <a:spLocks noEditPoints="1"/>
            </p:cNvSpPr>
            <p:nvPr/>
          </p:nvSpPr>
          <p:spPr bwMode="auto">
            <a:xfrm>
              <a:off x="4151" y="1520"/>
              <a:ext cx="131" cy="129"/>
            </a:xfrm>
            <a:custGeom>
              <a:avLst/>
              <a:gdLst>
                <a:gd name="T0" fmla="*/ 6 w 45"/>
                <a:gd name="T1" fmla="*/ 3 h 44"/>
                <a:gd name="T2" fmla="*/ 6 w 45"/>
                <a:gd name="T3" fmla="*/ 3 h 44"/>
                <a:gd name="T4" fmla="*/ 10 w 45"/>
                <a:gd name="T5" fmla="*/ 9 h 44"/>
                <a:gd name="T6" fmla="*/ 12 w 45"/>
                <a:gd name="T7" fmla="*/ 11 h 44"/>
                <a:gd name="T8" fmla="*/ 11 w 45"/>
                <a:gd name="T9" fmla="*/ 12 h 44"/>
                <a:gd name="T10" fmla="*/ 0 w 45"/>
                <a:gd name="T11" fmla="*/ 15 h 44"/>
                <a:gd name="T12" fmla="*/ 0 w 45"/>
                <a:gd name="T13" fmla="*/ 16 h 44"/>
                <a:gd name="T14" fmla="*/ 2 w 45"/>
                <a:gd name="T15" fmla="*/ 18 h 44"/>
                <a:gd name="T16" fmla="*/ 1 w 45"/>
                <a:gd name="T17" fmla="*/ 20 h 44"/>
                <a:gd name="T18" fmla="*/ 1 w 45"/>
                <a:gd name="T19" fmla="*/ 20 h 44"/>
                <a:gd name="T20" fmla="*/ 8 w 45"/>
                <a:gd name="T21" fmla="*/ 21 h 44"/>
                <a:gd name="T22" fmla="*/ 7 w 45"/>
                <a:gd name="T23" fmla="*/ 23 h 44"/>
                <a:gd name="T24" fmla="*/ 7 w 45"/>
                <a:gd name="T25" fmla="*/ 23 h 44"/>
                <a:gd name="T26" fmla="*/ 8 w 45"/>
                <a:gd name="T27" fmla="*/ 26 h 44"/>
                <a:gd name="T28" fmla="*/ 6 w 45"/>
                <a:gd name="T29" fmla="*/ 26 h 44"/>
                <a:gd name="T30" fmla="*/ 6 w 45"/>
                <a:gd name="T31" fmla="*/ 27 h 44"/>
                <a:gd name="T32" fmla="*/ 9 w 45"/>
                <a:gd name="T33" fmla="*/ 33 h 44"/>
                <a:gd name="T34" fmla="*/ 9 w 45"/>
                <a:gd name="T35" fmla="*/ 33 h 44"/>
                <a:gd name="T36" fmla="*/ 19 w 45"/>
                <a:gd name="T37" fmla="*/ 44 h 44"/>
                <a:gd name="T38" fmla="*/ 24 w 45"/>
                <a:gd name="T39" fmla="*/ 40 h 44"/>
                <a:gd name="T40" fmla="*/ 44 w 45"/>
                <a:gd name="T41" fmla="*/ 38 h 44"/>
                <a:gd name="T42" fmla="*/ 45 w 45"/>
                <a:gd name="T43" fmla="*/ 37 h 44"/>
                <a:gd name="T44" fmla="*/ 33 w 45"/>
                <a:gd name="T45" fmla="*/ 38 h 44"/>
                <a:gd name="T46" fmla="*/ 33 w 45"/>
                <a:gd name="T47" fmla="*/ 29 h 44"/>
                <a:gd name="T48" fmla="*/ 37 w 45"/>
                <a:gd name="T49" fmla="*/ 27 h 44"/>
                <a:gd name="T50" fmla="*/ 37 w 45"/>
                <a:gd name="T51" fmla="*/ 27 h 44"/>
                <a:gd name="T52" fmla="*/ 29 w 45"/>
                <a:gd name="T53" fmla="*/ 22 h 44"/>
                <a:gd name="T54" fmla="*/ 25 w 45"/>
                <a:gd name="T55" fmla="*/ 16 h 44"/>
                <a:gd name="T56" fmla="*/ 28 w 45"/>
                <a:gd name="T57" fmla="*/ 13 h 44"/>
                <a:gd name="T58" fmla="*/ 28 w 45"/>
                <a:gd name="T59" fmla="*/ 13 h 44"/>
                <a:gd name="T60" fmla="*/ 21 w 45"/>
                <a:gd name="T61" fmla="*/ 8 h 44"/>
                <a:gd name="T62" fmla="*/ 19 w 45"/>
                <a:gd name="T63" fmla="*/ 8 h 44"/>
                <a:gd name="T64" fmla="*/ 17 w 45"/>
                <a:gd name="T65" fmla="*/ 1 h 44"/>
                <a:gd name="T66" fmla="*/ 11 w 45"/>
                <a:gd name="T67" fmla="*/ 0 h 44"/>
                <a:gd name="T68" fmla="*/ 11 w 45"/>
                <a:gd name="T69" fmla="*/ 0 h 44"/>
                <a:gd name="T70" fmla="*/ 17 w 45"/>
                <a:gd name="T71" fmla="*/ 2 h 44"/>
                <a:gd name="T72" fmla="*/ 18 w 45"/>
                <a:gd name="T73" fmla="*/ 8 h 44"/>
                <a:gd name="T74" fmla="*/ 22 w 45"/>
                <a:gd name="T75" fmla="*/ 11 h 44"/>
                <a:gd name="T76" fmla="*/ 28 w 45"/>
                <a:gd name="T77" fmla="*/ 13 h 44"/>
                <a:gd name="T78" fmla="*/ 24 w 45"/>
                <a:gd name="T79" fmla="*/ 16 h 44"/>
                <a:gd name="T80" fmla="*/ 29 w 45"/>
                <a:gd name="T81" fmla="*/ 23 h 44"/>
                <a:gd name="T82" fmla="*/ 29 w 45"/>
                <a:gd name="T83" fmla="*/ 27 h 44"/>
                <a:gd name="T84" fmla="*/ 33 w 45"/>
                <a:gd name="T85" fmla="*/ 29 h 44"/>
                <a:gd name="T86" fmla="*/ 33 w 45"/>
                <a:gd name="T87" fmla="*/ 34 h 44"/>
                <a:gd name="T88" fmla="*/ 32 w 45"/>
                <a:gd name="T89" fmla="*/ 38 h 44"/>
                <a:gd name="T90" fmla="*/ 24 w 45"/>
                <a:gd name="T91" fmla="*/ 39 h 44"/>
                <a:gd name="T92" fmla="*/ 11 w 45"/>
                <a:gd name="T93" fmla="*/ 35 h 44"/>
                <a:gd name="T94" fmla="*/ 10 w 45"/>
                <a:gd name="T95" fmla="*/ 31 h 44"/>
                <a:gd name="T96" fmla="*/ 10 w 45"/>
                <a:gd name="T97" fmla="*/ 30 h 44"/>
                <a:gd name="T98" fmla="*/ 8 w 45"/>
                <a:gd name="T99" fmla="*/ 27 h 44"/>
                <a:gd name="T100" fmla="*/ 8 w 45"/>
                <a:gd name="T101" fmla="*/ 26 h 44"/>
                <a:gd name="T102" fmla="*/ 7 w 45"/>
                <a:gd name="T103" fmla="*/ 23 h 44"/>
                <a:gd name="T104" fmla="*/ 9 w 45"/>
                <a:gd name="T105" fmla="*/ 23 h 44"/>
                <a:gd name="T106" fmla="*/ 8 w 45"/>
                <a:gd name="T107" fmla="*/ 21 h 44"/>
                <a:gd name="T108" fmla="*/ 5 w 45"/>
                <a:gd name="T109" fmla="*/ 19 h 44"/>
                <a:gd name="T110" fmla="*/ 3 w 45"/>
                <a:gd name="T111" fmla="*/ 18 h 44"/>
                <a:gd name="T112" fmla="*/ 3 w 45"/>
                <a:gd name="T113" fmla="*/ 17 h 44"/>
                <a:gd name="T114" fmla="*/ 12 w 45"/>
                <a:gd name="T115" fmla="*/ 16 h 44"/>
                <a:gd name="T116" fmla="*/ 12 w 45"/>
                <a:gd name="T117" fmla="*/ 15 h 44"/>
                <a:gd name="T118" fmla="*/ 13 w 45"/>
                <a:gd name="T119" fmla="*/ 11 h 44"/>
                <a:gd name="T120" fmla="*/ 13 w 45"/>
                <a:gd name="T121" fmla="*/ 11 h 44"/>
                <a:gd name="T122" fmla="*/ 10 w 45"/>
                <a:gd name="T123" fmla="*/ 9 h 44"/>
                <a:gd name="T124" fmla="*/ 11 w 45"/>
                <a:gd name="T12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44">
                  <a:moveTo>
                    <a:pt x="11" y="0"/>
                  </a:moveTo>
                  <a:cubicBezTo>
                    <a:pt x="6" y="3"/>
                    <a:pt x="6" y="3"/>
                    <a:pt x="6" y="3"/>
                  </a:cubicBezTo>
                  <a:cubicBezTo>
                    <a:pt x="6" y="3"/>
                    <a:pt x="6" y="3"/>
                    <a:pt x="6" y="3"/>
                  </a:cubicBezTo>
                  <a:cubicBezTo>
                    <a:pt x="6" y="3"/>
                    <a:pt x="6" y="3"/>
                    <a:pt x="6" y="3"/>
                  </a:cubicBezTo>
                  <a:cubicBezTo>
                    <a:pt x="6" y="3"/>
                    <a:pt x="6" y="3"/>
                    <a:pt x="6" y="3"/>
                  </a:cubicBezTo>
                  <a:cubicBezTo>
                    <a:pt x="10" y="9"/>
                    <a:pt x="10" y="9"/>
                    <a:pt x="10" y="9"/>
                  </a:cubicBezTo>
                  <a:cubicBezTo>
                    <a:pt x="10" y="9"/>
                    <a:pt x="10" y="9"/>
                    <a:pt x="10" y="9"/>
                  </a:cubicBezTo>
                  <a:cubicBezTo>
                    <a:pt x="10" y="9"/>
                    <a:pt x="12" y="11"/>
                    <a:pt x="12" y="11"/>
                  </a:cubicBezTo>
                  <a:cubicBezTo>
                    <a:pt x="12" y="11"/>
                    <a:pt x="11" y="12"/>
                    <a:pt x="11" y="12"/>
                  </a:cubicBezTo>
                  <a:cubicBezTo>
                    <a:pt x="11" y="12"/>
                    <a:pt x="11" y="12"/>
                    <a:pt x="11" y="12"/>
                  </a:cubicBezTo>
                  <a:cubicBezTo>
                    <a:pt x="11" y="12"/>
                    <a:pt x="11" y="15"/>
                    <a:pt x="11" y="15"/>
                  </a:cubicBezTo>
                  <a:cubicBezTo>
                    <a:pt x="11" y="15"/>
                    <a:pt x="0" y="15"/>
                    <a:pt x="0" y="15"/>
                  </a:cubicBezTo>
                  <a:cubicBezTo>
                    <a:pt x="0" y="15"/>
                    <a:pt x="0" y="15"/>
                    <a:pt x="0" y="15"/>
                  </a:cubicBezTo>
                  <a:cubicBezTo>
                    <a:pt x="0" y="16"/>
                    <a:pt x="0" y="16"/>
                    <a:pt x="0" y="16"/>
                  </a:cubicBezTo>
                  <a:cubicBezTo>
                    <a:pt x="0" y="16"/>
                    <a:pt x="0" y="16"/>
                    <a:pt x="0" y="16"/>
                  </a:cubicBezTo>
                  <a:cubicBezTo>
                    <a:pt x="0" y="16"/>
                    <a:pt x="2" y="17"/>
                    <a:pt x="2" y="18"/>
                  </a:cubicBezTo>
                  <a:cubicBezTo>
                    <a:pt x="2" y="18"/>
                    <a:pt x="1" y="19"/>
                    <a:pt x="1" y="19"/>
                  </a:cubicBezTo>
                  <a:cubicBezTo>
                    <a:pt x="1" y="20"/>
                    <a:pt x="1" y="20"/>
                    <a:pt x="1" y="20"/>
                  </a:cubicBezTo>
                  <a:cubicBezTo>
                    <a:pt x="1" y="20"/>
                    <a:pt x="1" y="20"/>
                    <a:pt x="1" y="20"/>
                  </a:cubicBezTo>
                  <a:cubicBezTo>
                    <a:pt x="1" y="20"/>
                    <a:pt x="1" y="20"/>
                    <a:pt x="1" y="20"/>
                  </a:cubicBezTo>
                  <a:cubicBezTo>
                    <a:pt x="5" y="20"/>
                    <a:pt x="5" y="20"/>
                    <a:pt x="5" y="20"/>
                  </a:cubicBezTo>
                  <a:cubicBezTo>
                    <a:pt x="5" y="20"/>
                    <a:pt x="7" y="21"/>
                    <a:pt x="8" y="21"/>
                  </a:cubicBezTo>
                  <a:cubicBezTo>
                    <a:pt x="8" y="21"/>
                    <a:pt x="8" y="22"/>
                    <a:pt x="8" y="22"/>
                  </a:cubicBezTo>
                  <a:cubicBezTo>
                    <a:pt x="8" y="23"/>
                    <a:pt x="7" y="23"/>
                    <a:pt x="7" y="23"/>
                  </a:cubicBezTo>
                  <a:cubicBezTo>
                    <a:pt x="7" y="23"/>
                    <a:pt x="7" y="23"/>
                    <a:pt x="7" y="23"/>
                  </a:cubicBezTo>
                  <a:cubicBezTo>
                    <a:pt x="7" y="23"/>
                    <a:pt x="7" y="23"/>
                    <a:pt x="7" y="23"/>
                  </a:cubicBezTo>
                  <a:cubicBezTo>
                    <a:pt x="7" y="23"/>
                    <a:pt x="7" y="23"/>
                    <a:pt x="7" y="23"/>
                  </a:cubicBezTo>
                  <a:cubicBezTo>
                    <a:pt x="7" y="23"/>
                    <a:pt x="7" y="25"/>
                    <a:pt x="8" y="26"/>
                  </a:cubicBezTo>
                  <a:cubicBezTo>
                    <a:pt x="7" y="26"/>
                    <a:pt x="6" y="26"/>
                    <a:pt x="6" y="26"/>
                  </a:cubicBezTo>
                  <a:cubicBezTo>
                    <a:pt x="6" y="26"/>
                    <a:pt x="6" y="26"/>
                    <a:pt x="6" y="26"/>
                  </a:cubicBezTo>
                  <a:cubicBezTo>
                    <a:pt x="6" y="26"/>
                    <a:pt x="6" y="27"/>
                    <a:pt x="6" y="27"/>
                  </a:cubicBezTo>
                  <a:cubicBezTo>
                    <a:pt x="6" y="27"/>
                    <a:pt x="6" y="27"/>
                    <a:pt x="6" y="27"/>
                  </a:cubicBezTo>
                  <a:cubicBezTo>
                    <a:pt x="6" y="27"/>
                    <a:pt x="9" y="30"/>
                    <a:pt x="10" y="31"/>
                  </a:cubicBezTo>
                  <a:cubicBezTo>
                    <a:pt x="9" y="31"/>
                    <a:pt x="9" y="33"/>
                    <a:pt x="9" y="33"/>
                  </a:cubicBezTo>
                  <a:cubicBezTo>
                    <a:pt x="9" y="33"/>
                    <a:pt x="9" y="33"/>
                    <a:pt x="9" y="33"/>
                  </a:cubicBezTo>
                  <a:cubicBezTo>
                    <a:pt x="9" y="33"/>
                    <a:pt x="9" y="33"/>
                    <a:pt x="9" y="33"/>
                  </a:cubicBezTo>
                  <a:cubicBezTo>
                    <a:pt x="11" y="35"/>
                    <a:pt x="11" y="35"/>
                    <a:pt x="11" y="35"/>
                  </a:cubicBezTo>
                  <a:cubicBezTo>
                    <a:pt x="19" y="44"/>
                    <a:pt x="19" y="44"/>
                    <a:pt x="19" y="44"/>
                  </a:cubicBezTo>
                  <a:cubicBezTo>
                    <a:pt x="19" y="44"/>
                    <a:pt x="19" y="44"/>
                    <a:pt x="19" y="44"/>
                  </a:cubicBezTo>
                  <a:cubicBezTo>
                    <a:pt x="19" y="44"/>
                    <a:pt x="24" y="40"/>
                    <a:pt x="24" y="40"/>
                  </a:cubicBezTo>
                  <a:cubicBezTo>
                    <a:pt x="24" y="40"/>
                    <a:pt x="33" y="38"/>
                    <a:pt x="33" y="38"/>
                  </a:cubicBezTo>
                  <a:cubicBezTo>
                    <a:pt x="44" y="38"/>
                    <a:pt x="44" y="38"/>
                    <a:pt x="44" y="38"/>
                  </a:cubicBezTo>
                  <a:cubicBezTo>
                    <a:pt x="44" y="38"/>
                    <a:pt x="45" y="37"/>
                    <a:pt x="45" y="37"/>
                  </a:cubicBezTo>
                  <a:cubicBezTo>
                    <a:pt x="45" y="37"/>
                    <a:pt x="45" y="37"/>
                    <a:pt x="45" y="37"/>
                  </a:cubicBezTo>
                  <a:cubicBezTo>
                    <a:pt x="45" y="37"/>
                    <a:pt x="44" y="37"/>
                    <a:pt x="44" y="37"/>
                  </a:cubicBezTo>
                  <a:cubicBezTo>
                    <a:pt x="44" y="37"/>
                    <a:pt x="34" y="38"/>
                    <a:pt x="33" y="38"/>
                  </a:cubicBezTo>
                  <a:cubicBezTo>
                    <a:pt x="33" y="37"/>
                    <a:pt x="34" y="34"/>
                    <a:pt x="34" y="34"/>
                  </a:cubicBezTo>
                  <a:cubicBezTo>
                    <a:pt x="34" y="34"/>
                    <a:pt x="33" y="30"/>
                    <a:pt x="33" y="29"/>
                  </a:cubicBezTo>
                  <a:cubicBezTo>
                    <a:pt x="33" y="29"/>
                    <a:pt x="37" y="27"/>
                    <a:pt x="37" y="27"/>
                  </a:cubicBezTo>
                  <a:cubicBezTo>
                    <a:pt x="37" y="27"/>
                    <a:pt x="37" y="27"/>
                    <a:pt x="37" y="27"/>
                  </a:cubicBezTo>
                  <a:cubicBezTo>
                    <a:pt x="37" y="27"/>
                    <a:pt x="37" y="27"/>
                    <a:pt x="37" y="27"/>
                  </a:cubicBezTo>
                  <a:cubicBezTo>
                    <a:pt x="37" y="27"/>
                    <a:pt x="37" y="27"/>
                    <a:pt x="37" y="27"/>
                  </a:cubicBezTo>
                  <a:cubicBezTo>
                    <a:pt x="37" y="27"/>
                    <a:pt x="30" y="26"/>
                    <a:pt x="30" y="26"/>
                  </a:cubicBezTo>
                  <a:cubicBezTo>
                    <a:pt x="30" y="26"/>
                    <a:pt x="29" y="22"/>
                    <a:pt x="29" y="22"/>
                  </a:cubicBezTo>
                  <a:cubicBezTo>
                    <a:pt x="29" y="22"/>
                    <a:pt x="29" y="22"/>
                    <a:pt x="29" y="22"/>
                  </a:cubicBezTo>
                  <a:cubicBezTo>
                    <a:pt x="29" y="22"/>
                    <a:pt x="25" y="17"/>
                    <a:pt x="25" y="16"/>
                  </a:cubicBezTo>
                  <a:cubicBezTo>
                    <a:pt x="25" y="16"/>
                    <a:pt x="28" y="13"/>
                    <a:pt x="28" y="13"/>
                  </a:cubicBezTo>
                  <a:cubicBezTo>
                    <a:pt x="28" y="13"/>
                    <a:pt x="28" y="13"/>
                    <a:pt x="28" y="13"/>
                  </a:cubicBezTo>
                  <a:cubicBezTo>
                    <a:pt x="28" y="13"/>
                    <a:pt x="28" y="13"/>
                    <a:pt x="28" y="13"/>
                  </a:cubicBezTo>
                  <a:cubicBezTo>
                    <a:pt x="28" y="13"/>
                    <a:pt x="28" y="13"/>
                    <a:pt x="28" y="13"/>
                  </a:cubicBezTo>
                  <a:cubicBezTo>
                    <a:pt x="28" y="13"/>
                    <a:pt x="23" y="10"/>
                    <a:pt x="22" y="10"/>
                  </a:cubicBezTo>
                  <a:cubicBezTo>
                    <a:pt x="22" y="10"/>
                    <a:pt x="21" y="8"/>
                    <a:pt x="21" y="8"/>
                  </a:cubicBezTo>
                  <a:cubicBezTo>
                    <a:pt x="21" y="8"/>
                    <a:pt x="21" y="8"/>
                    <a:pt x="21" y="8"/>
                  </a:cubicBezTo>
                  <a:cubicBezTo>
                    <a:pt x="21" y="8"/>
                    <a:pt x="19" y="8"/>
                    <a:pt x="19" y="8"/>
                  </a:cubicBezTo>
                  <a:cubicBezTo>
                    <a:pt x="19" y="7"/>
                    <a:pt x="17" y="2"/>
                    <a:pt x="17" y="2"/>
                  </a:cubicBezTo>
                  <a:cubicBezTo>
                    <a:pt x="17" y="1"/>
                    <a:pt x="17" y="1"/>
                    <a:pt x="17" y="1"/>
                  </a:cubicBezTo>
                  <a:cubicBezTo>
                    <a:pt x="14" y="0"/>
                    <a:pt x="14" y="0"/>
                    <a:pt x="14" y="0"/>
                  </a:cubicBezTo>
                  <a:cubicBezTo>
                    <a:pt x="11" y="0"/>
                    <a:pt x="11" y="0"/>
                    <a:pt x="11" y="0"/>
                  </a:cubicBezTo>
                  <a:cubicBezTo>
                    <a:pt x="11" y="0"/>
                    <a:pt x="11" y="0"/>
                    <a:pt x="11" y="0"/>
                  </a:cubicBezTo>
                  <a:close/>
                  <a:moveTo>
                    <a:pt x="11" y="0"/>
                  </a:moveTo>
                  <a:cubicBezTo>
                    <a:pt x="11" y="0"/>
                    <a:pt x="14" y="1"/>
                    <a:pt x="14" y="1"/>
                  </a:cubicBezTo>
                  <a:cubicBezTo>
                    <a:pt x="14" y="1"/>
                    <a:pt x="16" y="2"/>
                    <a:pt x="17" y="2"/>
                  </a:cubicBezTo>
                  <a:cubicBezTo>
                    <a:pt x="17" y="2"/>
                    <a:pt x="18" y="8"/>
                    <a:pt x="18" y="8"/>
                  </a:cubicBezTo>
                  <a:cubicBezTo>
                    <a:pt x="18" y="8"/>
                    <a:pt x="18" y="8"/>
                    <a:pt x="18" y="8"/>
                  </a:cubicBezTo>
                  <a:cubicBezTo>
                    <a:pt x="18" y="8"/>
                    <a:pt x="20" y="9"/>
                    <a:pt x="21" y="9"/>
                  </a:cubicBezTo>
                  <a:cubicBezTo>
                    <a:pt x="21" y="9"/>
                    <a:pt x="22" y="11"/>
                    <a:pt x="22" y="11"/>
                  </a:cubicBezTo>
                  <a:cubicBezTo>
                    <a:pt x="22" y="11"/>
                    <a:pt x="22" y="11"/>
                    <a:pt x="22" y="11"/>
                  </a:cubicBezTo>
                  <a:cubicBezTo>
                    <a:pt x="22" y="11"/>
                    <a:pt x="27" y="13"/>
                    <a:pt x="28" y="13"/>
                  </a:cubicBezTo>
                  <a:cubicBezTo>
                    <a:pt x="27" y="14"/>
                    <a:pt x="24" y="16"/>
                    <a:pt x="24" y="16"/>
                  </a:cubicBezTo>
                  <a:cubicBezTo>
                    <a:pt x="24" y="16"/>
                    <a:pt x="24" y="16"/>
                    <a:pt x="24" y="16"/>
                  </a:cubicBezTo>
                  <a:cubicBezTo>
                    <a:pt x="24" y="16"/>
                    <a:pt x="24" y="16"/>
                    <a:pt x="24" y="16"/>
                  </a:cubicBezTo>
                  <a:cubicBezTo>
                    <a:pt x="24" y="16"/>
                    <a:pt x="28" y="22"/>
                    <a:pt x="29" y="23"/>
                  </a:cubicBezTo>
                  <a:cubicBezTo>
                    <a:pt x="29" y="23"/>
                    <a:pt x="29" y="26"/>
                    <a:pt x="29" y="26"/>
                  </a:cubicBezTo>
                  <a:cubicBezTo>
                    <a:pt x="29" y="26"/>
                    <a:pt x="29" y="27"/>
                    <a:pt x="29" y="27"/>
                  </a:cubicBezTo>
                  <a:cubicBezTo>
                    <a:pt x="29" y="27"/>
                    <a:pt x="34" y="27"/>
                    <a:pt x="36" y="27"/>
                  </a:cubicBezTo>
                  <a:cubicBezTo>
                    <a:pt x="35" y="28"/>
                    <a:pt x="33" y="29"/>
                    <a:pt x="33" y="29"/>
                  </a:cubicBezTo>
                  <a:cubicBezTo>
                    <a:pt x="33" y="29"/>
                    <a:pt x="32" y="29"/>
                    <a:pt x="32" y="29"/>
                  </a:cubicBezTo>
                  <a:cubicBezTo>
                    <a:pt x="32" y="29"/>
                    <a:pt x="33" y="34"/>
                    <a:pt x="33" y="34"/>
                  </a:cubicBezTo>
                  <a:cubicBezTo>
                    <a:pt x="33" y="34"/>
                    <a:pt x="33" y="37"/>
                    <a:pt x="32" y="38"/>
                  </a:cubicBezTo>
                  <a:cubicBezTo>
                    <a:pt x="32" y="38"/>
                    <a:pt x="32" y="38"/>
                    <a:pt x="32" y="38"/>
                  </a:cubicBezTo>
                  <a:cubicBezTo>
                    <a:pt x="24" y="39"/>
                    <a:pt x="24" y="39"/>
                    <a:pt x="24" y="39"/>
                  </a:cubicBezTo>
                  <a:cubicBezTo>
                    <a:pt x="24" y="39"/>
                    <a:pt x="24" y="39"/>
                    <a:pt x="24" y="39"/>
                  </a:cubicBezTo>
                  <a:cubicBezTo>
                    <a:pt x="24" y="39"/>
                    <a:pt x="19" y="43"/>
                    <a:pt x="19" y="43"/>
                  </a:cubicBezTo>
                  <a:cubicBezTo>
                    <a:pt x="19" y="43"/>
                    <a:pt x="11" y="35"/>
                    <a:pt x="11" y="35"/>
                  </a:cubicBezTo>
                  <a:cubicBezTo>
                    <a:pt x="11" y="35"/>
                    <a:pt x="10" y="33"/>
                    <a:pt x="9" y="33"/>
                  </a:cubicBezTo>
                  <a:cubicBezTo>
                    <a:pt x="10" y="33"/>
                    <a:pt x="10" y="31"/>
                    <a:pt x="10" y="31"/>
                  </a:cubicBezTo>
                  <a:cubicBezTo>
                    <a:pt x="10" y="30"/>
                    <a:pt x="10" y="30"/>
                    <a:pt x="10" y="30"/>
                  </a:cubicBezTo>
                  <a:cubicBezTo>
                    <a:pt x="10" y="30"/>
                    <a:pt x="10" y="30"/>
                    <a:pt x="10" y="30"/>
                  </a:cubicBezTo>
                  <a:cubicBezTo>
                    <a:pt x="10" y="30"/>
                    <a:pt x="7" y="27"/>
                    <a:pt x="7" y="27"/>
                  </a:cubicBezTo>
                  <a:cubicBezTo>
                    <a:pt x="7" y="27"/>
                    <a:pt x="8" y="27"/>
                    <a:pt x="8" y="27"/>
                  </a:cubicBezTo>
                  <a:cubicBezTo>
                    <a:pt x="8" y="27"/>
                    <a:pt x="8" y="27"/>
                    <a:pt x="8" y="26"/>
                  </a:cubicBezTo>
                  <a:cubicBezTo>
                    <a:pt x="8" y="26"/>
                    <a:pt x="8" y="26"/>
                    <a:pt x="8" y="26"/>
                  </a:cubicBezTo>
                  <a:cubicBezTo>
                    <a:pt x="8" y="26"/>
                    <a:pt x="8" y="26"/>
                    <a:pt x="8" y="26"/>
                  </a:cubicBezTo>
                  <a:cubicBezTo>
                    <a:pt x="8" y="26"/>
                    <a:pt x="7" y="24"/>
                    <a:pt x="7" y="23"/>
                  </a:cubicBezTo>
                  <a:cubicBezTo>
                    <a:pt x="8" y="23"/>
                    <a:pt x="8" y="23"/>
                    <a:pt x="8" y="23"/>
                  </a:cubicBezTo>
                  <a:cubicBezTo>
                    <a:pt x="8" y="23"/>
                    <a:pt x="9" y="23"/>
                    <a:pt x="9" y="23"/>
                  </a:cubicBezTo>
                  <a:cubicBezTo>
                    <a:pt x="9" y="23"/>
                    <a:pt x="9" y="23"/>
                    <a:pt x="9" y="23"/>
                  </a:cubicBezTo>
                  <a:cubicBezTo>
                    <a:pt x="8" y="21"/>
                    <a:pt x="8" y="21"/>
                    <a:pt x="8" y="21"/>
                  </a:cubicBezTo>
                  <a:cubicBezTo>
                    <a:pt x="8" y="21"/>
                    <a:pt x="8" y="20"/>
                    <a:pt x="8" y="20"/>
                  </a:cubicBezTo>
                  <a:cubicBezTo>
                    <a:pt x="5" y="19"/>
                    <a:pt x="5" y="19"/>
                    <a:pt x="5" y="19"/>
                  </a:cubicBezTo>
                  <a:cubicBezTo>
                    <a:pt x="5" y="19"/>
                    <a:pt x="2" y="19"/>
                    <a:pt x="2" y="19"/>
                  </a:cubicBezTo>
                  <a:cubicBezTo>
                    <a:pt x="2" y="19"/>
                    <a:pt x="3" y="18"/>
                    <a:pt x="3" y="18"/>
                  </a:cubicBezTo>
                  <a:cubicBezTo>
                    <a:pt x="3" y="18"/>
                    <a:pt x="3" y="18"/>
                    <a:pt x="3" y="18"/>
                  </a:cubicBezTo>
                  <a:cubicBezTo>
                    <a:pt x="3" y="18"/>
                    <a:pt x="3" y="17"/>
                    <a:pt x="3" y="17"/>
                  </a:cubicBezTo>
                  <a:cubicBezTo>
                    <a:pt x="3" y="17"/>
                    <a:pt x="2" y="16"/>
                    <a:pt x="1" y="16"/>
                  </a:cubicBezTo>
                  <a:cubicBezTo>
                    <a:pt x="2" y="16"/>
                    <a:pt x="12" y="16"/>
                    <a:pt x="12" y="16"/>
                  </a:cubicBezTo>
                  <a:cubicBezTo>
                    <a:pt x="12" y="16"/>
                    <a:pt x="12" y="16"/>
                    <a:pt x="12" y="16"/>
                  </a:cubicBezTo>
                  <a:cubicBezTo>
                    <a:pt x="12" y="15"/>
                    <a:pt x="12" y="15"/>
                    <a:pt x="12" y="15"/>
                  </a:cubicBezTo>
                  <a:cubicBezTo>
                    <a:pt x="12" y="15"/>
                    <a:pt x="12" y="13"/>
                    <a:pt x="12" y="13"/>
                  </a:cubicBezTo>
                  <a:cubicBezTo>
                    <a:pt x="12" y="12"/>
                    <a:pt x="13" y="11"/>
                    <a:pt x="13" y="11"/>
                  </a:cubicBezTo>
                  <a:cubicBezTo>
                    <a:pt x="13" y="11"/>
                    <a:pt x="13" y="11"/>
                    <a:pt x="13" y="11"/>
                  </a:cubicBezTo>
                  <a:cubicBezTo>
                    <a:pt x="13" y="11"/>
                    <a:pt x="13" y="11"/>
                    <a:pt x="13" y="11"/>
                  </a:cubicBezTo>
                  <a:cubicBezTo>
                    <a:pt x="13" y="11"/>
                    <a:pt x="13" y="10"/>
                    <a:pt x="13" y="10"/>
                  </a:cubicBezTo>
                  <a:cubicBezTo>
                    <a:pt x="13" y="10"/>
                    <a:pt x="10" y="9"/>
                    <a:pt x="10" y="9"/>
                  </a:cubicBezTo>
                  <a:cubicBezTo>
                    <a:pt x="10" y="9"/>
                    <a:pt x="7" y="4"/>
                    <a:pt x="6" y="3"/>
                  </a:cubicBezTo>
                  <a:cubicBezTo>
                    <a:pt x="7" y="3"/>
                    <a:pt x="11"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71">
              <a:extLst>
                <a:ext uri="{FF2B5EF4-FFF2-40B4-BE49-F238E27FC236}">
                  <a16:creationId xmlns:a16="http://schemas.microsoft.com/office/drawing/2014/main" id="{584A4D33-6524-AF73-EE1A-B3E94047B9D0}"/>
                </a:ext>
              </a:extLst>
            </p:cNvPr>
            <p:cNvSpPr>
              <a:spLocks/>
            </p:cNvSpPr>
            <p:nvPr/>
          </p:nvSpPr>
          <p:spPr bwMode="auto">
            <a:xfrm>
              <a:off x="3973" y="1550"/>
              <a:ext cx="90" cy="131"/>
            </a:xfrm>
            <a:custGeom>
              <a:avLst/>
              <a:gdLst>
                <a:gd name="T0" fmla="*/ 6 w 31"/>
                <a:gd name="T1" fmla="*/ 0 h 45"/>
                <a:gd name="T2" fmla="*/ 11 w 31"/>
                <a:gd name="T3" fmla="*/ 0 h 45"/>
                <a:gd name="T4" fmla="*/ 17 w 31"/>
                <a:gd name="T5" fmla="*/ 5 h 45"/>
                <a:gd name="T6" fmla="*/ 16 w 31"/>
                <a:gd name="T7" fmla="*/ 8 h 45"/>
                <a:gd name="T8" fmla="*/ 20 w 31"/>
                <a:gd name="T9" fmla="*/ 19 h 45"/>
                <a:gd name="T10" fmla="*/ 29 w 31"/>
                <a:gd name="T11" fmla="*/ 20 h 45"/>
                <a:gd name="T12" fmla="*/ 31 w 31"/>
                <a:gd name="T13" fmla="*/ 23 h 45"/>
                <a:gd name="T14" fmla="*/ 26 w 31"/>
                <a:gd name="T15" fmla="*/ 29 h 45"/>
                <a:gd name="T16" fmla="*/ 19 w 31"/>
                <a:gd name="T17" fmla="*/ 33 h 45"/>
                <a:gd name="T18" fmla="*/ 25 w 31"/>
                <a:gd name="T19" fmla="*/ 36 h 45"/>
                <a:gd name="T20" fmla="*/ 26 w 31"/>
                <a:gd name="T21" fmla="*/ 38 h 45"/>
                <a:gd name="T22" fmla="*/ 22 w 31"/>
                <a:gd name="T23" fmla="*/ 40 h 45"/>
                <a:gd name="T24" fmla="*/ 21 w 31"/>
                <a:gd name="T25" fmla="*/ 42 h 45"/>
                <a:gd name="T26" fmla="*/ 14 w 31"/>
                <a:gd name="T27" fmla="*/ 45 h 45"/>
                <a:gd name="T28" fmla="*/ 11 w 31"/>
                <a:gd name="T29" fmla="*/ 38 h 45"/>
                <a:gd name="T30" fmla="*/ 1 w 31"/>
                <a:gd name="T31" fmla="*/ 25 h 45"/>
                <a:gd name="T32" fmla="*/ 4 w 31"/>
                <a:gd name="T33" fmla="*/ 18 h 45"/>
                <a:gd name="T34" fmla="*/ 5 w 31"/>
                <a:gd name="T35" fmla="*/ 11 h 45"/>
                <a:gd name="T36" fmla="*/ 6 w 31"/>
                <a:gd name="T3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45">
                  <a:moveTo>
                    <a:pt x="6" y="0"/>
                  </a:moveTo>
                  <a:cubicBezTo>
                    <a:pt x="11" y="0"/>
                    <a:pt x="11" y="0"/>
                    <a:pt x="11" y="0"/>
                  </a:cubicBezTo>
                  <a:cubicBezTo>
                    <a:pt x="17" y="5"/>
                    <a:pt x="17" y="5"/>
                    <a:pt x="17" y="5"/>
                  </a:cubicBezTo>
                  <a:cubicBezTo>
                    <a:pt x="16" y="8"/>
                    <a:pt x="16" y="8"/>
                    <a:pt x="16" y="8"/>
                  </a:cubicBezTo>
                  <a:cubicBezTo>
                    <a:pt x="20" y="19"/>
                    <a:pt x="20" y="19"/>
                    <a:pt x="20" y="19"/>
                  </a:cubicBezTo>
                  <a:cubicBezTo>
                    <a:pt x="29" y="20"/>
                    <a:pt x="29" y="20"/>
                    <a:pt x="29" y="20"/>
                  </a:cubicBezTo>
                  <a:cubicBezTo>
                    <a:pt x="31" y="23"/>
                    <a:pt x="31" y="23"/>
                    <a:pt x="31" y="23"/>
                  </a:cubicBezTo>
                  <a:cubicBezTo>
                    <a:pt x="26" y="29"/>
                    <a:pt x="26" y="29"/>
                    <a:pt x="26" y="29"/>
                  </a:cubicBezTo>
                  <a:cubicBezTo>
                    <a:pt x="19" y="33"/>
                    <a:pt x="19" y="33"/>
                    <a:pt x="19" y="33"/>
                  </a:cubicBezTo>
                  <a:cubicBezTo>
                    <a:pt x="25" y="36"/>
                    <a:pt x="25" y="36"/>
                    <a:pt x="25" y="36"/>
                  </a:cubicBezTo>
                  <a:cubicBezTo>
                    <a:pt x="26" y="38"/>
                    <a:pt x="26" y="38"/>
                    <a:pt x="26" y="38"/>
                  </a:cubicBezTo>
                  <a:cubicBezTo>
                    <a:pt x="22" y="40"/>
                    <a:pt x="22" y="40"/>
                    <a:pt x="22" y="40"/>
                  </a:cubicBezTo>
                  <a:cubicBezTo>
                    <a:pt x="21" y="42"/>
                    <a:pt x="21" y="42"/>
                    <a:pt x="21" y="42"/>
                  </a:cubicBezTo>
                  <a:cubicBezTo>
                    <a:pt x="14" y="45"/>
                    <a:pt x="14" y="45"/>
                    <a:pt x="14" y="45"/>
                  </a:cubicBezTo>
                  <a:cubicBezTo>
                    <a:pt x="14" y="42"/>
                    <a:pt x="13" y="40"/>
                    <a:pt x="11" y="38"/>
                  </a:cubicBezTo>
                  <a:cubicBezTo>
                    <a:pt x="8" y="35"/>
                    <a:pt x="1" y="27"/>
                    <a:pt x="1" y="25"/>
                  </a:cubicBezTo>
                  <a:cubicBezTo>
                    <a:pt x="0" y="23"/>
                    <a:pt x="2" y="21"/>
                    <a:pt x="4" y="18"/>
                  </a:cubicBezTo>
                  <a:cubicBezTo>
                    <a:pt x="6" y="16"/>
                    <a:pt x="6" y="15"/>
                    <a:pt x="5" y="11"/>
                  </a:cubicBezTo>
                  <a:cubicBezTo>
                    <a:pt x="4" y="8"/>
                    <a:pt x="5" y="4"/>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72">
              <a:extLst>
                <a:ext uri="{FF2B5EF4-FFF2-40B4-BE49-F238E27FC236}">
                  <a16:creationId xmlns:a16="http://schemas.microsoft.com/office/drawing/2014/main" id="{B039F5C1-B86A-D399-679D-DD59F869D38B}"/>
                </a:ext>
              </a:extLst>
            </p:cNvPr>
            <p:cNvSpPr>
              <a:spLocks noEditPoints="1"/>
            </p:cNvSpPr>
            <p:nvPr/>
          </p:nvSpPr>
          <p:spPr bwMode="auto">
            <a:xfrm>
              <a:off x="3973" y="1547"/>
              <a:ext cx="90" cy="134"/>
            </a:xfrm>
            <a:custGeom>
              <a:avLst/>
              <a:gdLst>
                <a:gd name="T0" fmla="*/ 5 w 31"/>
                <a:gd name="T1" fmla="*/ 12 h 46"/>
                <a:gd name="T2" fmla="*/ 2 w 31"/>
                <a:gd name="T3" fmla="*/ 21 h 46"/>
                <a:gd name="T4" fmla="*/ 11 w 31"/>
                <a:gd name="T5" fmla="*/ 39 h 46"/>
                <a:gd name="T6" fmla="*/ 14 w 31"/>
                <a:gd name="T7" fmla="*/ 46 h 46"/>
                <a:gd name="T8" fmla="*/ 21 w 31"/>
                <a:gd name="T9" fmla="*/ 43 h 46"/>
                <a:gd name="T10" fmla="*/ 22 w 31"/>
                <a:gd name="T11" fmla="*/ 41 h 46"/>
                <a:gd name="T12" fmla="*/ 27 w 31"/>
                <a:gd name="T13" fmla="*/ 39 h 46"/>
                <a:gd name="T14" fmla="*/ 27 w 31"/>
                <a:gd name="T15" fmla="*/ 39 h 46"/>
                <a:gd name="T16" fmla="*/ 25 w 31"/>
                <a:gd name="T17" fmla="*/ 37 h 46"/>
                <a:gd name="T18" fmla="*/ 27 w 31"/>
                <a:gd name="T19" fmla="*/ 30 h 46"/>
                <a:gd name="T20" fmla="*/ 31 w 31"/>
                <a:gd name="T21" fmla="*/ 24 h 46"/>
                <a:gd name="T22" fmla="*/ 30 w 31"/>
                <a:gd name="T23" fmla="*/ 21 h 46"/>
                <a:gd name="T24" fmla="*/ 21 w 31"/>
                <a:gd name="T25" fmla="*/ 20 h 46"/>
                <a:gd name="T26" fmla="*/ 17 w 31"/>
                <a:gd name="T27" fmla="*/ 6 h 46"/>
                <a:gd name="T28" fmla="*/ 17 w 31"/>
                <a:gd name="T29" fmla="*/ 6 h 46"/>
                <a:gd name="T30" fmla="*/ 11 w 31"/>
                <a:gd name="T31" fmla="*/ 1 h 46"/>
                <a:gd name="T32" fmla="*/ 6 w 31"/>
                <a:gd name="T33" fmla="*/ 1 h 46"/>
                <a:gd name="T34" fmla="*/ 1 w 31"/>
                <a:gd name="T35" fmla="*/ 26 h 46"/>
                <a:gd name="T36" fmla="*/ 3 w 31"/>
                <a:gd name="T37" fmla="*/ 22 h 46"/>
                <a:gd name="T38" fmla="*/ 6 w 31"/>
                <a:gd name="T39" fmla="*/ 15 h 46"/>
                <a:gd name="T40" fmla="*/ 5 w 31"/>
                <a:gd name="T41" fmla="*/ 9 h 46"/>
                <a:gd name="T42" fmla="*/ 11 w 31"/>
                <a:gd name="T43" fmla="*/ 2 h 46"/>
                <a:gd name="T44" fmla="*/ 16 w 31"/>
                <a:gd name="T45" fmla="*/ 9 h 46"/>
                <a:gd name="T46" fmla="*/ 16 w 31"/>
                <a:gd name="T47" fmla="*/ 9 h 46"/>
                <a:gd name="T48" fmla="*/ 20 w 31"/>
                <a:gd name="T49" fmla="*/ 20 h 46"/>
                <a:gd name="T50" fmla="*/ 30 w 31"/>
                <a:gd name="T51" fmla="*/ 24 h 46"/>
                <a:gd name="T52" fmla="*/ 19 w 31"/>
                <a:gd name="T53" fmla="*/ 34 h 46"/>
                <a:gd name="T54" fmla="*/ 19 w 31"/>
                <a:gd name="T55" fmla="*/ 34 h 46"/>
                <a:gd name="T56" fmla="*/ 25 w 31"/>
                <a:gd name="T57" fmla="*/ 37 h 46"/>
                <a:gd name="T58" fmla="*/ 22 w 31"/>
                <a:gd name="T59" fmla="*/ 40 h 46"/>
                <a:gd name="T60" fmla="*/ 21 w 31"/>
                <a:gd name="T61" fmla="*/ 42 h 46"/>
                <a:gd name="T62" fmla="*/ 11 w 31"/>
                <a:gd name="T63"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46">
                  <a:moveTo>
                    <a:pt x="6" y="1"/>
                  </a:moveTo>
                  <a:cubicBezTo>
                    <a:pt x="5" y="5"/>
                    <a:pt x="4" y="10"/>
                    <a:pt x="5" y="12"/>
                  </a:cubicBezTo>
                  <a:cubicBezTo>
                    <a:pt x="6" y="16"/>
                    <a:pt x="6" y="16"/>
                    <a:pt x="4" y="19"/>
                  </a:cubicBezTo>
                  <a:cubicBezTo>
                    <a:pt x="2" y="21"/>
                    <a:pt x="2" y="21"/>
                    <a:pt x="2" y="21"/>
                  </a:cubicBezTo>
                  <a:cubicBezTo>
                    <a:pt x="1" y="23"/>
                    <a:pt x="0" y="25"/>
                    <a:pt x="0" y="26"/>
                  </a:cubicBezTo>
                  <a:cubicBezTo>
                    <a:pt x="1" y="28"/>
                    <a:pt x="7" y="36"/>
                    <a:pt x="11" y="39"/>
                  </a:cubicBezTo>
                  <a:cubicBezTo>
                    <a:pt x="13" y="41"/>
                    <a:pt x="14" y="44"/>
                    <a:pt x="14" y="46"/>
                  </a:cubicBezTo>
                  <a:cubicBezTo>
                    <a:pt x="14" y="46"/>
                    <a:pt x="14" y="46"/>
                    <a:pt x="14" y="46"/>
                  </a:cubicBezTo>
                  <a:cubicBezTo>
                    <a:pt x="14" y="46"/>
                    <a:pt x="14" y="46"/>
                    <a:pt x="15" y="46"/>
                  </a:cubicBezTo>
                  <a:cubicBezTo>
                    <a:pt x="21" y="43"/>
                    <a:pt x="21" y="43"/>
                    <a:pt x="21" y="43"/>
                  </a:cubicBezTo>
                  <a:cubicBezTo>
                    <a:pt x="21" y="43"/>
                    <a:pt x="21" y="43"/>
                    <a:pt x="21" y="43"/>
                  </a:cubicBezTo>
                  <a:cubicBezTo>
                    <a:pt x="21" y="43"/>
                    <a:pt x="22" y="41"/>
                    <a:pt x="22" y="41"/>
                  </a:cubicBezTo>
                  <a:cubicBezTo>
                    <a:pt x="22" y="41"/>
                    <a:pt x="26" y="40"/>
                    <a:pt x="26" y="40"/>
                  </a:cubicBezTo>
                  <a:cubicBezTo>
                    <a:pt x="27" y="40"/>
                    <a:pt x="27" y="39"/>
                    <a:pt x="27" y="39"/>
                  </a:cubicBezTo>
                  <a:cubicBezTo>
                    <a:pt x="27" y="39"/>
                    <a:pt x="27" y="39"/>
                    <a:pt x="27" y="39"/>
                  </a:cubicBezTo>
                  <a:cubicBezTo>
                    <a:pt x="27" y="39"/>
                    <a:pt x="27" y="39"/>
                    <a:pt x="27" y="39"/>
                  </a:cubicBezTo>
                  <a:cubicBezTo>
                    <a:pt x="25" y="37"/>
                    <a:pt x="25" y="37"/>
                    <a:pt x="25" y="37"/>
                  </a:cubicBezTo>
                  <a:cubicBezTo>
                    <a:pt x="25" y="37"/>
                    <a:pt x="25" y="37"/>
                    <a:pt x="25" y="37"/>
                  </a:cubicBezTo>
                  <a:cubicBezTo>
                    <a:pt x="25" y="37"/>
                    <a:pt x="20" y="35"/>
                    <a:pt x="20" y="34"/>
                  </a:cubicBezTo>
                  <a:cubicBezTo>
                    <a:pt x="20" y="34"/>
                    <a:pt x="27" y="30"/>
                    <a:pt x="27" y="30"/>
                  </a:cubicBezTo>
                  <a:cubicBezTo>
                    <a:pt x="31" y="25"/>
                    <a:pt x="31" y="25"/>
                    <a:pt x="31" y="25"/>
                  </a:cubicBezTo>
                  <a:cubicBezTo>
                    <a:pt x="31" y="24"/>
                    <a:pt x="31" y="24"/>
                    <a:pt x="31" y="24"/>
                  </a:cubicBezTo>
                  <a:cubicBezTo>
                    <a:pt x="31" y="24"/>
                    <a:pt x="31" y="24"/>
                    <a:pt x="31" y="24"/>
                  </a:cubicBezTo>
                  <a:cubicBezTo>
                    <a:pt x="30" y="21"/>
                    <a:pt x="30" y="21"/>
                    <a:pt x="30" y="21"/>
                  </a:cubicBezTo>
                  <a:cubicBezTo>
                    <a:pt x="30" y="21"/>
                    <a:pt x="29" y="21"/>
                    <a:pt x="29" y="21"/>
                  </a:cubicBezTo>
                  <a:cubicBezTo>
                    <a:pt x="29" y="21"/>
                    <a:pt x="21" y="20"/>
                    <a:pt x="21" y="20"/>
                  </a:cubicBezTo>
                  <a:cubicBezTo>
                    <a:pt x="20" y="19"/>
                    <a:pt x="16" y="9"/>
                    <a:pt x="16" y="9"/>
                  </a:cubicBezTo>
                  <a:cubicBezTo>
                    <a:pt x="16" y="9"/>
                    <a:pt x="17" y="6"/>
                    <a:pt x="17" y="6"/>
                  </a:cubicBezTo>
                  <a:cubicBezTo>
                    <a:pt x="17" y="6"/>
                    <a:pt x="17" y="6"/>
                    <a:pt x="17" y="6"/>
                  </a:cubicBezTo>
                  <a:cubicBezTo>
                    <a:pt x="17" y="6"/>
                    <a:pt x="17" y="6"/>
                    <a:pt x="17" y="6"/>
                  </a:cubicBezTo>
                  <a:cubicBezTo>
                    <a:pt x="12" y="1"/>
                    <a:pt x="12" y="1"/>
                    <a:pt x="12" y="1"/>
                  </a:cubicBezTo>
                  <a:cubicBezTo>
                    <a:pt x="11" y="1"/>
                    <a:pt x="11" y="1"/>
                    <a:pt x="11" y="1"/>
                  </a:cubicBezTo>
                  <a:cubicBezTo>
                    <a:pt x="6" y="0"/>
                    <a:pt x="6" y="0"/>
                    <a:pt x="6" y="0"/>
                  </a:cubicBezTo>
                  <a:cubicBezTo>
                    <a:pt x="6" y="0"/>
                    <a:pt x="6" y="1"/>
                    <a:pt x="6" y="1"/>
                  </a:cubicBezTo>
                  <a:close/>
                  <a:moveTo>
                    <a:pt x="11" y="39"/>
                  </a:moveTo>
                  <a:cubicBezTo>
                    <a:pt x="7" y="35"/>
                    <a:pt x="2" y="28"/>
                    <a:pt x="1" y="26"/>
                  </a:cubicBezTo>
                  <a:cubicBezTo>
                    <a:pt x="1" y="26"/>
                    <a:pt x="1" y="26"/>
                    <a:pt x="1" y="26"/>
                  </a:cubicBezTo>
                  <a:cubicBezTo>
                    <a:pt x="1" y="24"/>
                    <a:pt x="2" y="23"/>
                    <a:pt x="3" y="22"/>
                  </a:cubicBezTo>
                  <a:cubicBezTo>
                    <a:pt x="4" y="20"/>
                    <a:pt x="4" y="20"/>
                    <a:pt x="4" y="20"/>
                  </a:cubicBezTo>
                  <a:cubicBezTo>
                    <a:pt x="5" y="18"/>
                    <a:pt x="6" y="17"/>
                    <a:pt x="6" y="15"/>
                  </a:cubicBezTo>
                  <a:cubicBezTo>
                    <a:pt x="6" y="14"/>
                    <a:pt x="6" y="13"/>
                    <a:pt x="5" y="11"/>
                  </a:cubicBezTo>
                  <a:cubicBezTo>
                    <a:pt x="5" y="11"/>
                    <a:pt x="5" y="10"/>
                    <a:pt x="5" y="9"/>
                  </a:cubicBezTo>
                  <a:cubicBezTo>
                    <a:pt x="5" y="7"/>
                    <a:pt x="6" y="4"/>
                    <a:pt x="7" y="1"/>
                  </a:cubicBezTo>
                  <a:cubicBezTo>
                    <a:pt x="7" y="1"/>
                    <a:pt x="11" y="2"/>
                    <a:pt x="11" y="2"/>
                  </a:cubicBezTo>
                  <a:cubicBezTo>
                    <a:pt x="11" y="2"/>
                    <a:pt x="16" y="6"/>
                    <a:pt x="16" y="6"/>
                  </a:cubicBezTo>
                  <a:cubicBezTo>
                    <a:pt x="16" y="6"/>
                    <a:pt x="16" y="9"/>
                    <a:pt x="16" y="9"/>
                  </a:cubicBezTo>
                  <a:cubicBezTo>
                    <a:pt x="16" y="9"/>
                    <a:pt x="16" y="9"/>
                    <a:pt x="16" y="9"/>
                  </a:cubicBezTo>
                  <a:cubicBezTo>
                    <a:pt x="16" y="9"/>
                    <a:pt x="16" y="9"/>
                    <a:pt x="16" y="9"/>
                  </a:cubicBezTo>
                  <a:cubicBezTo>
                    <a:pt x="20" y="20"/>
                    <a:pt x="20" y="20"/>
                    <a:pt x="20" y="20"/>
                  </a:cubicBezTo>
                  <a:cubicBezTo>
                    <a:pt x="20" y="20"/>
                    <a:pt x="20" y="20"/>
                    <a:pt x="20" y="20"/>
                  </a:cubicBezTo>
                  <a:cubicBezTo>
                    <a:pt x="20" y="20"/>
                    <a:pt x="29" y="22"/>
                    <a:pt x="29" y="22"/>
                  </a:cubicBezTo>
                  <a:cubicBezTo>
                    <a:pt x="29" y="22"/>
                    <a:pt x="30" y="24"/>
                    <a:pt x="30" y="24"/>
                  </a:cubicBezTo>
                  <a:cubicBezTo>
                    <a:pt x="30" y="25"/>
                    <a:pt x="26" y="29"/>
                    <a:pt x="26" y="29"/>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25" y="37"/>
                    <a:pt x="25" y="37"/>
                  </a:cubicBezTo>
                  <a:cubicBezTo>
                    <a:pt x="25" y="38"/>
                    <a:pt x="26" y="39"/>
                    <a:pt x="26" y="39"/>
                  </a:cubicBezTo>
                  <a:cubicBezTo>
                    <a:pt x="25" y="39"/>
                    <a:pt x="22" y="40"/>
                    <a:pt x="22" y="40"/>
                  </a:cubicBezTo>
                  <a:cubicBezTo>
                    <a:pt x="22" y="40"/>
                    <a:pt x="22" y="41"/>
                    <a:pt x="22" y="41"/>
                  </a:cubicBezTo>
                  <a:cubicBezTo>
                    <a:pt x="22" y="41"/>
                    <a:pt x="21" y="42"/>
                    <a:pt x="21" y="42"/>
                  </a:cubicBezTo>
                  <a:cubicBezTo>
                    <a:pt x="20" y="42"/>
                    <a:pt x="15" y="45"/>
                    <a:pt x="15" y="45"/>
                  </a:cubicBezTo>
                  <a:cubicBezTo>
                    <a:pt x="14" y="43"/>
                    <a:pt x="13" y="41"/>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73">
              <a:extLst>
                <a:ext uri="{FF2B5EF4-FFF2-40B4-BE49-F238E27FC236}">
                  <a16:creationId xmlns:a16="http://schemas.microsoft.com/office/drawing/2014/main" id="{6A7CA270-5ABE-EA76-DEC3-46BDFC4FDA4E}"/>
                </a:ext>
              </a:extLst>
            </p:cNvPr>
            <p:cNvSpPr>
              <a:spLocks/>
            </p:cNvSpPr>
            <p:nvPr/>
          </p:nvSpPr>
          <p:spPr bwMode="auto">
            <a:xfrm>
              <a:off x="4235" y="1550"/>
              <a:ext cx="97" cy="96"/>
            </a:xfrm>
            <a:custGeom>
              <a:avLst/>
              <a:gdLst>
                <a:gd name="T0" fmla="*/ 4 w 33"/>
                <a:gd name="T1" fmla="*/ 28 h 33"/>
                <a:gd name="T2" fmla="*/ 4 w 33"/>
                <a:gd name="T3" fmla="*/ 24 h 33"/>
                <a:gd name="T4" fmla="*/ 4 w 33"/>
                <a:gd name="T5" fmla="*/ 19 h 33"/>
                <a:gd name="T6" fmla="*/ 8 w 33"/>
                <a:gd name="T7" fmla="*/ 17 h 33"/>
                <a:gd name="T8" fmla="*/ 0 w 33"/>
                <a:gd name="T9" fmla="*/ 16 h 33"/>
                <a:gd name="T10" fmla="*/ 0 w 33"/>
                <a:gd name="T11" fmla="*/ 12 h 33"/>
                <a:gd name="T12" fmla="*/ 9 w 33"/>
                <a:gd name="T13" fmla="*/ 9 h 33"/>
                <a:gd name="T14" fmla="*/ 12 w 33"/>
                <a:gd name="T15" fmla="*/ 7 h 33"/>
                <a:gd name="T16" fmla="*/ 16 w 33"/>
                <a:gd name="T17" fmla="*/ 3 h 33"/>
                <a:gd name="T18" fmla="*/ 20 w 33"/>
                <a:gd name="T19" fmla="*/ 2 h 33"/>
                <a:gd name="T20" fmla="*/ 24 w 33"/>
                <a:gd name="T21" fmla="*/ 2 h 33"/>
                <a:gd name="T22" fmla="*/ 25 w 33"/>
                <a:gd name="T23" fmla="*/ 0 h 33"/>
                <a:gd name="T24" fmla="*/ 25 w 33"/>
                <a:gd name="T25" fmla="*/ 0 h 33"/>
                <a:gd name="T26" fmla="*/ 33 w 33"/>
                <a:gd name="T27" fmla="*/ 2 h 33"/>
                <a:gd name="T28" fmla="*/ 28 w 33"/>
                <a:gd name="T29" fmla="*/ 11 h 33"/>
                <a:gd name="T30" fmla="*/ 33 w 33"/>
                <a:gd name="T31" fmla="*/ 19 h 33"/>
                <a:gd name="T32" fmla="*/ 30 w 33"/>
                <a:gd name="T33" fmla="*/ 29 h 33"/>
                <a:gd name="T34" fmla="*/ 28 w 33"/>
                <a:gd name="T35" fmla="*/ 29 h 33"/>
                <a:gd name="T36" fmla="*/ 24 w 33"/>
                <a:gd name="T37" fmla="*/ 33 h 33"/>
                <a:gd name="T38" fmla="*/ 15 w 33"/>
                <a:gd name="T39" fmla="*/ 27 h 33"/>
                <a:gd name="T40" fmla="*/ 4 w 33"/>
                <a:gd name="T4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4" y="28"/>
                  </a:moveTo>
                  <a:cubicBezTo>
                    <a:pt x="4" y="24"/>
                    <a:pt x="4" y="24"/>
                    <a:pt x="4" y="24"/>
                  </a:cubicBezTo>
                  <a:cubicBezTo>
                    <a:pt x="4" y="19"/>
                    <a:pt x="4" y="19"/>
                    <a:pt x="4" y="19"/>
                  </a:cubicBezTo>
                  <a:cubicBezTo>
                    <a:pt x="8" y="17"/>
                    <a:pt x="8" y="17"/>
                    <a:pt x="8" y="17"/>
                  </a:cubicBezTo>
                  <a:cubicBezTo>
                    <a:pt x="0" y="16"/>
                    <a:pt x="0" y="16"/>
                    <a:pt x="0" y="16"/>
                  </a:cubicBezTo>
                  <a:cubicBezTo>
                    <a:pt x="0" y="12"/>
                    <a:pt x="0" y="12"/>
                    <a:pt x="0" y="12"/>
                  </a:cubicBezTo>
                  <a:cubicBezTo>
                    <a:pt x="9" y="9"/>
                    <a:pt x="9" y="9"/>
                    <a:pt x="9" y="9"/>
                  </a:cubicBezTo>
                  <a:cubicBezTo>
                    <a:pt x="12" y="7"/>
                    <a:pt x="12" y="7"/>
                    <a:pt x="12" y="7"/>
                  </a:cubicBezTo>
                  <a:cubicBezTo>
                    <a:pt x="16" y="3"/>
                    <a:pt x="16" y="3"/>
                    <a:pt x="16" y="3"/>
                  </a:cubicBezTo>
                  <a:cubicBezTo>
                    <a:pt x="20" y="2"/>
                    <a:pt x="20" y="2"/>
                    <a:pt x="20" y="2"/>
                  </a:cubicBezTo>
                  <a:cubicBezTo>
                    <a:pt x="24" y="2"/>
                    <a:pt x="24" y="2"/>
                    <a:pt x="24" y="2"/>
                  </a:cubicBezTo>
                  <a:cubicBezTo>
                    <a:pt x="25" y="0"/>
                    <a:pt x="25" y="0"/>
                    <a:pt x="25" y="0"/>
                  </a:cubicBezTo>
                  <a:cubicBezTo>
                    <a:pt x="25" y="0"/>
                    <a:pt x="25" y="0"/>
                    <a:pt x="25" y="0"/>
                  </a:cubicBezTo>
                  <a:cubicBezTo>
                    <a:pt x="28" y="1"/>
                    <a:pt x="30" y="2"/>
                    <a:pt x="33" y="2"/>
                  </a:cubicBezTo>
                  <a:cubicBezTo>
                    <a:pt x="28" y="11"/>
                    <a:pt x="28" y="11"/>
                    <a:pt x="28" y="11"/>
                  </a:cubicBezTo>
                  <a:cubicBezTo>
                    <a:pt x="33" y="19"/>
                    <a:pt x="33" y="19"/>
                    <a:pt x="33" y="19"/>
                  </a:cubicBezTo>
                  <a:cubicBezTo>
                    <a:pt x="30" y="29"/>
                    <a:pt x="30" y="29"/>
                    <a:pt x="30" y="29"/>
                  </a:cubicBezTo>
                  <a:cubicBezTo>
                    <a:pt x="28" y="29"/>
                    <a:pt x="28" y="29"/>
                    <a:pt x="28" y="29"/>
                  </a:cubicBezTo>
                  <a:cubicBezTo>
                    <a:pt x="24" y="33"/>
                    <a:pt x="24" y="33"/>
                    <a:pt x="24" y="33"/>
                  </a:cubicBezTo>
                  <a:cubicBezTo>
                    <a:pt x="15" y="27"/>
                    <a:pt x="15" y="27"/>
                    <a:pt x="15" y="27"/>
                  </a:cubicBezTo>
                  <a:lnTo>
                    <a:pt x="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74">
              <a:extLst>
                <a:ext uri="{FF2B5EF4-FFF2-40B4-BE49-F238E27FC236}">
                  <a16:creationId xmlns:a16="http://schemas.microsoft.com/office/drawing/2014/main" id="{F23EA9BA-4DB3-62C2-0FF9-984E04CB34A5}"/>
                </a:ext>
              </a:extLst>
            </p:cNvPr>
            <p:cNvSpPr>
              <a:spLocks noEditPoints="1"/>
            </p:cNvSpPr>
            <p:nvPr/>
          </p:nvSpPr>
          <p:spPr bwMode="auto">
            <a:xfrm>
              <a:off x="4235" y="1550"/>
              <a:ext cx="97" cy="99"/>
            </a:xfrm>
            <a:custGeom>
              <a:avLst/>
              <a:gdLst>
                <a:gd name="T0" fmla="*/ 20 w 33"/>
                <a:gd name="T1" fmla="*/ 2 h 34"/>
                <a:gd name="T2" fmla="*/ 16 w 33"/>
                <a:gd name="T3" fmla="*/ 3 h 34"/>
                <a:gd name="T4" fmla="*/ 9 w 33"/>
                <a:gd name="T5" fmla="*/ 9 h 34"/>
                <a:gd name="T6" fmla="*/ 0 w 33"/>
                <a:gd name="T7" fmla="*/ 12 h 34"/>
                <a:gd name="T8" fmla="*/ 0 w 33"/>
                <a:gd name="T9" fmla="*/ 16 h 34"/>
                <a:gd name="T10" fmla="*/ 7 w 33"/>
                <a:gd name="T11" fmla="*/ 17 h 34"/>
                <a:gd name="T12" fmla="*/ 3 w 33"/>
                <a:gd name="T13" fmla="*/ 19 h 34"/>
                <a:gd name="T14" fmla="*/ 3 w 33"/>
                <a:gd name="T15" fmla="*/ 28 h 34"/>
                <a:gd name="T16" fmla="*/ 3 w 33"/>
                <a:gd name="T17" fmla="*/ 28 h 34"/>
                <a:gd name="T18" fmla="*/ 15 w 33"/>
                <a:gd name="T19" fmla="*/ 28 h 34"/>
                <a:gd name="T20" fmla="*/ 24 w 33"/>
                <a:gd name="T21" fmla="*/ 33 h 34"/>
                <a:gd name="T22" fmla="*/ 30 w 33"/>
                <a:gd name="T23" fmla="*/ 29 h 34"/>
                <a:gd name="T24" fmla="*/ 33 w 33"/>
                <a:gd name="T25" fmla="*/ 19 h 34"/>
                <a:gd name="T26" fmla="*/ 33 w 33"/>
                <a:gd name="T27" fmla="*/ 19 h 34"/>
                <a:gd name="T28" fmla="*/ 33 w 33"/>
                <a:gd name="T29" fmla="*/ 3 h 34"/>
                <a:gd name="T30" fmla="*/ 33 w 33"/>
                <a:gd name="T31" fmla="*/ 2 h 34"/>
                <a:gd name="T32" fmla="*/ 28 w 33"/>
                <a:gd name="T33" fmla="*/ 1 h 34"/>
                <a:gd name="T34" fmla="*/ 24 w 33"/>
                <a:gd name="T35" fmla="*/ 2 h 34"/>
                <a:gd name="T36" fmla="*/ 25 w 33"/>
                <a:gd name="T37" fmla="*/ 1 h 34"/>
                <a:gd name="T38" fmla="*/ 32 w 33"/>
                <a:gd name="T39" fmla="*/ 3 h 34"/>
                <a:gd name="T40" fmla="*/ 28 w 33"/>
                <a:gd name="T41" fmla="*/ 11 h 34"/>
                <a:gd name="T42" fmla="*/ 33 w 33"/>
                <a:gd name="T43" fmla="*/ 19 h 34"/>
                <a:gd name="T44" fmla="*/ 28 w 33"/>
                <a:gd name="T45" fmla="*/ 29 h 34"/>
                <a:gd name="T46" fmla="*/ 24 w 33"/>
                <a:gd name="T47" fmla="*/ 33 h 34"/>
                <a:gd name="T48" fmla="*/ 15 w 33"/>
                <a:gd name="T49" fmla="*/ 27 h 34"/>
                <a:gd name="T50" fmla="*/ 5 w 33"/>
                <a:gd name="T51" fmla="*/ 24 h 34"/>
                <a:gd name="T52" fmla="*/ 8 w 33"/>
                <a:gd name="T53" fmla="*/ 17 h 34"/>
                <a:gd name="T54" fmla="*/ 8 w 33"/>
                <a:gd name="T55" fmla="*/ 17 h 34"/>
                <a:gd name="T56" fmla="*/ 1 w 33"/>
                <a:gd name="T57" fmla="*/ 16 h 34"/>
                <a:gd name="T58" fmla="*/ 9 w 33"/>
                <a:gd name="T59" fmla="*/ 9 h 34"/>
                <a:gd name="T60" fmla="*/ 16 w 33"/>
                <a:gd name="T61" fmla="*/ 3 h 34"/>
                <a:gd name="T62" fmla="*/ 24 w 33"/>
                <a:gd name="T63"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 h="34">
                  <a:moveTo>
                    <a:pt x="24" y="2"/>
                  </a:moveTo>
                  <a:cubicBezTo>
                    <a:pt x="24" y="2"/>
                    <a:pt x="20" y="2"/>
                    <a:pt x="20" y="2"/>
                  </a:cubicBezTo>
                  <a:cubicBezTo>
                    <a:pt x="16" y="3"/>
                    <a:pt x="16" y="3"/>
                    <a:pt x="16" y="3"/>
                  </a:cubicBezTo>
                  <a:cubicBezTo>
                    <a:pt x="16" y="3"/>
                    <a:pt x="16" y="3"/>
                    <a:pt x="16" y="3"/>
                  </a:cubicBezTo>
                  <a:cubicBezTo>
                    <a:pt x="12" y="7"/>
                    <a:pt x="12" y="7"/>
                    <a:pt x="12" y="7"/>
                  </a:cubicBezTo>
                  <a:cubicBezTo>
                    <a:pt x="9" y="9"/>
                    <a:pt x="9" y="9"/>
                    <a:pt x="9" y="9"/>
                  </a:cubicBezTo>
                  <a:cubicBezTo>
                    <a:pt x="0" y="12"/>
                    <a:pt x="0" y="12"/>
                    <a:pt x="0" y="12"/>
                  </a:cubicBezTo>
                  <a:cubicBezTo>
                    <a:pt x="0" y="12"/>
                    <a:pt x="0" y="12"/>
                    <a:pt x="0" y="12"/>
                  </a:cubicBezTo>
                  <a:cubicBezTo>
                    <a:pt x="0" y="12"/>
                    <a:pt x="0" y="12"/>
                    <a:pt x="0" y="12"/>
                  </a:cubicBezTo>
                  <a:cubicBezTo>
                    <a:pt x="0" y="16"/>
                    <a:pt x="0" y="16"/>
                    <a:pt x="0" y="16"/>
                  </a:cubicBezTo>
                  <a:cubicBezTo>
                    <a:pt x="0" y="16"/>
                    <a:pt x="0" y="17"/>
                    <a:pt x="0" y="17"/>
                  </a:cubicBezTo>
                  <a:cubicBezTo>
                    <a:pt x="0" y="17"/>
                    <a:pt x="5" y="17"/>
                    <a:pt x="7" y="17"/>
                  </a:cubicBezTo>
                  <a:cubicBezTo>
                    <a:pt x="6" y="18"/>
                    <a:pt x="4" y="19"/>
                    <a:pt x="4" y="19"/>
                  </a:cubicBezTo>
                  <a:cubicBezTo>
                    <a:pt x="4" y="19"/>
                    <a:pt x="3" y="19"/>
                    <a:pt x="3" y="19"/>
                  </a:cubicBezTo>
                  <a:cubicBezTo>
                    <a:pt x="3" y="19"/>
                    <a:pt x="4" y="24"/>
                    <a:pt x="4" y="24"/>
                  </a:cubicBezTo>
                  <a:cubicBezTo>
                    <a:pt x="3" y="28"/>
                    <a:pt x="3" y="28"/>
                    <a:pt x="3" y="28"/>
                  </a:cubicBezTo>
                  <a:cubicBezTo>
                    <a:pt x="3" y="28"/>
                    <a:pt x="3" y="28"/>
                    <a:pt x="3" y="28"/>
                  </a:cubicBezTo>
                  <a:cubicBezTo>
                    <a:pt x="3" y="28"/>
                    <a:pt x="3" y="28"/>
                    <a:pt x="3" y="28"/>
                  </a:cubicBezTo>
                  <a:cubicBezTo>
                    <a:pt x="4" y="28"/>
                    <a:pt x="4" y="28"/>
                    <a:pt x="4" y="28"/>
                  </a:cubicBezTo>
                  <a:cubicBezTo>
                    <a:pt x="4" y="28"/>
                    <a:pt x="15" y="28"/>
                    <a:pt x="15" y="28"/>
                  </a:cubicBezTo>
                  <a:cubicBezTo>
                    <a:pt x="15" y="28"/>
                    <a:pt x="24" y="33"/>
                    <a:pt x="24" y="33"/>
                  </a:cubicBezTo>
                  <a:cubicBezTo>
                    <a:pt x="24" y="34"/>
                    <a:pt x="24" y="34"/>
                    <a:pt x="24" y="33"/>
                  </a:cubicBezTo>
                  <a:cubicBezTo>
                    <a:pt x="24" y="33"/>
                    <a:pt x="28" y="30"/>
                    <a:pt x="28" y="30"/>
                  </a:cubicBezTo>
                  <a:cubicBezTo>
                    <a:pt x="28" y="30"/>
                    <a:pt x="30" y="29"/>
                    <a:pt x="30" y="29"/>
                  </a:cubicBezTo>
                  <a:cubicBezTo>
                    <a:pt x="30" y="29"/>
                    <a:pt x="30" y="29"/>
                    <a:pt x="30" y="29"/>
                  </a:cubicBezTo>
                  <a:cubicBezTo>
                    <a:pt x="33" y="19"/>
                    <a:pt x="33" y="19"/>
                    <a:pt x="33" y="19"/>
                  </a:cubicBezTo>
                  <a:cubicBezTo>
                    <a:pt x="33" y="19"/>
                    <a:pt x="33" y="19"/>
                    <a:pt x="33" y="19"/>
                  </a:cubicBezTo>
                  <a:cubicBezTo>
                    <a:pt x="33" y="19"/>
                    <a:pt x="33" y="19"/>
                    <a:pt x="33" y="19"/>
                  </a:cubicBezTo>
                  <a:cubicBezTo>
                    <a:pt x="33" y="19"/>
                    <a:pt x="28" y="11"/>
                    <a:pt x="28" y="11"/>
                  </a:cubicBezTo>
                  <a:cubicBezTo>
                    <a:pt x="28" y="11"/>
                    <a:pt x="33" y="3"/>
                    <a:pt x="33" y="3"/>
                  </a:cubicBezTo>
                  <a:cubicBezTo>
                    <a:pt x="33" y="2"/>
                    <a:pt x="33" y="2"/>
                    <a:pt x="33" y="2"/>
                  </a:cubicBezTo>
                  <a:cubicBezTo>
                    <a:pt x="33" y="2"/>
                    <a:pt x="33" y="2"/>
                    <a:pt x="33" y="2"/>
                  </a:cubicBezTo>
                  <a:cubicBezTo>
                    <a:pt x="33" y="2"/>
                    <a:pt x="33" y="2"/>
                    <a:pt x="33" y="2"/>
                  </a:cubicBezTo>
                  <a:cubicBezTo>
                    <a:pt x="28" y="1"/>
                    <a:pt x="28" y="1"/>
                    <a:pt x="28" y="1"/>
                  </a:cubicBezTo>
                  <a:cubicBezTo>
                    <a:pt x="25" y="0"/>
                    <a:pt x="25" y="0"/>
                    <a:pt x="25" y="0"/>
                  </a:cubicBezTo>
                  <a:cubicBezTo>
                    <a:pt x="25" y="0"/>
                    <a:pt x="25" y="0"/>
                    <a:pt x="24" y="2"/>
                  </a:cubicBezTo>
                  <a:close/>
                  <a:moveTo>
                    <a:pt x="25" y="2"/>
                  </a:moveTo>
                  <a:cubicBezTo>
                    <a:pt x="25" y="2"/>
                    <a:pt x="25" y="1"/>
                    <a:pt x="25" y="1"/>
                  </a:cubicBezTo>
                  <a:cubicBezTo>
                    <a:pt x="26" y="1"/>
                    <a:pt x="28" y="2"/>
                    <a:pt x="28" y="2"/>
                  </a:cubicBezTo>
                  <a:cubicBezTo>
                    <a:pt x="28" y="2"/>
                    <a:pt x="32" y="2"/>
                    <a:pt x="32" y="3"/>
                  </a:cubicBezTo>
                  <a:cubicBezTo>
                    <a:pt x="32" y="3"/>
                    <a:pt x="28" y="11"/>
                    <a:pt x="28" y="11"/>
                  </a:cubicBezTo>
                  <a:cubicBezTo>
                    <a:pt x="28" y="11"/>
                    <a:pt x="28" y="11"/>
                    <a:pt x="28" y="11"/>
                  </a:cubicBezTo>
                  <a:cubicBezTo>
                    <a:pt x="28" y="11"/>
                    <a:pt x="28" y="11"/>
                    <a:pt x="28" y="11"/>
                  </a:cubicBezTo>
                  <a:cubicBezTo>
                    <a:pt x="28" y="11"/>
                    <a:pt x="33" y="19"/>
                    <a:pt x="33" y="19"/>
                  </a:cubicBezTo>
                  <a:cubicBezTo>
                    <a:pt x="33" y="19"/>
                    <a:pt x="30" y="29"/>
                    <a:pt x="30" y="29"/>
                  </a:cubicBezTo>
                  <a:cubicBezTo>
                    <a:pt x="29" y="29"/>
                    <a:pt x="28" y="29"/>
                    <a:pt x="28" y="29"/>
                  </a:cubicBezTo>
                  <a:cubicBezTo>
                    <a:pt x="28" y="29"/>
                    <a:pt x="28" y="29"/>
                    <a:pt x="28" y="29"/>
                  </a:cubicBezTo>
                  <a:cubicBezTo>
                    <a:pt x="28" y="29"/>
                    <a:pt x="25" y="33"/>
                    <a:pt x="24" y="33"/>
                  </a:cubicBezTo>
                  <a:cubicBezTo>
                    <a:pt x="24" y="33"/>
                    <a:pt x="15" y="27"/>
                    <a:pt x="15" y="27"/>
                  </a:cubicBezTo>
                  <a:cubicBezTo>
                    <a:pt x="15" y="27"/>
                    <a:pt x="15" y="27"/>
                    <a:pt x="15" y="27"/>
                  </a:cubicBezTo>
                  <a:cubicBezTo>
                    <a:pt x="15" y="27"/>
                    <a:pt x="5" y="28"/>
                    <a:pt x="4" y="28"/>
                  </a:cubicBezTo>
                  <a:cubicBezTo>
                    <a:pt x="4" y="27"/>
                    <a:pt x="5" y="24"/>
                    <a:pt x="5" y="24"/>
                  </a:cubicBezTo>
                  <a:cubicBezTo>
                    <a:pt x="5" y="24"/>
                    <a:pt x="4" y="20"/>
                    <a:pt x="4" y="19"/>
                  </a:cubicBezTo>
                  <a:cubicBezTo>
                    <a:pt x="4" y="19"/>
                    <a:pt x="8" y="17"/>
                    <a:pt x="8" y="17"/>
                  </a:cubicBezTo>
                  <a:cubicBezTo>
                    <a:pt x="8" y="17"/>
                    <a:pt x="8" y="17"/>
                    <a:pt x="8" y="17"/>
                  </a:cubicBezTo>
                  <a:cubicBezTo>
                    <a:pt x="8" y="17"/>
                    <a:pt x="8" y="17"/>
                    <a:pt x="8" y="17"/>
                  </a:cubicBezTo>
                  <a:cubicBezTo>
                    <a:pt x="8" y="17"/>
                    <a:pt x="8" y="17"/>
                    <a:pt x="8" y="17"/>
                  </a:cubicBezTo>
                  <a:cubicBezTo>
                    <a:pt x="8" y="17"/>
                    <a:pt x="1" y="16"/>
                    <a:pt x="1" y="16"/>
                  </a:cubicBezTo>
                  <a:cubicBezTo>
                    <a:pt x="1" y="16"/>
                    <a:pt x="0" y="13"/>
                    <a:pt x="0" y="13"/>
                  </a:cubicBezTo>
                  <a:cubicBezTo>
                    <a:pt x="1" y="12"/>
                    <a:pt x="9" y="9"/>
                    <a:pt x="9" y="9"/>
                  </a:cubicBezTo>
                  <a:cubicBezTo>
                    <a:pt x="12" y="7"/>
                    <a:pt x="12" y="7"/>
                    <a:pt x="12" y="7"/>
                  </a:cubicBezTo>
                  <a:cubicBezTo>
                    <a:pt x="12" y="7"/>
                    <a:pt x="16" y="3"/>
                    <a:pt x="16" y="3"/>
                  </a:cubicBezTo>
                  <a:cubicBezTo>
                    <a:pt x="16" y="3"/>
                    <a:pt x="20" y="2"/>
                    <a:pt x="20" y="2"/>
                  </a:cubicBezTo>
                  <a:cubicBezTo>
                    <a:pt x="24" y="2"/>
                    <a:pt x="24" y="2"/>
                    <a:pt x="24" y="2"/>
                  </a:cubicBezTo>
                  <a:cubicBezTo>
                    <a:pt x="25" y="2"/>
                    <a:pt x="25" y="2"/>
                    <a:pt x="2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75">
              <a:extLst>
                <a:ext uri="{FF2B5EF4-FFF2-40B4-BE49-F238E27FC236}">
                  <a16:creationId xmlns:a16="http://schemas.microsoft.com/office/drawing/2014/main" id="{B6A7CF48-B80C-3500-68B1-48E5F136B492}"/>
                </a:ext>
              </a:extLst>
            </p:cNvPr>
            <p:cNvSpPr>
              <a:spLocks/>
            </p:cNvSpPr>
            <p:nvPr/>
          </p:nvSpPr>
          <p:spPr bwMode="auto">
            <a:xfrm>
              <a:off x="4116" y="1590"/>
              <a:ext cx="204" cy="257"/>
            </a:xfrm>
            <a:custGeom>
              <a:avLst/>
              <a:gdLst>
                <a:gd name="T0" fmla="*/ 3 w 204"/>
                <a:gd name="T1" fmla="*/ 64 h 257"/>
                <a:gd name="T2" fmla="*/ 14 w 204"/>
                <a:gd name="T3" fmla="*/ 50 h 257"/>
                <a:gd name="T4" fmla="*/ 0 w 204"/>
                <a:gd name="T5" fmla="*/ 27 h 257"/>
                <a:gd name="T6" fmla="*/ 20 w 204"/>
                <a:gd name="T7" fmla="*/ 18 h 257"/>
                <a:gd name="T8" fmla="*/ 14 w 204"/>
                <a:gd name="T9" fmla="*/ 0 h 257"/>
                <a:gd name="T10" fmla="*/ 38 w 204"/>
                <a:gd name="T11" fmla="*/ 9 h 257"/>
                <a:gd name="T12" fmla="*/ 52 w 204"/>
                <a:gd name="T13" fmla="*/ 9 h 257"/>
                <a:gd name="T14" fmla="*/ 64 w 204"/>
                <a:gd name="T15" fmla="*/ 18 h 257"/>
                <a:gd name="T16" fmla="*/ 61 w 204"/>
                <a:gd name="T17" fmla="*/ 27 h 257"/>
                <a:gd name="T18" fmla="*/ 67 w 204"/>
                <a:gd name="T19" fmla="*/ 32 h 257"/>
                <a:gd name="T20" fmla="*/ 90 w 204"/>
                <a:gd name="T21" fmla="*/ 56 h 257"/>
                <a:gd name="T22" fmla="*/ 105 w 204"/>
                <a:gd name="T23" fmla="*/ 47 h 257"/>
                <a:gd name="T24" fmla="*/ 128 w 204"/>
                <a:gd name="T25" fmla="*/ 41 h 257"/>
                <a:gd name="T26" fmla="*/ 163 w 204"/>
                <a:gd name="T27" fmla="*/ 38 h 257"/>
                <a:gd name="T28" fmla="*/ 189 w 204"/>
                <a:gd name="T29" fmla="*/ 56 h 257"/>
                <a:gd name="T30" fmla="*/ 186 w 204"/>
                <a:gd name="T31" fmla="*/ 59 h 257"/>
                <a:gd name="T32" fmla="*/ 204 w 204"/>
                <a:gd name="T33" fmla="*/ 91 h 257"/>
                <a:gd name="T34" fmla="*/ 189 w 204"/>
                <a:gd name="T35" fmla="*/ 94 h 257"/>
                <a:gd name="T36" fmla="*/ 163 w 204"/>
                <a:gd name="T37" fmla="*/ 126 h 257"/>
                <a:gd name="T38" fmla="*/ 166 w 204"/>
                <a:gd name="T39" fmla="*/ 204 h 257"/>
                <a:gd name="T40" fmla="*/ 166 w 204"/>
                <a:gd name="T41" fmla="*/ 204 h 257"/>
                <a:gd name="T42" fmla="*/ 140 w 204"/>
                <a:gd name="T43" fmla="*/ 219 h 257"/>
                <a:gd name="T44" fmla="*/ 140 w 204"/>
                <a:gd name="T45" fmla="*/ 239 h 257"/>
                <a:gd name="T46" fmla="*/ 131 w 204"/>
                <a:gd name="T47" fmla="*/ 257 h 257"/>
                <a:gd name="T48" fmla="*/ 111 w 204"/>
                <a:gd name="T49" fmla="*/ 236 h 257"/>
                <a:gd name="T50" fmla="*/ 76 w 204"/>
                <a:gd name="T51" fmla="*/ 175 h 257"/>
                <a:gd name="T52" fmla="*/ 49 w 204"/>
                <a:gd name="T53" fmla="*/ 166 h 257"/>
                <a:gd name="T54" fmla="*/ 23 w 204"/>
                <a:gd name="T55" fmla="*/ 181 h 257"/>
                <a:gd name="T56" fmla="*/ 49 w 204"/>
                <a:gd name="T57" fmla="*/ 166 h 257"/>
                <a:gd name="T58" fmla="*/ 41 w 204"/>
                <a:gd name="T59" fmla="*/ 149 h 257"/>
                <a:gd name="T60" fmla="*/ 52 w 204"/>
                <a:gd name="T61" fmla="*/ 120 h 257"/>
                <a:gd name="T62" fmla="*/ 46 w 204"/>
                <a:gd name="T63" fmla="*/ 114 h 257"/>
                <a:gd name="T64" fmla="*/ 0 w 204"/>
                <a:gd name="T65" fmla="*/ 120 h 257"/>
                <a:gd name="T66" fmla="*/ 0 w 204"/>
                <a:gd name="T67" fmla="*/ 108 h 257"/>
                <a:gd name="T68" fmla="*/ 14 w 204"/>
                <a:gd name="T69" fmla="*/ 96 h 257"/>
                <a:gd name="T70" fmla="*/ 12 w 204"/>
                <a:gd name="T71" fmla="*/ 67 h 257"/>
                <a:gd name="T72" fmla="*/ 3 w 204"/>
                <a:gd name="T73"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57">
                  <a:moveTo>
                    <a:pt x="3" y="64"/>
                  </a:moveTo>
                  <a:lnTo>
                    <a:pt x="14" y="50"/>
                  </a:lnTo>
                  <a:lnTo>
                    <a:pt x="0" y="27"/>
                  </a:lnTo>
                  <a:lnTo>
                    <a:pt x="20" y="18"/>
                  </a:lnTo>
                  <a:lnTo>
                    <a:pt x="14" y="0"/>
                  </a:lnTo>
                  <a:lnTo>
                    <a:pt x="38" y="9"/>
                  </a:lnTo>
                  <a:lnTo>
                    <a:pt x="52" y="9"/>
                  </a:lnTo>
                  <a:lnTo>
                    <a:pt x="64" y="18"/>
                  </a:lnTo>
                  <a:lnTo>
                    <a:pt x="61" y="27"/>
                  </a:lnTo>
                  <a:lnTo>
                    <a:pt x="67" y="32"/>
                  </a:lnTo>
                  <a:lnTo>
                    <a:pt x="90" y="56"/>
                  </a:lnTo>
                  <a:lnTo>
                    <a:pt x="105" y="47"/>
                  </a:lnTo>
                  <a:lnTo>
                    <a:pt x="128" y="41"/>
                  </a:lnTo>
                  <a:lnTo>
                    <a:pt x="163" y="38"/>
                  </a:lnTo>
                  <a:lnTo>
                    <a:pt x="189" y="56"/>
                  </a:lnTo>
                  <a:lnTo>
                    <a:pt x="186" y="59"/>
                  </a:lnTo>
                  <a:lnTo>
                    <a:pt x="204" y="91"/>
                  </a:lnTo>
                  <a:lnTo>
                    <a:pt x="189" y="94"/>
                  </a:lnTo>
                  <a:lnTo>
                    <a:pt x="163" y="126"/>
                  </a:lnTo>
                  <a:lnTo>
                    <a:pt x="166" y="204"/>
                  </a:lnTo>
                  <a:lnTo>
                    <a:pt x="166" y="204"/>
                  </a:lnTo>
                  <a:lnTo>
                    <a:pt x="140" y="219"/>
                  </a:lnTo>
                  <a:lnTo>
                    <a:pt x="140" y="239"/>
                  </a:lnTo>
                  <a:lnTo>
                    <a:pt x="131" y="257"/>
                  </a:lnTo>
                  <a:lnTo>
                    <a:pt x="111" y="236"/>
                  </a:lnTo>
                  <a:lnTo>
                    <a:pt x="76" y="175"/>
                  </a:lnTo>
                  <a:lnTo>
                    <a:pt x="49" y="166"/>
                  </a:lnTo>
                  <a:lnTo>
                    <a:pt x="23" y="181"/>
                  </a:lnTo>
                  <a:lnTo>
                    <a:pt x="49" y="166"/>
                  </a:lnTo>
                  <a:lnTo>
                    <a:pt x="41" y="149"/>
                  </a:lnTo>
                  <a:lnTo>
                    <a:pt x="52" y="120"/>
                  </a:lnTo>
                  <a:lnTo>
                    <a:pt x="46" y="114"/>
                  </a:lnTo>
                  <a:lnTo>
                    <a:pt x="0" y="120"/>
                  </a:lnTo>
                  <a:lnTo>
                    <a:pt x="0" y="108"/>
                  </a:lnTo>
                  <a:lnTo>
                    <a:pt x="14" y="96"/>
                  </a:lnTo>
                  <a:lnTo>
                    <a:pt x="12" y="67"/>
                  </a:lnTo>
                  <a:lnTo>
                    <a:pt x="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76">
              <a:extLst>
                <a:ext uri="{FF2B5EF4-FFF2-40B4-BE49-F238E27FC236}">
                  <a16:creationId xmlns:a16="http://schemas.microsoft.com/office/drawing/2014/main" id="{0DD016BB-2B4A-4027-D013-A469D48DA30E}"/>
                </a:ext>
              </a:extLst>
            </p:cNvPr>
            <p:cNvSpPr>
              <a:spLocks noEditPoints="1"/>
            </p:cNvSpPr>
            <p:nvPr/>
          </p:nvSpPr>
          <p:spPr bwMode="auto">
            <a:xfrm>
              <a:off x="4113" y="1590"/>
              <a:ext cx="207" cy="257"/>
            </a:xfrm>
            <a:custGeom>
              <a:avLst/>
              <a:gdLst>
                <a:gd name="T0" fmla="*/ 6 w 71"/>
                <a:gd name="T1" fmla="*/ 1 h 88"/>
                <a:gd name="T2" fmla="*/ 1 w 71"/>
                <a:gd name="T3" fmla="*/ 9 h 88"/>
                <a:gd name="T4" fmla="*/ 6 w 71"/>
                <a:gd name="T5" fmla="*/ 17 h 88"/>
                <a:gd name="T6" fmla="*/ 2 w 71"/>
                <a:gd name="T7" fmla="*/ 22 h 88"/>
                <a:gd name="T8" fmla="*/ 6 w 71"/>
                <a:gd name="T9" fmla="*/ 33 h 88"/>
                <a:gd name="T10" fmla="*/ 0 w 71"/>
                <a:gd name="T11" fmla="*/ 41 h 88"/>
                <a:gd name="T12" fmla="*/ 17 w 71"/>
                <a:gd name="T13" fmla="*/ 39 h 88"/>
                <a:gd name="T14" fmla="*/ 15 w 71"/>
                <a:gd name="T15" fmla="*/ 51 h 88"/>
                <a:gd name="T16" fmla="*/ 9 w 71"/>
                <a:gd name="T17" fmla="*/ 62 h 88"/>
                <a:gd name="T18" fmla="*/ 9 w 71"/>
                <a:gd name="T19" fmla="*/ 62 h 88"/>
                <a:gd name="T20" fmla="*/ 38 w 71"/>
                <a:gd name="T21" fmla="*/ 82 h 88"/>
                <a:gd name="T22" fmla="*/ 46 w 71"/>
                <a:gd name="T23" fmla="*/ 88 h 88"/>
                <a:gd name="T24" fmla="*/ 50 w 71"/>
                <a:gd name="T25" fmla="*/ 75 h 88"/>
                <a:gd name="T26" fmla="*/ 59 w 71"/>
                <a:gd name="T27" fmla="*/ 70 h 88"/>
                <a:gd name="T28" fmla="*/ 66 w 71"/>
                <a:gd name="T29" fmla="*/ 32 h 88"/>
                <a:gd name="T30" fmla="*/ 71 w 71"/>
                <a:gd name="T31" fmla="*/ 31 h 88"/>
                <a:gd name="T32" fmla="*/ 66 w 71"/>
                <a:gd name="T33" fmla="*/ 19 h 88"/>
                <a:gd name="T34" fmla="*/ 66 w 71"/>
                <a:gd name="T35" fmla="*/ 19 h 88"/>
                <a:gd name="T36" fmla="*/ 45 w 71"/>
                <a:gd name="T37" fmla="*/ 14 h 88"/>
                <a:gd name="T38" fmla="*/ 32 w 71"/>
                <a:gd name="T39" fmla="*/ 19 h 88"/>
                <a:gd name="T40" fmla="*/ 23 w 71"/>
                <a:gd name="T41" fmla="*/ 7 h 88"/>
                <a:gd name="T42" fmla="*/ 19 w 71"/>
                <a:gd name="T43" fmla="*/ 2 h 88"/>
                <a:gd name="T44" fmla="*/ 7 w 71"/>
                <a:gd name="T45" fmla="*/ 0 h 88"/>
                <a:gd name="T46" fmla="*/ 8 w 71"/>
                <a:gd name="T47" fmla="*/ 6 h 88"/>
                <a:gd name="T48" fmla="*/ 14 w 71"/>
                <a:gd name="T49" fmla="*/ 3 h 88"/>
                <a:gd name="T50" fmla="*/ 23 w 71"/>
                <a:gd name="T51" fmla="*/ 7 h 88"/>
                <a:gd name="T52" fmla="*/ 22 w 71"/>
                <a:gd name="T53" fmla="*/ 9 h 88"/>
                <a:gd name="T54" fmla="*/ 32 w 71"/>
                <a:gd name="T55" fmla="*/ 20 h 88"/>
                <a:gd name="T56" fmla="*/ 57 w 71"/>
                <a:gd name="T57" fmla="*/ 14 h 88"/>
                <a:gd name="T58" fmla="*/ 65 w 71"/>
                <a:gd name="T59" fmla="*/ 20 h 88"/>
                <a:gd name="T60" fmla="*/ 66 w 71"/>
                <a:gd name="T61" fmla="*/ 32 h 88"/>
                <a:gd name="T62" fmla="*/ 56 w 71"/>
                <a:gd name="T63" fmla="*/ 43 h 88"/>
                <a:gd name="T64" fmla="*/ 58 w 71"/>
                <a:gd name="T65" fmla="*/ 70 h 88"/>
                <a:gd name="T66" fmla="*/ 49 w 71"/>
                <a:gd name="T67" fmla="*/ 82 h 88"/>
                <a:gd name="T68" fmla="*/ 27 w 71"/>
                <a:gd name="T69" fmla="*/ 60 h 88"/>
                <a:gd name="T70" fmla="*/ 18 w 71"/>
                <a:gd name="T71" fmla="*/ 57 h 88"/>
                <a:gd name="T72" fmla="*/ 19 w 71"/>
                <a:gd name="T73" fmla="*/ 41 h 88"/>
                <a:gd name="T74" fmla="*/ 17 w 71"/>
                <a:gd name="T75" fmla="*/ 38 h 88"/>
                <a:gd name="T76" fmla="*/ 1 w 71"/>
                <a:gd name="T77" fmla="*/ 38 h 88"/>
                <a:gd name="T78" fmla="*/ 7 w 71"/>
                <a:gd name="T79" fmla="*/ 33 h 88"/>
                <a:gd name="T80" fmla="*/ 3 w 71"/>
                <a:gd name="T81" fmla="*/ 22 h 88"/>
                <a:gd name="T82" fmla="*/ 6 w 71"/>
                <a:gd name="T8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1" h="88">
                  <a:moveTo>
                    <a:pt x="6" y="0"/>
                  </a:moveTo>
                  <a:cubicBezTo>
                    <a:pt x="6" y="0"/>
                    <a:pt x="6" y="0"/>
                    <a:pt x="6" y="0"/>
                  </a:cubicBezTo>
                  <a:cubicBezTo>
                    <a:pt x="6" y="0"/>
                    <a:pt x="6" y="0"/>
                    <a:pt x="6" y="1"/>
                  </a:cubicBezTo>
                  <a:cubicBezTo>
                    <a:pt x="6" y="1"/>
                    <a:pt x="7" y="5"/>
                    <a:pt x="8" y="6"/>
                  </a:cubicBezTo>
                  <a:cubicBezTo>
                    <a:pt x="7" y="6"/>
                    <a:pt x="1" y="8"/>
                    <a:pt x="1" y="8"/>
                  </a:cubicBezTo>
                  <a:cubicBezTo>
                    <a:pt x="1" y="8"/>
                    <a:pt x="1" y="9"/>
                    <a:pt x="1" y="9"/>
                  </a:cubicBezTo>
                  <a:cubicBezTo>
                    <a:pt x="1" y="9"/>
                    <a:pt x="1" y="9"/>
                    <a:pt x="1" y="9"/>
                  </a:cubicBezTo>
                  <a:cubicBezTo>
                    <a:pt x="1" y="9"/>
                    <a:pt x="1" y="9"/>
                    <a:pt x="1" y="9"/>
                  </a:cubicBezTo>
                  <a:cubicBezTo>
                    <a:pt x="1" y="9"/>
                    <a:pt x="6" y="17"/>
                    <a:pt x="6" y="17"/>
                  </a:cubicBezTo>
                  <a:cubicBezTo>
                    <a:pt x="6" y="18"/>
                    <a:pt x="2" y="22"/>
                    <a:pt x="2" y="22"/>
                  </a:cubicBezTo>
                  <a:cubicBezTo>
                    <a:pt x="2" y="22"/>
                    <a:pt x="2" y="22"/>
                    <a:pt x="2" y="22"/>
                  </a:cubicBezTo>
                  <a:cubicBezTo>
                    <a:pt x="2" y="22"/>
                    <a:pt x="2" y="22"/>
                    <a:pt x="2" y="22"/>
                  </a:cubicBezTo>
                  <a:cubicBezTo>
                    <a:pt x="2" y="22"/>
                    <a:pt x="2" y="22"/>
                    <a:pt x="2" y="23"/>
                  </a:cubicBezTo>
                  <a:cubicBezTo>
                    <a:pt x="2" y="23"/>
                    <a:pt x="4" y="23"/>
                    <a:pt x="4" y="23"/>
                  </a:cubicBezTo>
                  <a:cubicBezTo>
                    <a:pt x="4" y="23"/>
                    <a:pt x="6" y="33"/>
                    <a:pt x="6" y="33"/>
                  </a:cubicBezTo>
                  <a:cubicBezTo>
                    <a:pt x="6" y="33"/>
                    <a:pt x="1" y="37"/>
                    <a:pt x="1" y="37"/>
                  </a:cubicBezTo>
                  <a:cubicBezTo>
                    <a:pt x="0" y="37"/>
                    <a:pt x="0" y="37"/>
                    <a:pt x="0" y="37"/>
                  </a:cubicBezTo>
                  <a:cubicBezTo>
                    <a:pt x="0" y="37"/>
                    <a:pt x="0" y="41"/>
                    <a:pt x="0" y="41"/>
                  </a:cubicBezTo>
                  <a:cubicBezTo>
                    <a:pt x="0" y="41"/>
                    <a:pt x="0" y="41"/>
                    <a:pt x="0" y="41"/>
                  </a:cubicBezTo>
                  <a:cubicBezTo>
                    <a:pt x="0" y="41"/>
                    <a:pt x="0" y="41"/>
                    <a:pt x="1" y="41"/>
                  </a:cubicBezTo>
                  <a:cubicBezTo>
                    <a:pt x="1" y="41"/>
                    <a:pt x="16" y="39"/>
                    <a:pt x="17" y="39"/>
                  </a:cubicBezTo>
                  <a:cubicBezTo>
                    <a:pt x="17" y="39"/>
                    <a:pt x="18" y="41"/>
                    <a:pt x="18" y="41"/>
                  </a:cubicBezTo>
                  <a:cubicBezTo>
                    <a:pt x="18" y="41"/>
                    <a:pt x="15" y="51"/>
                    <a:pt x="15" y="51"/>
                  </a:cubicBezTo>
                  <a:cubicBezTo>
                    <a:pt x="15" y="51"/>
                    <a:pt x="15" y="51"/>
                    <a:pt x="15" y="51"/>
                  </a:cubicBezTo>
                  <a:cubicBezTo>
                    <a:pt x="15" y="51"/>
                    <a:pt x="15" y="51"/>
                    <a:pt x="15" y="51"/>
                  </a:cubicBezTo>
                  <a:cubicBezTo>
                    <a:pt x="15" y="51"/>
                    <a:pt x="17" y="56"/>
                    <a:pt x="17" y="57"/>
                  </a:cubicBezTo>
                  <a:cubicBezTo>
                    <a:pt x="17" y="57"/>
                    <a:pt x="9" y="62"/>
                    <a:pt x="9" y="62"/>
                  </a:cubicBezTo>
                  <a:cubicBezTo>
                    <a:pt x="8" y="62"/>
                    <a:pt x="8" y="62"/>
                    <a:pt x="8" y="62"/>
                  </a:cubicBezTo>
                  <a:cubicBezTo>
                    <a:pt x="8" y="62"/>
                    <a:pt x="8" y="62"/>
                    <a:pt x="8" y="62"/>
                  </a:cubicBezTo>
                  <a:cubicBezTo>
                    <a:pt x="8" y="62"/>
                    <a:pt x="9" y="62"/>
                    <a:pt x="9" y="62"/>
                  </a:cubicBezTo>
                  <a:cubicBezTo>
                    <a:pt x="9" y="62"/>
                    <a:pt x="18" y="57"/>
                    <a:pt x="18" y="57"/>
                  </a:cubicBezTo>
                  <a:cubicBezTo>
                    <a:pt x="18" y="57"/>
                    <a:pt x="27" y="60"/>
                    <a:pt x="27" y="60"/>
                  </a:cubicBezTo>
                  <a:cubicBezTo>
                    <a:pt x="27" y="61"/>
                    <a:pt x="38" y="82"/>
                    <a:pt x="38" y="82"/>
                  </a:cubicBezTo>
                  <a:cubicBezTo>
                    <a:pt x="46" y="88"/>
                    <a:pt x="46" y="88"/>
                    <a:pt x="46" y="88"/>
                  </a:cubicBezTo>
                  <a:cubicBezTo>
                    <a:pt x="46" y="88"/>
                    <a:pt x="46" y="88"/>
                    <a:pt x="46" y="88"/>
                  </a:cubicBezTo>
                  <a:cubicBezTo>
                    <a:pt x="46" y="88"/>
                    <a:pt x="46" y="88"/>
                    <a:pt x="46" y="88"/>
                  </a:cubicBezTo>
                  <a:cubicBezTo>
                    <a:pt x="50" y="82"/>
                    <a:pt x="50" y="82"/>
                    <a:pt x="50" y="82"/>
                  </a:cubicBezTo>
                  <a:cubicBezTo>
                    <a:pt x="50" y="82"/>
                    <a:pt x="50" y="82"/>
                    <a:pt x="50" y="82"/>
                  </a:cubicBezTo>
                  <a:cubicBezTo>
                    <a:pt x="50" y="82"/>
                    <a:pt x="50" y="75"/>
                    <a:pt x="50" y="75"/>
                  </a:cubicBezTo>
                  <a:cubicBezTo>
                    <a:pt x="50" y="75"/>
                    <a:pt x="58" y="70"/>
                    <a:pt x="58" y="70"/>
                  </a:cubicBezTo>
                  <a:cubicBezTo>
                    <a:pt x="58" y="70"/>
                    <a:pt x="58" y="70"/>
                    <a:pt x="58" y="70"/>
                  </a:cubicBezTo>
                  <a:cubicBezTo>
                    <a:pt x="58" y="70"/>
                    <a:pt x="59" y="70"/>
                    <a:pt x="59" y="70"/>
                  </a:cubicBezTo>
                  <a:cubicBezTo>
                    <a:pt x="59" y="70"/>
                    <a:pt x="59" y="70"/>
                    <a:pt x="59" y="70"/>
                  </a:cubicBezTo>
                  <a:cubicBezTo>
                    <a:pt x="59" y="70"/>
                    <a:pt x="57" y="43"/>
                    <a:pt x="57" y="43"/>
                  </a:cubicBezTo>
                  <a:cubicBezTo>
                    <a:pt x="57" y="43"/>
                    <a:pt x="66" y="33"/>
                    <a:pt x="66" y="32"/>
                  </a:cubicBezTo>
                  <a:cubicBezTo>
                    <a:pt x="67" y="32"/>
                    <a:pt x="71" y="31"/>
                    <a:pt x="71" y="31"/>
                  </a:cubicBezTo>
                  <a:cubicBezTo>
                    <a:pt x="71" y="31"/>
                    <a:pt x="71" y="31"/>
                    <a:pt x="71" y="31"/>
                  </a:cubicBezTo>
                  <a:cubicBezTo>
                    <a:pt x="71" y="31"/>
                    <a:pt x="71" y="31"/>
                    <a:pt x="71" y="31"/>
                  </a:cubicBezTo>
                  <a:cubicBezTo>
                    <a:pt x="71" y="31"/>
                    <a:pt x="71" y="31"/>
                    <a:pt x="71" y="31"/>
                  </a:cubicBezTo>
                  <a:cubicBezTo>
                    <a:pt x="71" y="31"/>
                    <a:pt x="66" y="21"/>
                    <a:pt x="66" y="20"/>
                  </a:cubicBezTo>
                  <a:cubicBezTo>
                    <a:pt x="66" y="20"/>
                    <a:pt x="66" y="19"/>
                    <a:pt x="66" y="19"/>
                  </a:cubicBezTo>
                  <a:cubicBezTo>
                    <a:pt x="67" y="19"/>
                    <a:pt x="67" y="19"/>
                    <a:pt x="67" y="19"/>
                  </a:cubicBezTo>
                  <a:cubicBezTo>
                    <a:pt x="67" y="19"/>
                    <a:pt x="67" y="19"/>
                    <a:pt x="67" y="19"/>
                  </a:cubicBezTo>
                  <a:cubicBezTo>
                    <a:pt x="67" y="19"/>
                    <a:pt x="66" y="19"/>
                    <a:pt x="66" y="19"/>
                  </a:cubicBezTo>
                  <a:cubicBezTo>
                    <a:pt x="57" y="13"/>
                    <a:pt x="57" y="13"/>
                    <a:pt x="57" y="13"/>
                  </a:cubicBezTo>
                  <a:cubicBezTo>
                    <a:pt x="57" y="13"/>
                    <a:pt x="57" y="13"/>
                    <a:pt x="57" y="13"/>
                  </a:cubicBezTo>
                  <a:cubicBezTo>
                    <a:pt x="45" y="14"/>
                    <a:pt x="45" y="14"/>
                    <a:pt x="45" y="14"/>
                  </a:cubicBezTo>
                  <a:cubicBezTo>
                    <a:pt x="37" y="15"/>
                    <a:pt x="37" y="15"/>
                    <a:pt x="37" y="15"/>
                  </a:cubicBezTo>
                  <a:cubicBezTo>
                    <a:pt x="37" y="15"/>
                    <a:pt x="37" y="15"/>
                    <a:pt x="37" y="15"/>
                  </a:cubicBezTo>
                  <a:cubicBezTo>
                    <a:pt x="37" y="15"/>
                    <a:pt x="32" y="19"/>
                    <a:pt x="32" y="19"/>
                  </a:cubicBezTo>
                  <a:cubicBezTo>
                    <a:pt x="32" y="19"/>
                    <a:pt x="24" y="11"/>
                    <a:pt x="24" y="11"/>
                  </a:cubicBezTo>
                  <a:cubicBezTo>
                    <a:pt x="24" y="11"/>
                    <a:pt x="23" y="9"/>
                    <a:pt x="22" y="9"/>
                  </a:cubicBezTo>
                  <a:cubicBezTo>
                    <a:pt x="23" y="9"/>
                    <a:pt x="23" y="7"/>
                    <a:pt x="23" y="7"/>
                  </a:cubicBezTo>
                  <a:cubicBezTo>
                    <a:pt x="23" y="6"/>
                    <a:pt x="23" y="6"/>
                    <a:pt x="23" y="6"/>
                  </a:cubicBezTo>
                  <a:cubicBezTo>
                    <a:pt x="23" y="6"/>
                    <a:pt x="23" y="6"/>
                    <a:pt x="23" y="6"/>
                  </a:cubicBezTo>
                  <a:cubicBezTo>
                    <a:pt x="19" y="2"/>
                    <a:pt x="19" y="2"/>
                    <a:pt x="19" y="2"/>
                  </a:cubicBezTo>
                  <a:cubicBezTo>
                    <a:pt x="19" y="2"/>
                    <a:pt x="19" y="2"/>
                    <a:pt x="19" y="2"/>
                  </a:cubicBezTo>
                  <a:cubicBezTo>
                    <a:pt x="19" y="2"/>
                    <a:pt x="15" y="3"/>
                    <a:pt x="14" y="3"/>
                  </a:cubicBezTo>
                  <a:cubicBezTo>
                    <a:pt x="14" y="3"/>
                    <a:pt x="7" y="0"/>
                    <a:pt x="7" y="0"/>
                  </a:cubicBezTo>
                  <a:cubicBezTo>
                    <a:pt x="6" y="0"/>
                    <a:pt x="6" y="0"/>
                    <a:pt x="6" y="0"/>
                  </a:cubicBezTo>
                  <a:close/>
                  <a:moveTo>
                    <a:pt x="8" y="6"/>
                  </a:moveTo>
                  <a:cubicBezTo>
                    <a:pt x="8" y="6"/>
                    <a:pt x="8" y="6"/>
                    <a:pt x="8" y="6"/>
                  </a:cubicBezTo>
                  <a:cubicBezTo>
                    <a:pt x="8" y="6"/>
                    <a:pt x="8" y="6"/>
                    <a:pt x="8" y="6"/>
                  </a:cubicBezTo>
                  <a:cubicBezTo>
                    <a:pt x="8" y="6"/>
                    <a:pt x="7" y="2"/>
                    <a:pt x="7" y="1"/>
                  </a:cubicBezTo>
                  <a:cubicBezTo>
                    <a:pt x="8" y="1"/>
                    <a:pt x="14" y="3"/>
                    <a:pt x="14" y="3"/>
                  </a:cubicBezTo>
                  <a:cubicBezTo>
                    <a:pt x="14" y="3"/>
                    <a:pt x="14" y="3"/>
                    <a:pt x="14" y="3"/>
                  </a:cubicBezTo>
                  <a:cubicBezTo>
                    <a:pt x="14" y="3"/>
                    <a:pt x="19" y="3"/>
                    <a:pt x="19" y="3"/>
                  </a:cubicBezTo>
                  <a:cubicBezTo>
                    <a:pt x="19" y="3"/>
                    <a:pt x="22" y="6"/>
                    <a:pt x="23" y="7"/>
                  </a:cubicBezTo>
                  <a:cubicBezTo>
                    <a:pt x="22" y="7"/>
                    <a:pt x="22" y="9"/>
                    <a:pt x="22" y="9"/>
                  </a:cubicBezTo>
                  <a:cubicBezTo>
                    <a:pt x="22" y="9"/>
                    <a:pt x="22" y="9"/>
                    <a:pt x="22" y="9"/>
                  </a:cubicBezTo>
                  <a:cubicBezTo>
                    <a:pt x="22" y="9"/>
                    <a:pt x="22" y="9"/>
                    <a:pt x="22" y="9"/>
                  </a:cubicBezTo>
                  <a:cubicBezTo>
                    <a:pt x="24" y="11"/>
                    <a:pt x="24" y="11"/>
                    <a:pt x="24" y="11"/>
                  </a:cubicBezTo>
                  <a:cubicBezTo>
                    <a:pt x="32" y="20"/>
                    <a:pt x="32" y="20"/>
                    <a:pt x="32" y="20"/>
                  </a:cubicBezTo>
                  <a:cubicBezTo>
                    <a:pt x="32" y="20"/>
                    <a:pt x="32" y="20"/>
                    <a:pt x="32" y="20"/>
                  </a:cubicBezTo>
                  <a:cubicBezTo>
                    <a:pt x="32" y="20"/>
                    <a:pt x="37" y="16"/>
                    <a:pt x="37" y="16"/>
                  </a:cubicBezTo>
                  <a:cubicBezTo>
                    <a:pt x="37" y="16"/>
                    <a:pt x="46" y="14"/>
                    <a:pt x="46" y="14"/>
                  </a:cubicBezTo>
                  <a:cubicBezTo>
                    <a:pt x="46" y="14"/>
                    <a:pt x="57" y="14"/>
                    <a:pt x="57" y="14"/>
                  </a:cubicBezTo>
                  <a:cubicBezTo>
                    <a:pt x="57" y="14"/>
                    <a:pt x="65" y="19"/>
                    <a:pt x="66" y="19"/>
                  </a:cubicBezTo>
                  <a:cubicBezTo>
                    <a:pt x="65" y="20"/>
                    <a:pt x="65" y="20"/>
                    <a:pt x="65" y="20"/>
                  </a:cubicBezTo>
                  <a:cubicBezTo>
                    <a:pt x="65" y="20"/>
                    <a:pt x="65" y="20"/>
                    <a:pt x="65" y="20"/>
                  </a:cubicBezTo>
                  <a:cubicBezTo>
                    <a:pt x="65" y="20"/>
                    <a:pt x="65" y="20"/>
                    <a:pt x="65" y="20"/>
                  </a:cubicBezTo>
                  <a:cubicBezTo>
                    <a:pt x="65" y="20"/>
                    <a:pt x="70" y="30"/>
                    <a:pt x="70" y="30"/>
                  </a:cubicBezTo>
                  <a:cubicBezTo>
                    <a:pt x="70" y="31"/>
                    <a:pt x="66" y="32"/>
                    <a:pt x="66" y="32"/>
                  </a:cubicBezTo>
                  <a:cubicBezTo>
                    <a:pt x="66" y="32"/>
                    <a:pt x="66" y="32"/>
                    <a:pt x="66" y="32"/>
                  </a:cubicBezTo>
                  <a:cubicBezTo>
                    <a:pt x="57" y="43"/>
                    <a:pt x="57" y="43"/>
                    <a:pt x="57" y="43"/>
                  </a:cubicBezTo>
                  <a:cubicBezTo>
                    <a:pt x="56" y="43"/>
                    <a:pt x="56" y="43"/>
                    <a:pt x="56" y="43"/>
                  </a:cubicBezTo>
                  <a:cubicBezTo>
                    <a:pt x="56" y="43"/>
                    <a:pt x="58" y="69"/>
                    <a:pt x="58" y="70"/>
                  </a:cubicBezTo>
                  <a:cubicBezTo>
                    <a:pt x="58" y="70"/>
                    <a:pt x="58" y="70"/>
                    <a:pt x="58" y="70"/>
                  </a:cubicBezTo>
                  <a:cubicBezTo>
                    <a:pt x="58" y="70"/>
                    <a:pt x="58" y="70"/>
                    <a:pt x="58" y="70"/>
                  </a:cubicBezTo>
                  <a:cubicBezTo>
                    <a:pt x="49" y="75"/>
                    <a:pt x="49" y="75"/>
                    <a:pt x="49" y="75"/>
                  </a:cubicBezTo>
                  <a:cubicBezTo>
                    <a:pt x="49" y="75"/>
                    <a:pt x="49" y="75"/>
                    <a:pt x="49" y="75"/>
                  </a:cubicBezTo>
                  <a:cubicBezTo>
                    <a:pt x="49" y="75"/>
                    <a:pt x="49" y="82"/>
                    <a:pt x="49" y="82"/>
                  </a:cubicBezTo>
                  <a:cubicBezTo>
                    <a:pt x="49" y="82"/>
                    <a:pt x="46" y="87"/>
                    <a:pt x="46" y="87"/>
                  </a:cubicBezTo>
                  <a:cubicBezTo>
                    <a:pt x="45" y="87"/>
                    <a:pt x="39" y="81"/>
                    <a:pt x="39" y="81"/>
                  </a:cubicBezTo>
                  <a:cubicBezTo>
                    <a:pt x="27" y="60"/>
                    <a:pt x="27" y="60"/>
                    <a:pt x="27" y="60"/>
                  </a:cubicBezTo>
                  <a:cubicBezTo>
                    <a:pt x="27" y="60"/>
                    <a:pt x="27" y="60"/>
                    <a:pt x="27" y="60"/>
                  </a:cubicBezTo>
                  <a:cubicBezTo>
                    <a:pt x="18" y="57"/>
                    <a:pt x="18" y="57"/>
                    <a:pt x="18" y="57"/>
                  </a:cubicBezTo>
                  <a:cubicBezTo>
                    <a:pt x="18" y="57"/>
                    <a:pt x="18" y="57"/>
                    <a:pt x="18" y="57"/>
                  </a:cubicBezTo>
                  <a:cubicBezTo>
                    <a:pt x="18" y="57"/>
                    <a:pt x="18" y="57"/>
                    <a:pt x="18" y="57"/>
                  </a:cubicBezTo>
                  <a:cubicBezTo>
                    <a:pt x="18" y="56"/>
                    <a:pt x="15" y="51"/>
                    <a:pt x="15" y="51"/>
                  </a:cubicBezTo>
                  <a:cubicBezTo>
                    <a:pt x="15" y="51"/>
                    <a:pt x="19" y="41"/>
                    <a:pt x="19" y="41"/>
                  </a:cubicBezTo>
                  <a:cubicBezTo>
                    <a:pt x="19" y="41"/>
                    <a:pt x="19" y="41"/>
                    <a:pt x="19" y="41"/>
                  </a:cubicBezTo>
                  <a:cubicBezTo>
                    <a:pt x="19" y="41"/>
                    <a:pt x="19" y="41"/>
                    <a:pt x="19" y="41"/>
                  </a:cubicBezTo>
                  <a:cubicBezTo>
                    <a:pt x="17" y="38"/>
                    <a:pt x="17" y="38"/>
                    <a:pt x="17" y="38"/>
                  </a:cubicBezTo>
                  <a:cubicBezTo>
                    <a:pt x="17" y="38"/>
                    <a:pt x="17" y="38"/>
                    <a:pt x="17" y="38"/>
                  </a:cubicBezTo>
                  <a:cubicBezTo>
                    <a:pt x="17" y="38"/>
                    <a:pt x="2" y="41"/>
                    <a:pt x="1" y="41"/>
                  </a:cubicBezTo>
                  <a:cubicBezTo>
                    <a:pt x="1" y="40"/>
                    <a:pt x="1" y="38"/>
                    <a:pt x="1" y="38"/>
                  </a:cubicBezTo>
                  <a:cubicBezTo>
                    <a:pt x="1" y="37"/>
                    <a:pt x="6" y="33"/>
                    <a:pt x="6" y="33"/>
                  </a:cubicBezTo>
                  <a:cubicBezTo>
                    <a:pt x="7" y="33"/>
                    <a:pt x="7" y="33"/>
                    <a:pt x="7" y="33"/>
                  </a:cubicBezTo>
                  <a:cubicBezTo>
                    <a:pt x="7" y="33"/>
                    <a:pt x="7" y="33"/>
                    <a:pt x="7" y="33"/>
                  </a:cubicBezTo>
                  <a:cubicBezTo>
                    <a:pt x="5" y="23"/>
                    <a:pt x="5" y="23"/>
                    <a:pt x="5" y="23"/>
                  </a:cubicBezTo>
                  <a:cubicBezTo>
                    <a:pt x="5" y="22"/>
                    <a:pt x="5" y="22"/>
                    <a:pt x="5" y="22"/>
                  </a:cubicBezTo>
                  <a:cubicBezTo>
                    <a:pt x="5" y="22"/>
                    <a:pt x="4" y="22"/>
                    <a:pt x="3" y="22"/>
                  </a:cubicBezTo>
                  <a:cubicBezTo>
                    <a:pt x="3" y="21"/>
                    <a:pt x="6" y="18"/>
                    <a:pt x="6" y="18"/>
                  </a:cubicBezTo>
                  <a:cubicBezTo>
                    <a:pt x="6" y="18"/>
                    <a:pt x="6" y="17"/>
                    <a:pt x="6" y="17"/>
                  </a:cubicBezTo>
                  <a:cubicBezTo>
                    <a:pt x="6" y="17"/>
                    <a:pt x="6" y="17"/>
                    <a:pt x="6" y="17"/>
                  </a:cubicBezTo>
                  <a:cubicBezTo>
                    <a:pt x="6" y="17"/>
                    <a:pt x="2" y="9"/>
                    <a:pt x="2" y="9"/>
                  </a:cubicBezTo>
                  <a:cubicBezTo>
                    <a:pt x="2" y="9"/>
                    <a:pt x="8" y="6"/>
                    <a:pt x="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77">
              <a:extLst>
                <a:ext uri="{FF2B5EF4-FFF2-40B4-BE49-F238E27FC236}">
                  <a16:creationId xmlns:a16="http://schemas.microsoft.com/office/drawing/2014/main" id="{E31D6D3D-CE20-84AF-92B0-FB8977805C7E}"/>
                </a:ext>
              </a:extLst>
            </p:cNvPr>
            <p:cNvSpPr>
              <a:spLocks/>
            </p:cNvSpPr>
            <p:nvPr/>
          </p:nvSpPr>
          <p:spPr bwMode="auto">
            <a:xfrm>
              <a:off x="4404" y="1555"/>
              <a:ext cx="169" cy="97"/>
            </a:xfrm>
            <a:custGeom>
              <a:avLst/>
              <a:gdLst>
                <a:gd name="T0" fmla="*/ 0 w 58"/>
                <a:gd name="T1" fmla="*/ 13 h 33"/>
                <a:gd name="T2" fmla="*/ 3 w 58"/>
                <a:gd name="T3" fmla="*/ 13 h 33"/>
                <a:gd name="T4" fmla="*/ 21 w 58"/>
                <a:gd name="T5" fmla="*/ 5 h 33"/>
                <a:gd name="T6" fmla="*/ 42 w 58"/>
                <a:gd name="T7" fmla="*/ 10 h 33"/>
                <a:gd name="T8" fmla="*/ 55 w 58"/>
                <a:gd name="T9" fmla="*/ 19 h 33"/>
                <a:gd name="T10" fmla="*/ 58 w 58"/>
                <a:gd name="T11" fmla="*/ 23 h 33"/>
                <a:gd name="T12" fmla="*/ 48 w 58"/>
                <a:gd name="T13" fmla="*/ 30 h 33"/>
                <a:gd name="T14" fmla="*/ 42 w 58"/>
                <a:gd name="T15" fmla="*/ 24 h 33"/>
                <a:gd name="T16" fmla="*/ 41 w 58"/>
                <a:gd name="T17" fmla="*/ 31 h 33"/>
                <a:gd name="T18" fmla="*/ 16 w 58"/>
                <a:gd name="T19" fmla="*/ 33 h 33"/>
                <a:gd name="T20" fmla="*/ 15 w 58"/>
                <a:gd name="T21" fmla="*/ 33 h 33"/>
                <a:gd name="T22" fmla="*/ 12 w 58"/>
                <a:gd name="T23" fmla="*/ 27 h 33"/>
                <a:gd name="T24" fmla="*/ 11 w 58"/>
                <a:gd name="T25" fmla="*/ 19 h 33"/>
                <a:gd name="T26" fmla="*/ 6 w 58"/>
                <a:gd name="T27" fmla="*/ 19 h 33"/>
                <a:gd name="T28" fmla="*/ 0 w 58"/>
                <a:gd name="T29"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33">
                  <a:moveTo>
                    <a:pt x="0" y="13"/>
                  </a:moveTo>
                  <a:cubicBezTo>
                    <a:pt x="1" y="13"/>
                    <a:pt x="2" y="13"/>
                    <a:pt x="3" y="13"/>
                  </a:cubicBezTo>
                  <a:cubicBezTo>
                    <a:pt x="12" y="13"/>
                    <a:pt x="15" y="10"/>
                    <a:pt x="21" y="5"/>
                  </a:cubicBezTo>
                  <a:cubicBezTo>
                    <a:pt x="27" y="0"/>
                    <a:pt x="38" y="5"/>
                    <a:pt x="42" y="10"/>
                  </a:cubicBezTo>
                  <a:cubicBezTo>
                    <a:pt x="47" y="16"/>
                    <a:pt x="52" y="18"/>
                    <a:pt x="55" y="19"/>
                  </a:cubicBezTo>
                  <a:cubicBezTo>
                    <a:pt x="57" y="19"/>
                    <a:pt x="57" y="21"/>
                    <a:pt x="58" y="23"/>
                  </a:cubicBezTo>
                  <a:cubicBezTo>
                    <a:pt x="48" y="30"/>
                    <a:pt x="48" y="30"/>
                    <a:pt x="48" y="30"/>
                  </a:cubicBezTo>
                  <a:cubicBezTo>
                    <a:pt x="42" y="24"/>
                    <a:pt x="42" y="24"/>
                    <a:pt x="42" y="24"/>
                  </a:cubicBezTo>
                  <a:cubicBezTo>
                    <a:pt x="41" y="31"/>
                    <a:pt x="41" y="31"/>
                    <a:pt x="41" y="31"/>
                  </a:cubicBezTo>
                  <a:cubicBezTo>
                    <a:pt x="16" y="33"/>
                    <a:pt x="16" y="33"/>
                    <a:pt x="16" y="33"/>
                  </a:cubicBezTo>
                  <a:cubicBezTo>
                    <a:pt x="15" y="33"/>
                    <a:pt x="15" y="33"/>
                    <a:pt x="15" y="33"/>
                  </a:cubicBezTo>
                  <a:cubicBezTo>
                    <a:pt x="12" y="27"/>
                    <a:pt x="12" y="27"/>
                    <a:pt x="12" y="27"/>
                  </a:cubicBezTo>
                  <a:cubicBezTo>
                    <a:pt x="11" y="19"/>
                    <a:pt x="11" y="19"/>
                    <a:pt x="11" y="19"/>
                  </a:cubicBezTo>
                  <a:cubicBezTo>
                    <a:pt x="6" y="19"/>
                    <a:pt x="6" y="19"/>
                    <a:pt x="6" y="19"/>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78">
              <a:extLst>
                <a:ext uri="{FF2B5EF4-FFF2-40B4-BE49-F238E27FC236}">
                  <a16:creationId xmlns:a16="http://schemas.microsoft.com/office/drawing/2014/main" id="{F3E25F6A-7B69-E994-A935-E39167C56A52}"/>
                </a:ext>
              </a:extLst>
            </p:cNvPr>
            <p:cNvSpPr>
              <a:spLocks noEditPoints="1"/>
            </p:cNvSpPr>
            <p:nvPr/>
          </p:nvSpPr>
          <p:spPr bwMode="auto">
            <a:xfrm>
              <a:off x="4401" y="1561"/>
              <a:ext cx="172" cy="91"/>
            </a:xfrm>
            <a:custGeom>
              <a:avLst/>
              <a:gdLst>
                <a:gd name="T0" fmla="*/ 22 w 59"/>
                <a:gd name="T1" fmla="*/ 3 h 31"/>
                <a:gd name="T2" fmla="*/ 20 w 59"/>
                <a:gd name="T3" fmla="*/ 4 h 31"/>
                <a:gd name="T4" fmla="*/ 4 w 59"/>
                <a:gd name="T5" fmla="*/ 11 h 31"/>
                <a:gd name="T6" fmla="*/ 1 w 59"/>
                <a:gd name="T7" fmla="*/ 11 h 31"/>
                <a:gd name="T8" fmla="*/ 0 w 59"/>
                <a:gd name="T9" fmla="*/ 11 h 31"/>
                <a:gd name="T10" fmla="*/ 0 w 59"/>
                <a:gd name="T11" fmla="*/ 11 h 31"/>
                <a:gd name="T12" fmla="*/ 0 w 59"/>
                <a:gd name="T13" fmla="*/ 11 h 31"/>
                <a:gd name="T14" fmla="*/ 7 w 59"/>
                <a:gd name="T15" fmla="*/ 17 h 31"/>
                <a:gd name="T16" fmla="*/ 7 w 59"/>
                <a:gd name="T17" fmla="*/ 17 h 31"/>
                <a:gd name="T18" fmla="*/ 12 w 59"/>
                <a:gd name="T19" fmla="*/ 18 h 31"/>
                <a:gd name="T20" fmla="*/ 13 w 59"/>
                <a:gd name="T21" fmla="*/ 25 h 31"/>
                <a:gd name="T22" fmla="*/ 15 w 59"/>
                <a:gd name="T23" fmla="*/ 31 h 31"/>
                <a:gd name="T24" fmla="*/ 16 w 59"/>
                <a:gd name="T25" fmla="*/ 31 h 31"/>
                <a:gd name="T26" fmla="*/ 17 w 59"/>
                <a:gd name="T27" fmla="*/ 31 h 31"/>
                <a:gd name="T28" fmla="*/ 42 w 59"/>
                <a:gd name="T29" fmla="*/ 29 h 31"/>
                <a:gd name="T30" fmla="*/ 42 w 59"/>
                <a:gd name="T31" fmla="*/ 29 h 31"/>
                <a:gd name="T32" fmla="*/ 43 w 59"/>
                <a:gd name="T33" fmla="*/ 23 h 31"/>
                <a:gd name="T34" fmla="*/ 49 w 59"/>
                <a:gd name="T35" fmla="*/ 28 h 31"/>
                <a:gd name="T36" fmla="*/ 50 w 59"/>
                <a:gd name="T37" fmla="*/ 28 h 31"/>
                <a:gd name="T38" fmla="*/ 59 w 59"/>
                <a:gd name="T39" fmla="*/ 21 h 31"/>
                <a:gd name="T40" fmla="*/ 59 w 59"/>
                <a:gd name="T41" fmla="*/ 21 h 31"/>
                <a:gd name="T42" fmla="*/ 59 w 59"/>
                <a:gd name="T43" fmla="*/ 19 h 31"/>
                <a:gd name="T44" fmla="*/ 56 w 59"/>
                <a:gd name="T45" fmla="*/ 17 h 31"/>
                <a:gd name="T46" fmla="*/ 44 w 59"/>
                <a:gd name="T47" fmla="*/ 8 h 31"/>
                <a:gd name="T48" fmla="*/ 30 w 59"/>
                <a:gd name="T49" fmla="*/ 1 h 31"/>
                <a:gd name="T50" fmla="*/ 22 w 59"/>
                <a:gd name="T51" fmla="*/ 3 h 31"/>
                <a:gd name="T52" fmla="*/ 1 w 59"/>
                <a:gd name="T53" fmla="*/ 11 h 31"/>
                <a:gd name="T54" fmla="*/ 1 w 59"/>
                <a:gd name="T55" fmla="*/ 11 h 31"/>
                <a:gd name="T56" fmla="*/ 1 w 59"/>
                <a:gd name="T57" fmla="*/ 11 h 31"/>
                <a:gd name="T58" fmla="*/ 4 w 59"/>
                <a:gd name="T59" fmla="*/ 11 h 31"/>
                <a:gd name="T60" fmla="*/ 20 w 59"/>
                <a:gd name="T61" fmla="*/ 5 h 31"/>
                <a:gd name="T62" fmla="*/ 22 w 59"/>
                <a:gd name="T63" fmla="*/ 3 h 31"/>
                <a:gd name="T64" fmla="*/ 30 w 59"/>
                <a:gd name="T65" fmla="*/ 1 h 31"/>
                <a:gd name="T66" fmla="*/ 43 w 59"/>
                <a:gd name="T67" fmla="*/ 8 h 31"/>
                <a:gd name="T68" fmla="*/ 56 w 59"/>
                <a:gd name="T69" fmla="*/ 17 h 31"/>
                <a:gd name="T70" fmla="*/ 58 w 59"/>
                <a:gd name="T71" fmla="*/ 20 h 31"/>
                <a:gd name="T72" fmla="*/ 59 w 59"/>
                <a:gd name="T73" fmla="*/ 21 h 31"/>
                <a:gd name="T74" fmla="*/ 49 w 59"/>
                <a:gd name="T75" fmla="*/ 27 h 31"/>
                <a:gd name="T76" fmla="*/ 43 w 59"/>
                <a:gd name="T77" fmla="*/ 22 h 31"/>
                <a:gd name="T78" fmla="*/ 43 w 59"/>
                <a:gd name="T79" fmla="*/ 22 h 31"/>
                <a:gd name="T80" fmla="*/ 43 w 59"/>
                <a:gd name="T81" fmla="*/ 22 h 31"/>
                <a:gd name="T82" fmla="*/ 42 w 59"/>
                <a:gd name="T83" fmla="*/ 28 h 31"/>
                <a:gd name="T84" fmla="*/ 17 w 59"/>
                <a:gd name="T85" fmla="*/ 31 h 31"/>
                <a:gd name="T86" fmla="*/ 16 w 59"/>
                <a:gd name="T87" fmla="*/ 31 h 31"/>
                <a:gd name="T88" fmla="*/ 14 w 59"/>
                <a:gd name="T89" fmla="*/ 25 h 31"/>
                <a:gd name="T90" fmla="*/ 12 w 59"/>
                <a:gd name="T91" fmla="*/ 17 h 31"/>
                <a:gd name="T92" fmla="*/ 12 w 59"/>
                <a:gd name="T93" fmla="*/ 17 h 31"/>
                <a:gd name="T94" fmla="*/ 7 w 59"/>
                <a:gd name="T95" fmla="*/ 16 h 31"/>
                <a:gd name="T96" fmla="*/ 1 w 59"/>
                <a:gd name="T97" fmla="*/ 11 h 31"/>
                <a:gd name="T98" fmla="*/ 4 w 59"/>
                <a:gd name="T99"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 h="31">
                  <a:moveTo>
                    <a:pt x="22" y="3"/>
                  </a:moveTo>
                  <a:cubicBezTo>
                    <a:pt x="20" y="4"/>
                    <a:pt x="20" y="4"/>
                    <a:pt x="20" y="4"/>
                  </a:cubicBezTo>
                  <a:cubicBezTo>
                    <a:pt x="15" y="8"/>
                    <a:pt x="12" y="11"/>
                    <a:pt x="4" y="11"/>
                  </a:cubicBezTo>
                  <a:cubicBezTo>
                    <a:pt x="3" y="11"/>
                    <a:pt x="2" y="11"/>
                    <a:pt x="1" y="11"/>
                  </a:cubicBezTo>
                  <a:cubicBezTo>
                    <a:pt x="1" y="11"/>
                    <a:pt x="0" y="11"/>
                    <a:pt x="0" y="11"/>
                  </a:cubicBezTo>
                  <a:cubicBezTo>
                    <a:pt x="0" y="11"/>
                    <a:pt x="0" y="11"/>
                    <a:pt x="0" y="11"/>
                  </a:cubicBezTo>
                  <a:cubicBezTo>
                    <a:pt x="0" y="11"/>
                    <a:pt x="0" y="11"/>
                    <a:pt x="0" y="11"/>
                  </a:cubicBezTo>
                  <a:cubicBezTo>
                    <a:pt x="7" y="17"/>
                    <a:pt x="7" y="17"/>
                    <a:pt x="7" y="17"/>
                  </a:cubicBezTo>
                  <a:cubicBezTo>
                    <a:pt x="7" y="17"/>
                    <a:pt x="7" y="17"/>
                    <a:pt x="7" y="17"/>
                  </a:cubicBezTo>
                  <a:cubicBezTo>
                    <a:pt x="7" y="17"/>
                    <a:pt x="11" y="18"/>
                    <a:pt x="12" y="18"/>
                  </a:cubicBezTo>
                  <a:cubicBezTo>
                    <a:pt x="12" y="18"/>
                    <a:pt x="13" y="25"/>
                    <a:pt x="13" y="25"/>
                  </a:cubicBezTo>
                  <a:cubicBezTo>
                    <a:pt x="15" y="31"/>
                    <a:pt x="15" y="31"/>
                    <a:pt x="15" y="31"/>
                  </a:cubicBezTo>
                  <a:cubicBezTo>
                    <a:pt x="15" y="31"/>
                    <a:pt x="16" y="31"/>
                    <a:pt x="16" y="31"/>
                  </a:cubicBezTo>
                  <a:cubicBezTo>
                    <a:pt x="17" y="31"/>
                    <a:pt x="17" y="31"/>
                    <a:pt x="17" y="31"/>
                  </a:cubicBezTo>
                  <a:cubicBezTo>
                    <a:pt x="42" y="29"/>
                    <a:pt x="42" y="29"/>
                    <a:pt x="42" y="29"/>
                  </a:cubicBezTo>
                  <a:cubicBezTo>
                    <a:pt x="42" y="29"/>
                    <a:pt x="42" y="29"/>
                    <a:pt x="42" y="29"/>
                  </a:cubicBezTo>
                  <a:cubicBezTo>
                    <a:pt x="42" y="29"/>
                    <a:pt x="43" y="24"/>
                    <a:pt x="43" y="23"/>
                  </a:cubicBezTo>
                  <a:cubicBezTo>
                    <a:pt x="44" y="23"/>
                    <a:pt x="49" y="28"/>
                    <a:pt x="49" y="28"/>
                  </a:cubicBezTo>
                  <a:cubicBezTo>
                    <a:pt x="49" y="28"/>
                    <a:pt x="49" y="28"/>
                    <a:pt x="50" y="28"/>
                  </a:cubicBezTo>
                  <a:cubicBezTo>
                    <a:pt x="59" y="21"/>
                    <a:pt x="59" y="21"/>
                    <a:pt x="59" y="21"/>
                  </a:cubicBezTo>
                  <a:cubicBezTo>
                    <a:pt x="59" y="21"/>
                    <a:pt x="59" y="21"/>
                    <a:pt x="59" y="21"/>
                  </a:cubicBezTo>
                  <a:cubicBezTo>
                    <a:pt x="59" y="19"/>
                    <a:pt x="59" y="19"/>
                    <a:pt x="59" y="19"/>
                  </a:cubicBezTo>
                  <a:cubicBezTo>
                    <a:pt x="58" y="18"/>
                    <a:pt x="58" y="17"/>
                    <a:pt x="56" y="17"/>
                  </a:cubicBezTo>
                  <a:cubicBezTo>
                    <a:pt x="53" y="16"/>
                    <a:pt x="48" y="13"/>
                    <a:pt x="44" y="8"/>
                  </a:cubicBezTo>
                  <a:cubicBezTo>
                    <a:pt x="41" y="4"/>
                    <a:pt x="35" y="1"/>
                    <a:pt x="30" y="1"/>
                  </a:cubicBezTo>
                  <a:cubicBezTo>
                    <a:pt x="27" y="0"/>
                    <a:pt x="24" y="1"/>
                    <a:pt x="22" y="3"/>
                  </a:cubicBezTo>
                  <a:close/>
                  <a:moveTo>
                    <a:pt x="1" y="11"/>
                  </a:moveTo>
                  <a:cubicBezTo>
                    <a:pt x="1" y="11"/>
                    <a:pt x="1" y="11"/>
                    <a:pt x="1" y="11"/>
                  </a:cubicBezTo>
                  <a:cubicBezTo>
                    <a:pt x="1" y="11"/>
                    <a:pt x="1" y="11"/>
                    <a:pt x="1" y="11"/>
                  </a:cubicBezTo>
                  <a:close/>
                  <a:moveTo>
                    <a:pt x="4" y="11"/>
                  </a:moveTo>
                  <a:cubicBezTo>
                    <a:pt x="12" y="11"/>
                    <a:pt x="15" y="9"/>
                    <a:pt x="20" y="5"/>
                  </a:cubicBezTo>
                  <a:cubicBezTo>
                    <a:pt x="22" y="3"/>
                    <a:pt x="22" y="3"/>
                    <a:pt x="22" y="3"/>
                  </a:cubicBezTo>
                  <a:cubicBezTo>
                    <a:pt x="24" y="1"/>
                    <a:pt x="27" y="1"/>
                    <a:pt x="30" y="1"/>
                  </a:cubicBezTo>
                  <a:cubicBezTo>
                    <a:pt x="35" y="2"/>
                    <a:pt x="40" y="5"/>
                    <a:pt x="43" y="8"/>
                  </a:cubicBezTo>
                  <a:cubicBezTo>
                    <a:pt x="47" y="14"/>
                    <a:pt x="53" y="17"/>
                    <a:pt x="56" y="17"/>
                  </a:cubicBezTo>
                  <a:cubicBezTo>
                    <a:pt x="58" y="18"/>
                    <a:pt x="58" y="18"/>
                    <a:pt x="58" y="20"/>
                  </a:cubicBezTo>
                  <a:cubicBezTo>
                    <a:pt x="58" y="20"/>
                    <a:pt x="58" y="20"/>
                    <a:pt x="59" y="21"/>
                  </a:cubicBezTo>
                  <a:cubicBezTo>
                    <a:pt x="58" y="21"/>
                    <a:pt x="50" y="27"/>
                    <a:pt x="49" y="27"/>
                  </a:cubicBezTo>
                  <a:cubicBezTo>
                    <a:pt x="49" y="27"/>
                    <a:pt x="43" y="22"/>
                    <a:pt x="43" y="22"/>
                  </a:cubicBezTo>
                  <a:cubicBezTo>
                    <a:pt x="43" y="22"/>
                    <a:pt x="43" y="22"/>
                    <a:pt x="43" y="22"/>
                  </a:cubicBezTo>
                  <a:cubicBezTo>
                    <a:pt x="43" y="22"/>
                    <a:pt x="43" y="22"/>
                    <a:pt x="43" y="22"/>
                  </a:cubicBezTo>
                  <a:cubicBezTo>
                    <a:pt x="43" y="22"/>
                    <a:pt x="42" y="28"/>
                    <a:pt x="42" y="28"/>
                  </a:cubicBezTo>
                  <a:cubicBezTo>
                    <a:pt x="41" y="29"/>
                    <a:pt x="17" y="31"/>
                    <a:pt x="17" y="31"/>
                  </a:cubicBezTo>
                  <a:cubicBezTo>
                    <a:pt x="17" y="31"/>
                    <a:pt x="16" y="31"/>
                    <a:pt x="16" y="31"/>
                  </a:cubicBezTo>
                  <a:cubicBezTo>
                    <a:pt x="16" y="30"/>
                    <a:pt x="14" y="25"/>
                    <a:pt x="14" y="25"/>
                  </a:cubicBezTo>
                  <a:cubicBezTo>
                    <a:pt x="12" y="17"/>
                    <a:pt x="12" y="17"/>
                    <a:pt x="12" y="17"/>
                  </a:cubicBezTo>
                  <a:cubicBezTo>
                    <a:pt x="12" y="17"/>
                    <a:pt x="12" y="17"/>
                    <a:pt x="12" y="17"/>
                  </a:cubicBezTo>
                  <a:cubicBezTo>
                    <a:pt x="12" y="17"/>
                    <a:pt x="7" y="17"/>
                    <a:pt x="7" y="16"/>
                  </a:cubicBezTo>
                  <a:cubicBezTo>
                    <a:pt x="7" y="16"/>
                    <a:pt x="2" y="12"/>
                    <a:pt x="1" y="11"/>
                  </a:cubicBezTo>
                  <a:cubicBezTo>
                    <a:pt x="2" y="11"/>
                    <a:pt x="3" y="11"/>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79">
              <a:extLst>
                <a:ext uri="{FF2B5EF4-FFF2-40B4-BE49-F238E27FC236}">
                  <a16:creationId xmlns:a16="http://schemas.microsoft.com/office/drawing/2014/main" id="{E2AB9C28-B5F3-93AE-5DD4-E4DA713C8B70}"/>
                </a:ext>
              </a:extLst>
            </p:cNvPr>
            <p:cNvSpPr>
              <a:spLocks/>
            </p:cNvSpPr>
            <p:nvPr/>
          </p:nvSpPr>
          <p:spPr bwMode="auto">
            <a:xfrm>
              <a:off x="3889" y="1669"/>
              <a:ext cx="183" cy="227"/>
            </a:xfrm>
            <a:custGeom>
              <a:avLst/>
              <a:gdLst>
                <a:gd name="T0" fmla="*/ 0 w 63"/>
                <a:gd name="T1" fmla="*/ 78 h 78"/>
                <a:gd name="T2" fmla="*/ 1 w 63"/>
                <a:gd name="T3" fmla="*/ 70 h 78"/>
                <a:gd name="T4" fmla="*/ 5 w 63"/>
                <a:gd name="T5" fmla="*/ 60 h 78"/>
                <a:gd name="T6" fmla="*/ 18 w 63"/>
                <a:gd name="T7" fmla="*/ 50 h 78"/>
                <a:gd name="T8" fmla="*/ 24 w 63"/>
                <a:gd name="T9" fmla="*/ 37 h 78"/>
                <a:gd name="T10" fmla="*/ 31 w 63"/>
                <a:gd name="T11" fmla="*/ 29 h 78"/>
                <a:gd name="T12" fmla="*/ 43 w 63"/>
                <a:gd name="T13" fmla="*/ 23 h 78"/>
                <a:gd name="T14" fmla="*/ 45 w 63"/>
                <a:gd name="T15" fmla="*/ 9 h 78"/>
                <a:gd name="T16" fmla="*/ 43 w 63"/>
                <a:gd name="T17" fmla="*/ 4 h 78"/>
                <a:gd name="T18" fmla="*/ 50 w 63"/>
                <a:gd name="T19" fmla="*/ 0 h 78"/>
                <a:gd name="T20" fmla="*/ 55 w 63"/>
                <a:gd name="T21" fmla="*/ 4 h 78"/>
                <a:gd name="T22" fmla="*/ 56 w 63"/>
                <a:gd name="T23" fmla="*/ 7 h 78"/>
                <a:gd name="T24" fmla="*/ 63 w 63"/>
                <a:gd name="T25" fmla="*/ 10 h 78"/>
                <a:gd name="T26" fmla="*/ 61 w 63"/>
                <a:gd name="T27" fmla="*/ 16 h 78"/>
                <a:gd name="T28" fmla="*/ 56 w 63"/>
                <a:gd name="T29" fmla="*/ 20 h 78"/>
                <a:gd name="T30" fmla="*/ 55 w 63"/>
                <a:gd name="T31" fmla="*/ 30 h 78"/>
                <a:gd name="T32" fmla="*/ 47 w 63"/>
                <a:gd name="T33" fmla="*/ 26 h 78"/>
                <a:gd name="T34" fmla="*/ 44 w 63"/>
                <a:gd name="T35" fmla="*/ 30 h 78"/>
                <a:gd name="T36" fmla="*/ 50 w 63"/>
                <a:gd name="T37" fmla="*/ 31 h 78"/>
                <a:gd name="T38" fmla="*/ 50 w 63"/>
                <a:gd name="T39" fmla="*/ 38 h 78"/>
                <a:gd name="T40" fmla="*/ 56 w 63"/>
                <a:gd name="T41" fmla="*/ 43 h 78"/>
                <a:gd name="T42" fmla="*/ 50 w 63"/>
                <a:gd name="T43" fmla="*/ 59 h 78"/>
                <a:gd name="T44" fmla="*/ 51 w 63"/>
                <a:gd name="T45" fmla="*/ 65 h 78"/>
                <a:gd name="T46" fmla="*/ 50 w 63"/>
                <a:gd name="T47" fmla="*/ 65 h 78"/>
                <a:gd name="T48" fmla="*/ 33 w 63"/>
                <a:gd name="T49" fmla="*/ 67 h 78"/>
                <a:gd name="T50" fmla="*/ 32 w 63"/>
                <a:gd name="T51" fmla="*/ 76 h 78"/>
                <a:gd name="T52" fmla="*/ 18 w 63"/>
                <a:gd name="T53" fmla="*/ 77 h 78"/>
                <a:gd name="T54" fmla="*/ 10 w 63"/>
                <a:gd name="T55" fmla="*/ 72 h 78"/>
                <a:gd name="T56" fmla="*/ 5 w 63"/>
                <a:gd name="T57" fmla="*/ 77 h 78"/>
                <a:gd name="T58" fmla="*/ 2 w 63"/>
                <a:gd name="T59" fmla="*/ 78 h 78"/>
                <a:gd name="T60" fmla="*/ 0 w 63"/>
                <a:gd name="T6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3" h="78">
                  <a:moveTo>
                    <a:pt x="0" y="78"/>
                  </a:moveTo>
                  <a:cubicBezTo>
                    <a:pt x="0" y="75"/>
                    <a:pt x="0" y="71"/>
                    <a:pt x="1" y="70"/>
                  </a:cubicBezTo>
                  <a:cubicBezTo>
                    <a:pt x="2" y="68"/>
                    <a:pt x="5" y="62"/>
                    <a:pt x="5" y="60"/>
                  </a:cubicBezTo>
                  <a:cubicBezTo>
                    <a:pt x="5" y="59"/>
                    <a:pt x="17" y="53"/>
                    <a:pt x="18" y="50"/>
                  </a:cubicBezTo>
                  <a:cubicBezTo>
                    <a:pt x="19" y="48"/>
                    <a:pt x="24" y="40"/>
                    <a:pt x="24" y="37"/>
                  </a:cubicBezTo>
                  <a:cubicBezTo>
                    <a:pt x="25" y="34"/>
                    <a:pt x="29" y="34"/>
                    <a:pt x="31" y="29"/>
                  </a:cubicBezTo>
                  <a:cubicBezTo>
                    <a:pt x="33" y="24"/>
                    <a:pt x="39" y="26"/>
                    <a:pt x="43" y="23"/>
                  </a:cubicBezTo>
                  <a:cubicBezTo>
                    <a:pt x="46" y="21"/>
                    <a:pt x="46" y="14"/>
                    <a:pt x="45" y="9"/>
                  </a:cubicBezTo>
                  <a:cubicBezTo>
                    <a:pt x="44" y="7"/>
                    <a:pt x="44" y="5"/>
                    <a:pt x="43" y="4"/>
                  </a:cubicBezTo>
                  <a:cubicBezTo>
                    <a:pt x="50" y="0"/>
                    <a:pt x="50" y="0"/>
                    <a:pt x="50" y="0"/>
                  </a:cubicBezTo>
                  <a:cubicBezTo>
                    <a:pt x="55" y="4"/>
                    <a:pt x="55" y="4"/>
                    <a:pt x="55" y="4"/>
                  </a:cubicBezTo>
                  <a:cubicBezTo>
                    <a:pt x="56" y="7"/>
                    <a:pt x="56" y="7"/>
                    <a:pt x="56" y="7"/>
                  </a:cubicBezTo>
                  <a:cubicBezTo>
                    <a:pt x="63" y="10"/>
                    <a:pt x="63" y="10"/>
                    <a:pt x="63" y="10"/>
                  </a:cubicBezTo>
                  <a:cubicBezTo>
                    <a:pt x="61" y="16"/>
                    <a:pt x="61" y="16"/>
                    <a:pt x="61" y="16"/>
                  </a:cubicBezTo>
                  <a:cubicBezTo>
                    <a:pt x="56" y="20"/>
                    <a:pt x="56" y="20"/>
                    <a:pt x="56" y="20"/>
                  </a:cubicBezTo>
                  <a:cubicBezTo>
                    <a:pt x="55" y="30"/>
                    <a:pt x="55" y="30"/>
                    <a:pt x="55" y="30"/>
                  </a:cubicBezTo>
                  <a:cubicBezTo>
                    <a:pt x="47" y="26"/>
                    <a:pt x="47" y="26"/>
                    <a:pt x="47" y="26"/>
                  </a:cubicBezTo>
                  <a:cubicBezTo>
                    <a:pt x="44" y="30"/>
                    <a:pt x="44" y="30"/>
                    <a:pt x="44" y="30"/>
                  </a:cubicBezTo>
                  <a:cubicBezTo>
                    <a:pt x="50" y="31"/>
                    <a:pt x="50" y="31"/>
                    <a:pt x="50" y="31"/>
                  </a:cubicBezTo>
                  <a:cubicBezTo>
                    <a:pt x="50" y="38"/>
                    <a:pt x="50" y="38"/>
                    <a:pt x="50" y="38"/>
                  </a:cubicBezTo>
                  <a:cubicBezTo>
                    <a:pt x="56" y="43"/>
                    <a:pt x="56" y="43"/>
                    <a:pt x="56" y="43"/>
                  </a:cubicBezTo>
                  <a:cubicBezTo>
                    <a:pt x="50" y="59"/>
                    <a:pt x="50" y="59"/>
                    <a:pt x="50" y="59"/>
                  </a:cubicBezTo>
                  <a:cubicBezTo>
                    <a:pt x="51" y="65"/>
                    <a:pt x="51" y="65"/>
                    <a:pt x="51" y="65"/>
                  </a:cubicBezTo>
                  <a:cubicBezTo>
                    <a:pt x="50" y="65"/>
                    <a:pt x="50" y="65"/>
                    <a:pt x="50" y="65"/>
                  </a:cubicBezTo>
                  <a:cubicBezTo>
                    <a:pt x="33" y="67"/>
                    <a:pt x="33" y="67"/>
                    <a:pt x="33" y="67"/>
                  </a:cubicBezTo>
                  <a:cubicBezTo>
                    <a:pt x="32" y="76"/>
                    <a:pt x="32" y="76"/>
                    <a:pt x="32" y="76"/>
                  </a:cubicBezTo>
                  <a:cubicBezTo>
                    <a:pt x="18" y="77"/>
                    <a:pt x="18" y="77"/>
                    <a:pt x="18" y="77"/>
                  </a:cubicBezTo>
                  <a:cubicBezTo>
                    <a:pt x="10" y="72"/>
                    <a:pt x="10" y="72"/>
                    <a:pt x="10" y="72"/>
                  </a:cubicBezTo>
                  <a:cubicBezTo>
                    <a:pt x="5" y="77"/>
                    <a:pt x="5" y="77"/>
                    <a:pt x="5" y="77"/>
                  </a:cubicBezTo>
                  <a:cubicBezTo>
                    <a:pt x="2" y="78"/>
                    <a:pt x="2" y="78"/>
                    <a:pt x="2" y="78"/>
                  </a:cubicBez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80">
              <a:extLst>
                <a:ext uri="{FF2B5EF4-FFF2-40B4-BE49-F238E27FC236}">
                  <a16:creationId xmlns:a16="http://schemas.microsoft.com/office/drawing/2014/main" id="{D43507E8-8A0E-5889-44A8-108A1F390646}"/>
                </a:ext>
              </a:extLst>
            </p:cNvPr>
            <p:cNvSpPr>
              <a:spLocks noEditPoints="1"/>
            </p:cNvSpPr>
            <p:nvPr/>
          </p:nvSpPr>
          <p:spPr bwMode="auto">
            <a:xfrm>
              <a:off x="3886" y="1669"/>
              <a:ext cx="189" cy="230"/>
            </a:xfrm>
            <a:custGeom>
              <a:avLst/>
              <a:gdLst>
                <a:gd name="T0" fmla="*/ 44 w 65"/>
                <a:gd name="T1" fmla="*/ 3 h 79"/>
                <a:gd name="T2" fmla="*/ 45 w 65"/>
                <a:gd name="T3" fmla="*/ 7 h 79"/>
                <a:gd name="T4" fmla="*/ 43 w 65"/>
                <a:gd name="T5" fmla="*/ 23 h 79"/>
                <a:gd name="T6" fmla="*/ 32 w 65"/>
                <a:gd name="T7" fmla="*/ 29 h 79"/>
                <a:gd name="T8" fmla="*/ 25 w 65"/>
                <a:gd name="T9" fmla="*/ 37 h 79"/>
                <a:gd name="T10" fmla="*/ 19 w 65"/>
                <a:gd name="T11" fmla="*/ 50 h 79"/>
                <a:gd name="T12" fmla="*/ 6 w 65"/>
                <a:gd name="T13" fmla="*/ 60 h 79"/>
                <a:gd name="T14" fmla="*/ 1 w 65"/>
                <a:gd name="T15" fmla="*/ 78 h 79"/>
                <a:gd name="T16" fmla="*/ 2 w 65"/>
                <a:gd name="T17" fmla="*/ 79 h 79"/>
                <a:gd name="T18" fmla="*/ 6 w 65"/>
                <a:gd name="T19" fmla="*/ 77 h 79"/>
                <a:gd name="T20" fmla="*/ 19 w 65"/>
                <a:gd name="T21" fmla="*/ 77 h 79"/>
                <a:gd name="T22" fmla="*/ 33 w 65"/>
                <a:gd name="T23" fmla="*/ 76 h 79"/>
                <a:gd name="T24" fmla="*/ 34 w 65"/>
                <a:gd name="T25" fmla="*/ 67 h 79"/>
                <a:gd name="T26" fmla="*/ 52 w 65"/>
                <a:gd name="T27" fmla="*/ 65 h 79"/>
                <a:gd name="T28" fmla="*/ 52 w 65"/>
                <a:gd name="T29" fmla="*/ 65 h 79"/>
                <a:gd name="T30" fmla="*/ 51 w 65"/>
                <a:gd name="T31" fmla="*/ 59 h 79"/>
                <a:gd name="T32" fmla="*/ 57 w 65"/>
                <a:gd name="T33" fmla="*/ 43 h 79"/>
                <a:gd name="T34" fmla="*/ 52 w 65"/>
                <a:gd name="T35" fmla="*/ 38 h 79"/>
                <a:gd name="T36" fmla="*/ 51 w 65"/>
                <a:gd name="T37" fmla="*/ 31 h 79"/>
                <a:gd name="T38" fmla="*/ 48 w 65"/>
                <a:gd name="T39" fmla="*/ 27 h 79"/>
                <a:gd name="T40" fmla="*/ 56 w 65"/>
                <a:gd name="T41" fmla="*/ 31 h 79"/>
                <a:gd name="T42" fmla="*/ 58 w 65"/>
                <a:gd name="T43" fmla="*/ 20 h 79"/>
                <a:gd name="T44" fmla="*/ 62 w 65"/>
                <a:gd name="T45" fmla="*/ 16 h 79"/>
                <a:gd name="T46" fmla="*/ 65 w 65"/>
                <a:gd name="T47" fmla="*/ 10 h 79"/>
                <a:gd name="T48" fmla="*/ 57 w 65"/>
                <a:gd name="T49" fmla="*/ 7 h 79"/>
                <a:gd name="T50" fmla="*/ 56 w 65"/>
                <a:gd name="T51" fmla="*/ 4 h 79"/>
                <a:gd name="T52" fmla="*/ 51 w 65"/>
                <a:gd name="T53" fmla="*/ 0 h 79"/>
                <a:gd name="T54" fmla="*/ 55 w 65"/>
                <a:gd name="T55" fmla="*/ 4 h 79"/>
                <a:gd name="T56" fmla="*/ 56 w 65"/>
                <a:gd name="T57" fmla="*/ 7 h 79"/>
                <a:gd name="T58" fmla="*/ 62 w 65"/>
                <a:gd name="T59" fmla="*/ 16 h 79"/>
                <a:gd name="T60" fmla="*/ 57 w 65"/>
                <a:gd name="T61" fmla="*/ 20 h 79"/>
                <a:gd name="T62" fmla="*/ 48 w 65"/>
                <a:gd name="T63" fmla="*/ 26 h 79"/>
                <a:gd name="T64" fmla="*/ 45 w 65"/>
                <a:gd name="T65" fmla="*/ 30 h 79"/>
                <a:gd name="T66" fmla="*/ 45 w 65"/>
                <a:gd name="T67" fmla="*/ 30 h 79"/>
                <a:gd name="T68" fmla="*/ 51 w 65"/>
                <a:gd name="T69" fmla="*/ 31 h 79"/>
                <a:gd name="T70" fmla="*/ 51 w 65"/>
                <a:gd name="T71" fmla="*/ 38 h 79"/>
                <a:gd name="T72" fmla="*/ 50 w 65"/>
                <a:gd name="T73" fmla="*/ 59 h 79"/>
                <a:gd name="T74" fmla="*/ 50 w 65"/>
                <a:gd name="T75" fmla="*/ 59 h 79"/>
                <a:gd name="T76" fmla="*/ 51 w 65"/>
                <a:gd name="T77" fmla="*/ 64 h 79"/>
                <a:gd name="T78" fmla="*/ 34 w 65"/>
                <a:gd name="T79" fmla="*/ 67 h 79"/>
                <a:gd name="T80" fmla="*/ 19 w 65"/>
                <a:gd name="T81" fmla="*/ 76 h 79"/>
                <a:gd name="T82" fmla="*/ 11 w 65"/>
                <a:gd name="T83" fmla="*/ 72 h 79"/>
                <a:gd name="T84" fmla="*/ 3 w 65"/>
                <a:gd name="T85" fmla="*/ 78 h 79"/>
                <a:gd name="T86" fmla="*/ 1 w 65"/>
                <a:gd name="T87" fmla="*/ 74 h 79"/>
                <a:gd name="T88" fmla="*/ 6 w 65"/>
                <a:gd name="T89" fmla="*/ 60 h 79"/>
                <a:gd name="T90" fmla="*/ 19 w 65"/>
                <a:gd name="T91" fmla="*/ 51 h 79"/>
                <a:gd name="T92" fmla="*/ 26 w 65"/>
                <a:gd name="T93" fmla="*/ 37 h 79"/>
                <a:gd name="T94" fmla="*/ 32 w 65"/>
                <a:gd name="T95" fmla="*/ 29 h 79"/>
                <a:gd name="T96" fmla="*/ 44 w 65"/>
                <a:gd name="T97" fmla="*/ 23 h 79"/>
                <a:gd name="T98" fmla="*/ 46 w 65"/>
                <a:gd name="T99" fmla="*/ 9 h 79"/>
                <a:gd name="T100" fmla="*/ 45 w 65"/>
                <a:gd name="T101"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79">
                  <a:moveTo>
                    <a:pt x="51" y="0"/>
                  </a:moveTo>
                  <a:cubicBezTo>
                    <a:pt x="44" y="3"/>
                    <a:pt x="44" y="3"/>
                    <a:pt x="44" y="3"/>
                  </a:cubicBezTo>
                  <a:cubicBezTo>
                    <a:pt x="44" y="3"/>
                    <a:pt x="44" y="4"/>
                    <a:pt x="44" y="4"/>
                  </a:cubicBezTo>
                  <a:cubicBezTo>
                    <a:pt x="45" y="7"/>
                    <a:pt x="45" y="7"/>
                    <a:pt x="45" y="7"/>
                  </a:cubicBezTo>
                  <a:cubicBezTo>
                    <a:pt x="46" y="9"/>
                    <a:pt x="46" y="9"/>
                    <a:pt x="46" y="9"/>
                  </a:cubicBezTo>
                  <a:cubicBezTo>
                    <a:pt x="47" y="14"/>
                    <a:pt x="46" y="21"/>
                    <a:pt x="43" y="23"/>
                  </a:cubicBezTo>
                  <a:cubicBezTo>
                    <a:pt x="42" y="24"/>
                    <a:pt x="41" y="24"/>
                    <a:pt x="39" y="24"/>
                  </a:cubicBezTo>
                  <a:cubicBezTo>
                    <a:pt x="36" y="25"/>
                    <a:pt x="33" y="26"/>
                    <a:pt x="32" y="29"/>
                  </a:cubicBezTo>
                  <a:cubicBezTo>
                    <a:pt x="31" y="32"/>
                    <a:pt x="29" y="33"/>
                    <a:pt x="28" y="34"/>
                  </a:cubicBezTo>
                  <a:cubicBezTo>
                    <a:pt x="26" y="35"/>
                    <a:pt x="25" y="36"/>
                    <a:pt x="25" y="37"/>
                  </a:cubicBezTo>
                  <a:cubicBezTo>
                    <a:pt x="24" y="40"/>
                    <a:pt x="20" y="47"/>
                    <a:pt x="19" y="50"/>
                  </a:cubicBezTo>
                  <a:cubicBezTo>
                    <a:pt x="19" y="50"/>
                    <a:pt x="19" y="50"/>
                    <a:pt x="19" y="50"/>
                  </a:cubicBezTo>
                  <a:cubicBezTo>
                    <a:pt x="18" y="51"/>
                    <a:pt x="15" y="54"/>
                    <a:pt x="12" y="56"/>
                  </a:cubicBezTo>
                  <a:cubicBezTo>
                    <a:pt x="8" y="58"/>
                    <a:pt x="6" y="60"/>
                    <a:pt x="6" y="60"/>
                  </a:cubicBezTo>
                  <a:cubicBezTo>
                    <a:pt x="5" y="62"/>
                    <a:pt x="3" y="68"/>
                    <a:pt x="2" y="70"/>
                  </a:cubicBezTo>
                  <a:cubicBezTo>
                    <a:pt x="0" y="71"/>
                    <a:pt x="1" y="75"/>
                    <a:pt x="1" y="78"/>
                  </a:cubicBezTo>
                  <a:cubicBezTo>
                    <a:pt x="1" y="78"/>
                    <a:pt x="1" y="78"/>
                    <a:pt x="1" y="78"/>
                  </a:cubicBezTo>
                  <a:cubicBezTo>
                    <a:pt x="2" y="79"/>
                    <a:pt x="2" y="79"/>
                    <a:pt x="2" y="79"/>
                  </a:cubicBezTo>
                  <a:cubicBezTo>
                    <a:pt x="2" y="79"/>
                    <a:pt x="3" y="79"/>
                    <a:pt x="3" y="79"/>
                  </a:cubicBezTo>
                  <a:cubicBezTo>
                    <a:pt x="6" y="77"/>
                    <a:pt x="6" y="77"/>
                    <a:pt x="6" y="77"/>
                  </a:cubicBezTo>
                  <a:cubicBezTo>
                    <a:pt x="6" y="77"/>
                    <a:pt x="11" y="72"/>
                    <a:pt x="11" y="72"/>
                  </a:cubicBezTo>
                  <a:cubicBezTo>
                    <a:pt x="11" y="72"/>
                    <a:pt x="19" y="77"/>
                    <a:pt x="19" y="77"/>
                  </a:cubicBezTo>
                  <a:cubicBezTo>
                    <a:pt x="19" y="77"/>
                    <a:pt x="19" y="77"/>
                    <a:pt x="19" y="77"/>
                  </a:cubicBezTo>
                  <a:cubicBezTo>
                    <a:pt x="33" y="76"/>
                    <a:pt x="33" y="76"/>
                    <a:pt x="33" y="76"/>
                  </a:cubicBezTo>
                  <a:cubicBezTo>
                    <a:pt x="33" y="76"/>
                    <a:pt x="33" y="76"/>
                    <a:pt x="33" y="76"/>
                  </a:cubicBezTo>
                  <a:cubicBezTo>
                    <a:pt x="33" y="76"/>
                    <a:pt x="34" y="67"/>
                    <a:pt x="34" y="67"/>
                  </a:cubicBezTo>
                  <a:cubicBezTo>
                    <a:pt x="35" y="67"/>
                    <a:pt x="51" y="65"/>
                    <a:pt x="51"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1" y="59"/>
                    <a:pt x="51" y="59"/>
                  </a:cubicBezTo>
                  <a:cubicBezTo>
                    <a:pt x="51" y="59"/>
                    <a:pt x="57" y="44"/>
                    <a:pt x="57" y="44"/>
                  </a:cubicBezTo>
                  <a:cubicBezTo>
                    <a:pt x="57" y="43"/>
                    <a:pt x="57" y="43"/>
                    <a:pt x="57" y="43"/>
                  </a:cubicBezTo>
                  <a:cubicBezTo>
                    <a:pt x="57" y="43"/>
                    <a:pt x="57" y="43"/>
                    <a:pt x="57" y="43"/>
                  </a:cubicBezTo>
                  <a:cubicBezTo>
                    <a:pt x="57" y="43"/>
                    <a:pt x="52" y="38"/>
                    <a:pt x="52" y="38"/>
                  </a:cubicBezTo>
                  <a:cubicBezTo>
                    <a:pt x="52" y="38"/>
                    <a:pt x="51" y="31"/>
                    <a:pt x="51" y="31"/>
                  </a:cubicBezTo>
                  <a:cubicBezTo>
                    <a:pt x="51" y="31"/>
                    <a:pt x="51" y="31"/>
                    <a:pt x="51" y="31"/>
                  </a:cubicBezTo>
                  <a:cubicBezTo>
                    <a:pt x="51" y="31"/>
                    <a:pt x="47" y="30"/>
                    <a:pt x="46" y="30"/>
                  </a:cubicBezTo>
                  <a:cubicBezTo>
                    <a:pt x="46" y="29"/>
                    <a:pt x="48" y="27"/>
                    <a:pt x="48" y="27"/>
                  </a:cubicBezTo>
                  <a:cubicBezTo>
                    <a:pt x="49" y="27"/>
                    <a:pt x="56" y="31"/>
                    <a:pt x="56" y="31"/>
                  </a:cubicBezTo>
                  <a:cubicBezTo>
                    <a:pt x="56" y="31"/>
                    <a:pt x="56" y="31"/>
                    <a:pt x="56" y="31"/>
                  </a:cubicBezTo>
                  <a:cubicBezTo>
                    <a:pt x="56" y="31"/>
                    <a:pt x="56" y="31"/>
                    <a:pt x="56" y="31"/>
                  </a:cubicBezTo>
                  <a:cubicBezTo>
                    <a:pt x="56" y="31"/>
                    <a:pt x="57" y="20"/>
                    <a:pt x="58" y="20"/>
                  </a:cubicBezTo>
                  <a:cubicBezTo>
                    <a:pt x="58" y="20"/>
                    <a:pt x="62" y="16"/>
                    <a:pt x="62" y="16"/>
                  </a:cubicBezTo>
                  <a:cubicBezTo>
                    <a:pt x="62" y="16"/>
                    <a:pt x="62" y="16"/>
                    <a:pt x="62" y="16"/>
                  </a:cubicBezTo>
                  <a:cubicBezTo>
                    <a:pt x="65" y="10"/>
                    <a:pt x="65" y="10"/>
                    <a:pt x="65" y="10"/>
                  </a:cubicBezTo>
                  <a:cubicBezTo>
                    <a:pt x="65" y="10"/>
                    <a:pt x="65" y="10"/>
                    <a:pt x="65" y="10"/>
                  </a:cubicBezTo>
                  <a:cubicBezTo>
                    <a:pt x="65" y="10"/>
                    <a:pt x="65" y="10"/>
                    <a:pt x="64" y="10"/>
                  </a:cubicBezTo>
                  <a:cubicBezTo>
                    <a:pt x="64" y="10"/>
                    <a:pt x="57" y="7"/>
                    <a:pt x="57" y="7"/>
                  </a:cubicBezTo>
                  <a:cubicBezTo>
                    <a:pt x="57" y="7"/>
                    <a:pt x="56" y="4"/>
                    <a:pt x="56" y="4"/>
                  </a:cubicBezTo>
                  <a:cubicBezTo>
                    <a:pt x="56" y="4"/>
                    <a:pt x="56" y="4"/>
                    <a:pt x="56" y="4"/>
                  </a:cubicBezTo>
                  <a:cubicBezTo>
                    <a:pt x="52" y="0"/>
                    <a:pt x="52" y="0"/>
                    <a:pt x="52" y="0"/>
                  </a:cubicBezTo>
                  <a:cubicBezTo>
                    <a:pt x="51" y="0"/>
                    <a:pt x="51" y="0"/>
                    <a:pt x="51" y="0"/>
                  </a:cubicBezTo>
                  <a:close/>
                  <a:moveTo>
                    <a:pt x="51" y="1"/>
                  </a:moveTo>
                  <a:cubicBezTo>
                    <a:pt x="52" y="1"/>
                    <a:pt x="55" y="4"/>
                    <a:pt x="55" y="4"/>
                  </a:cubicBezTo>
                  <a:cubicBezTo>
                    <a:pt x="55" y="4"/>
                    <a:pt x="56" y="7"/>
                    <a:pt x="56" y="7"/>
                  </a:cubicBezTo>
                  <a:cubicBezTo>
                    <a:pt x="56" y="7"/>
                    <a:pt x="56" y="7"/>
                    <a:pt x="56" y="7"/>
                  </a:cubicBezTo>
                  <a:cubicBezTo>
                    <a:pt x="56" y="7"/>
                    <a:pt x="63" y="10"/>
                    <a:pt x="64" y="11"/>
                  </a:cubicBezTo>
                  <a:cubicBezTo>
                    <a:pt x="64" y="11"/>
                    <a:pt x="62" y="16"/>
                    <a:pt x="62" y="16"/>
                  </a:cubicBezTo>
                  <a:cubicBezTo>
                    <a:pt x="62" y="16"/>
                    <a:pt x="57" y="19"/>
                    <a:pt x="57" y="19"/>
                  </a:cubicBezTo>
                  <a:cubicBezTo>
                    <a:pt x="57" y="20"/>
                    <a:pt x="57" y="20"/>
                    <a:pt x="57" y="20"/>
                  </a:cubicBezTo>
                  <a:cubicBezTo>
                    <a:pt x="57" y="20"/>
                    <a:pt x="56" y="29"/>
                    <a:pt x="55" y="30"/>
                  </a:cubicBezTo>
                  <a:cubicBezTo>
                    <a:pt x="55" y="30"/>
                    <a:pt x="48" y="26"/>
                    <a:pt x="48" y="26"/>
                  </a:cubicBezTo>
                  <a:cubicBezTo>
                    <a:pt x="48" y="26"/>
                    <a:pt x="48" y="26"/>
                    <a:pt x="48" y="26"/>
                  </a:cubicBezTo>
                  <a:cubicBezTo>
                    <a:pt x="45" y="30"/>
                    <a:pt x="45" y="30"/>
                    <a:pt x="45" y="30"/>
                  </a:cubicBezTo>
                  <a:cubicBezTo>
                    <a:pt x="45" y="30"/>
                    <a:pt x="45" y="30"/>
                    <a:pt x="45" y="30"/>
                  </a:cubicBezTo>
                  <a:cubicBezTo>
                    <a:pt x="45" y="30"/>
                    <a:pt x="45" y="30"/>
                    <a:pt x="45" y="30"/>
                  </a:cubicBezTo>
                  <a:cubicBezTo>
                    <a:pt x="45" y="30"/>
                    <a:pt x="45" y="30"/>
                    <a:pt x="45" y="30"/>
                  </a:cubicBezTo>
                  <a:cubicBezTo>
                    <a:pt x="45" y="30"/>
                    <a:pt x="50" y="31"/>
                    <a:pt x="51" y="31"/>
                  </a:cubicBezTo>
                  <a:cubicBezTo>
                    <a:pt x="51" y="32"/>
                    <a:pt x="51" y="38"/>
                    <a:pt x="51" y="38"/>
                  </a:cubicBezTo>
                  <a:cubicBezTo>
                    <a:pt x="51" y="38"/>
                    <a:pt x="51" y="38"/>
                    <a:pt x="51" y="38"/>
                  </a:cubicBezTo>
                  <a:cubicBezTo>
                    <a:pt x="51" y="38"/>
                    <a:pt x="56" y="43"/>
                    <a:pt x="57" y="43"/>
                  </a:cubicBezTo>
                  <a:cubicBezTo>
                    <a:pt x="56" y="44"/>
                    <a:pt x="50" y="59"/>
                    <a:pt x="50" y="59"/>
                  </a:cubicBezTo>
                  <a:cubicBezTo>
                    <a:pt x="50" y="59"/>
                    <a:pt x="50" y="59"/>
                    <a:pt x="50" y="59"/>
                  </a:cubicBezTo>
                  <a:cubicBezTo>
                    <a:pt x="50" y="59"/>
                    <a:pt x="50" y="59"/>
                    <a:pt x="50" y="59"/>
                  </a:cubicBezTo>
                  <a:cubicBezTo>
                    <a:pt x="50" y="59"/>
                    <a:pt x="51" y="64"/>
                    <a:pt x="51" y="64"/>
                  </a:cubicBezTo>
                  <a:cubicBezTo>
                    <a:pt x="51" y="64"/>
                    <a:pt x="51" y="64"/>
                    <a:pt x="51" y="64"/>
                  </a:cubicBezTo>
                  <a:cubicBezTo>
                    <a:pt x="34" y="66"/>
                    <a:pt x="34" y="66"/>
                    <a:pt x="34" y="66"/>
                  </a:cubicBezTo>
                  <a:cubicBezTo>
                    <a:pt x="34" y="66"/>
                    <a:pt x="34" y="67"/>
                    <a:pt x="34" y="67"/>
                  </a:cubicBezTo>
                  <a:cubicBezTo>
                    <a:pt x="34" y="67"/>
                    <a:pt x="32" y="75"/>
                    <a:pt x="32" y="76"/>
                  </a:cubicBezTo>
                  <a:cubicBezTo>
                    <a:pt x="32" y="76"/>
                    <a:pt x="20" y="76"/>
                    <a:pt x="19" y="76"/>
                  </a:cubicBezTo>
                  <a:cubicBezTo>
                    <a:pt x="19" y="76"/>
                    <a:pt x="11" y="71"/>
                    <a:pt x="11" y="71"/>
                  </a:cubicBezTo>
                  <a:cubicBezTo>
                    <a:pt x="11" y="71"/>
                    <a:pt x="11" y="71"/>
                    <a:pt x="11" y="72"/>
                  </a:cubicBezTo>
                  <a:cubicBezTo>
                    <a:pt x="5" y="77"/>
                    <a:pt x="5" y="77"/>
                    <a:pt x="5" y="77"/>
                  </a:cubicBezTo>
                  <a:cubicBezTo>
                    <a:pt x="5" y="77"/>
                    <a:pt x="3" y="78"/>
                    <a:pt x="3" y="78"/>
                  </a:cubicBezTo>
                  <a:cubicBezTo>
                    <a:pt x="2" y="78"/>
                    <a:pt x="2" y="78"/>
                    <a:pt x="2" y="77"/>
                  </a:cubicBezTo>
                  <a:cubicBezTo>
                    <a:pt x="2" y="76"/>
                    <a:pt x="1" y="75"/>
                    <a:pt x="1" y="74"/>
                  </a:cubicBezTo>
                  <a:cubicBezTo>
                    <a:pt x="1" y="72"/>
                    <a:pt x="2" y="71"/>
                    <a:pt x="2" y="70"/>
                  </a:cubicBezTo>
                  <a:cubicBezTo>
                    <a:pt x="4" y="68"/>
                    <a:pt x="6" y="62"/>
                    <a:pt x="6" y="60"/>
                  </a:cubicBezTo>
                  <a:cubicBezTo>
                    <a:pt x="6" y="60"/>
                    <a:pt x="10" y="58"/>
                    <a:pt x="12" y="56"/>
                  </a:cubicBezTo>
                  <a:cubicBezTo>
                    <a:pt x="15" y="54"/>
                    <a:pt x="19" y="52"/>
                    <a:pt x="19" y="51"/>
                  </a:cubicBezTo>
                  <a:cubicBezTo>
                    <a:pt x="19" y="50"/>
                    <a:pt x="19" y="50"/>
                    <a:pt x="19" y="50"/>
                  </a:cubicBezTo>
                  <a:cubicBezTo>
                    <a:pt x="21" y="47"/>
                    <a:pt x="25" y="40"/>
                    <a:pt x="26" y="37"/>
                  </a:cubicBezTo>
                  <a:cubicBezTo>
                    <a:pt x="26" y="36"/>
                    <a:pt x="27" y="35"/>
                    <a:pt x="28" y="35"/>
                  </a:cubicBezTo>
                  <a:cubicBezTo>
                    <a:pt x="29" y="34"/>
                    <a:pt x="31" y="32"/>
                    <a:pt x="32" y="29"/>
                  </a:cubicBezTo>
                  <a:cubicBezTo>
                    <a:pt x="33" y="26"/>
                    <a:pt x="36" y="26"/>
                    <a:pt x="39" y="25"/>
                  </a:cubicBezTo>
                  <a:cubicBezTo>
                    <a:pt x="41" y="25"/>
                    <a:pt x="43" y="24"/>
                    <a:pt x="44" y="23"/>
                  </a:cubicBezTo>
                  <a:cubicBezTo>
                    <a:pt x="46" y="22"/>
                    <a:pt x="47" y="18"/>
                    <a:pt x="47" y="14"/>
                  </a:cubicBezTo>
                  <a:cubicBezTo>
                    <a:pt x="47" y="13"/>
                    <a:pt x="47" y="11"/>
                    <a:pt x="46" y="9"/>
                  </a:cubicBezTo>
                  <a:cubicBezTo>
                    <a:pt x="46" y="7"/>
                    <a:pt x="46" y="7"/>
                    <a:pt x="46" y="7"/>
                  </a:cubicBezTo>
                  <a:cubicBezTo>
                    <a:pt x="46" y="7"/>
                    <a:pt x="45" y="4"/>
                    <a:pt x="45" y="4"/>
                  </a:cubicBezTo>
                  <a:cubicBezTo>
                    <a:pt x="45" y="4"/>
                    <a:pt x="51" y="1"/>
                    <a:pt x="5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81">
              <a:extLst>
                <a:ext uri="{FF2B5EF4-FFF2-40B4-BE49-F238E27FC236}">
                  <a16:creationId xmlns:a16="http://schemas.microsoft.com/office/drawing/2014/main" id="{5784E20B-CDA1-6777-3607-FC3FD0B773CB}"/>
                </a:ext>
              </a:extLst>
            </p:cNvPr>
            <p:cNvSpPr>
              <a:spLocks noEditPoints="1"/>
            </p:cNvSpPr>
            <p:nvPr/>
          </p:nvSpPr>
          <p:spPr bwMode="auto">
            <a:xfrm>
              <a:off x="4276" y="1619"/>
              <a:ext cx="362" cy="321"/>
            </a:xfrm>
            <a:custGeom>
              <a:avLst/>
              <a:gdLst>
                <a:gd name="T0" fmla="*/ 92 w 124"/>
                <a:gd name="T1" fmla="*/ 7 h 110"/>
                <a:gd name="T2" fmla="*/ 86 w 124"/>
                <a:gd name="T3" fmla="*/ 2 h 110"/>
                <a:gd name="T4" fmla="*/ 85 w 124"/>
                <a:gd name="T5" fmla="*/ 8 h 110"/>
                <a:gd name="T6" fmla="*/ 44 w 124"/>
                <a:gd name="T7" fmla="*/ 15 h 110"/>
                <a:gd name="T8" fmla="*/ 38 w 124"/>
                <a:gd name="T9" fmla="*/ 22 h 110"/>
                <a:gd name="T10" fmla="*/ 33 w 124"/>
                <a:gd name="T11" fmla="*/ 14 h 110"/>
                <a:gd name="T12" fmla="*/ 26 w 124"/>
                <a:gd name="T13" fmla="*/ 12 h 110"/>
                <a:gd name="T14" fmla="*/ 19 w 124"/>
                <a:gd name="T15" fmla="*/ 4 h 110"/>
                <a:gd name="T16" fmla="*/ 14 w 124"/>
                <a:gd name="T17" fmla="*/ 5 h 110"/>
                <a:gd name="T18" fmla="*/ 9 w 124"/>
                <a:gd name="T19" fmla="*/ 10 h 110"/>
                <a:gd name="T20" fmla="*/ 14 w 124"/>
                <a:gd name="T21" fmla="*/ 20 h 110"/>
                <a:gd name="T22" fmla="*/ 10 w 124"/>
                <a:gd name="T23" fmla="*/ 22 h 110"/>
                <a:gd name="T24" fmla="*/ 0 w 124"/>
                <a:gd name="T25" fmla="*/ 33 h 110"/>
                <a:gd name="T26" fmla="*/ 2 w 124"/>
                <a:gd name="T27" fmla="*/ 60 h 110"/>
                <a:gd name="T28" fmla="*/ 8 w 124"/>
                <a:gd name="T29" fmla="*/ 61 h 110"/>
                <a:gd name="T30" fmla="*/ 18 w 124"/>
                <a:gd name="T31" fmla="*/ 61 h 110"/>
                <a:gd name="T32" fmla="*/ 12 w 124"/>
                <a:gd name="T33" fmla="*/ 73 h 110"/>
                <a:gd name="T34" fmla="*/ 12 w 124"/>
                <a:gd name="T35" fmla="*/ 73 h 110"/>
                <a:gd name="T36" fmla="*/ 33 w 124"/>
                <a:gd name="T37" fmla="*/ 85 h 110"/>
                <a:gd name="T38" fmla="*/ 42 w 124"/>
                <a:gd name="T39" fmla="*/ 86 h 110"/>
                <a:gd name="T40" fmla="*/ 44 w 124"/>
                <a:gd name="T41" fmla="*/ 110 h 110"/>
                <a:gd name="T42" fmla="*/ 57 w 124"/>
                <a:gd name="T43" fmla="*/ 102 h 110"/>
                <a:gd name="T44" fmla="*/ 74 w 124"/>
                <a:gd name="T45" fmla="*/ 84 h 110"/>
                <a:gd name="T46" fmla="*/ 90 w 124"/>
                <a:gd name="T47" fmla="*/ 81 h 110"/>
                <a:gd name="T48" fmla="*/ 91 w 124"/>
                <a:gd name="T49" fmla="*/ 78 h 110"/>
                <a:gd name="T50" fmla="*/ 102 w 124"/>
                <a:gd name="T51" fmla="*/ 70 h 110"/>
                <a:gd name="T52" fmla="*/ 96 w 124"/>
                <a:gd name="T53" fmla="*/ 44 h 110"/>
                <a:gd name="T54" fmla="*/ 103 w 124"/>
                <a:gd name="T55" fmla="*/ 44 h 110"/>
                <a:gd name="T56" fmla="*/ 124 w 124"/>
                <a:gd name="T57" fmla="*/ 23 h 110"/>
                <a:gd name="T58" fmla="*/ 120 w 124"/>
                <a:gd name="T59" fmla="*/ 13 h 110"/>
                <a:gd name="T60" fmla="*/ 103 w 124"/>
                <a:gd name="T61" fmla="*/ 2 h 110"/>
                <a:gd name="T62" fmla="*/ 102 w 124"/>
                <a:gd name="T63" fmla="*/ 1 h 110"/>
                <a:gd name="T64" fmla="*/ 93 w 124"/>
                <a:gd name="T65" fmla="*/ 8 h 110"/>
                <a:gd name="T66" fmla="*/ 103 w 124"/>
                <a:gd name="T67" fmla="*/ 3 h 110"/>
                <a:gd name="T68" fmla="*/ 119 w 124"/>
                <a:gd name="T69" fmla="*/ 13 h 110"/>
                <a:gd name="T70" fmla="*/ 103 w 124"/>
                <a:gd name="T71" fmla="*/ 43 h 110"/>
                <a:gd name="T72" fmla="*/ 96 w 124"/>
                <a:gd name="T73" fmla="*/ 43 h 110"/>
                <a:gd name="T74" fmla="*/ 96 w 124"/>
                <a:gd name="T75" fmla="*/ 44 h 110"/>
                <a:gd name="T76" fmla="*/ 90 w 124"/>
                <a:gd name="T77" fmla="*/ 77 h 110"/>
                <a:gd name="T78" fmla="*/ 90 w 124"/>
                <a:gd name="T79" fmla="*/ 80 h 110"/>
                <a:gd name="T80" fmla="*/ 78 w 124"/>
                <a:gd name="T81" fmla="*/ 81 h 110"/>
                <a:gd name="T82" fmla="*/ 66 w 124"/>
                <a:gd name="T83" fmla="*/ 91 h 110"/>
                <a:gd name="T84" fmla="*/ 44 w 124"/>
                <a:gd name="T85" fmla="*/ 109 h 110"/>
                <a:gd name="T86" fmla="*/ 43 w 124"/>
                <a:gd name="T87" fmla="*/ 86 h 110"/>
                <a:gd name="T88" fmla="*/ 28 w 124"/>
                <a:gd name="T89" fmla="*/ 73 h 110"/>
                <a:gd name="T90" fmla="*/ 13 w 124"/>
                <a:gd name="T91" fmla="*/ 72 h 110"/>
                <a:gd name="T92" fmla="*/ 19 w 124"/>
                <a:gd name="T93" fmla="*/ 61 h 110"/>
                <a:gd name="T94" fmla="*/ 16 w 124"/>
                <a:gd name="T95" fmla="*/ 57 h 110"/>
                <a:gd name="T96" fmla="*/ 8 w 124"/>
                <a:gd name="T97" fmla="*/ 61 h 110"/>
                <a:gd name="T98" fmla="*/ 1 w 124"/>
                <a:gd name="T99" fmla="*/ 33 h 110"/>
                <a:gd name="T100" fmla="*/ 15 w 124"/>
                <a:gd name="T101" fmla="*/ 21 h 110"/>
                <a:gd name="T102" fmla="*/ 15 w 124"/>
                <a:gd name="T103" fmla="*/ 21 h 110"/>
                <a:gd name="T104" fmla="*/ 10 w 124"/>
                <a:gd name="T105" fmla="*/ 10 h 110"/>
                <a:gd name="T106" fmla="*/ 19 w 124"/>
                <a:gd name="T107" fmla="*/ 5 h 110"/>
                <a:gd name="T108" fmla="*/ 26 w 124"/>
                <a:gd name="T109" fmla="*/ 13 h 110"/>
                <a:gd name="T110" fmla="*/ 34 w 124"/>
                <a:gd name="T111" fmla="*/ 21 h 110"/>
                <a:gd name="T112" fmla="*/ 38 w 124"/>
                <a:gd name="T113" fmla="*/ 23 h 110"/>
                <a:gd name="T114" fmla="*/ 45 w 124"/>
                <a:gd name="T115" fmla="*/ 16 h 110"/>
                <a:gd name="T116" fmla="*/ 85 w 124"/>
                <a:gd name="T117" fmla="*/ 9 h 110"/>
                <a:gd name="T118" fmla="*/ 86 w 124"/>
                <a:gd name="T119" fmla="*/ 3 h 110"/>
                <a:gd name="T120" fmla="*/ 93 w 124"/>
                <a:gd name="T121" fmla="*/ 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 h="110">
                  <a:moveTo>
                    <a:pt x="102" y="1"/>
                  </a:moveTo>
                  <a:cubicBezTo>
                    <a:pt x="102" y="1"/>
                    <a:pt x="93" y="7"/>
                    <a:pt x="92" y="7"/>
                  </a:cubicBezTo>
                  <a:cubicBezTo>
                    <a:pt x="92" y="7"/>
                    <a:pt x="86" y="2"/>
                    <a:pt x="86" y="2"/>
                  </a:cubicBezTo>
                  <a:cubicBezTo>
                    <a:pt x="86" y="2"/>
                    <a:pt x="86" y="2"/>
                    <a:pt x="86" y="2"/>
                  </a:cubicBezTo>
                  <a:cubicBezTo>
                    <a:pt x="86" y="2"/>
                    <a:pt x="86" y="2"/>
                    <a:pt x="86" y="2"/>
                  </a:cubicBezTo>
                  <a:cubicBezTo>
                    <a:pt x="86" y="2"/>
                    <a:pt x="85" y="8"/>
                    <a:pt x="85" y="8"/>
                  </a:cubicBezTo>
                  <a:cubicBezTo>
                    <a:pt x="84" y="9"/>
                    <a:pt x="60" y="11"/>
                    <a:pt x="60" y="11"/>
                  </a:cubicBezTo>
                  <a:cubicBezTo>
                    <a:pt x="44" y="15"/>
                    <a:pt x="44" y="15"/>
                    <a:pt x="44" y="15"/>
                  </a:cubicBezTo>
                  <a:cubicBezTo>
                    <a:pt x="44" y="15"/>
                    <a:pt x="44" y="15"/>
                    <a:pt x="44" y="15"/>
                  </a:cubicBezTo>
                  <a:cubicBezTo>
                    <a:pt x="44" y="15"/>
                    <a:pt x="38" y="22"/>
                    <a:pt x="38" y="22"/>
                  </a:cubicBezTo>
                  <a:cubicBezTo>
                    <a:pt x="38" y="22"/>
                    <a:pt x="35" y="21"/>
                    <a:pt x="34" y="21"/>
                  </a:cubicBezTo>
                  <a:cubicBezTo>
                    <a:pt x="34" y="20"/>
                    <a:pt x="33" y="14"/>
                    <a:pt x="33" y="14"/>
                  </a:cubicBezTo>
                  <a:cubicBezTo>
                    <a:pt x="33" y="13"/>
                    <a:pt x="33" y="13"/>
                    <a:pt x="33" y="13"/>
                  </a:cubicBezTo>
                  <a:cubicBezTo>
                    <a:pt x="33" y="13"/>
                    <a:pt x="26" y="12"/>
                    <a:pt x="26" y="12"/>
                  </a:cubicBezTo>
                  <a:cubicBezTo>
                    <a:pt x="26" y="12"/>
                    <a:pt x="20" y="5"/>
                    <a:pt x="20" y="5"/>
                  </a:cubicBezTo>
                  <a:cubicBezTo>
                    <a:pt x="20" y="4"/>
                    <a:pt x="20" y="4"/>
                    <a:pt x="19" y="4"/>
                  </a:cubicBezTo>
                  <a:cubicBezTo>
                    <a:pt x="14" y="5"/>
                    <a:pt x="14" y="5"/>
                    <a:pt x="14" y="5"/>
                  </a:cubicBezTo>
                  <a:cubicBezTo>
                    <a:pt x="14" y="5"/>
                    <a:pt x="14" y="5"/>
                    <a:pt x="14" y="5"/>
                  </a:cubicBezTo>
                  <a:cubicBezTo>
                    <a:pt x="9" y="10"/>
                    <a:pt x="9" y="10"/>
                    <a:pt x="9" y="10"/>
                  </a:cubicBezTo>
                  <a:cubicBezTo>
                    <a:pt x="9" y="10"/>
                    <a:pt x="9" y="10"/>
                    <a:pt x="9" y="10"/>
                  </a:cubicBezTo>
                  <a:cubicBezTo>
                    <a:pt x="9" y="10"/>
                    <a:pt x="9" y="10"/>
                    <a:pt x="9" y="10"/>
                  </a:cubicBezTo>
                  <a:cubicBezTo>
                    <a:pt x="9" y="10"/>
                    <a:pt x="14" y="20"/>
                    <a:pt x="14" y="20"/>
                  </a:cubicBezTo>
                  <a:cubicBezTo>
                    <a:pt x="14" y="21"/>
                    <a:pt x="10" y="22"/>
                    <a:pt x="10" y="22"/>
                  </a:cubicBezTo>
                  <a:cubicBezTo>
                    <a:pt x="10" y="22"/>
                    <a:pt x="10" y="22"/>
                    <a:pt x="10" y="22"/>
                  </a:cubicBezTo>
                  <a:cubicBezTo>
                    <a:pt x="1" y="33"/>
                    <a:pt x="1" y="33"/>
                    <a:pt x="1" y="33"/>
                  </a:cubicBezTo>
                  <a:cubicBezTo>
                    <a:pt x="0" y="33"/>
                    <a:pt x="0" y="33"/>
                    <a:pt x="0" y="33"/>
                  </a:cubicBezTo>
                  <a:cubicBezTo>
                    <a:pt x="0" y="33"/>
                    <a:pt x="2" y="60"/>
                    <a:pt x="2" y="60"/>
                  </a:cubicBezTo>
                  <a:cubicBezTo>
                    <a:pt x="2" y="60"/>
                    <a:pt x="2" y="60"/>
                    <a:pt x="2" y="60"/>
                  </a:cubicBezTo>
                  <a:cubicBezTo>
                    <a:pt x="8" y="61"/>
                    <a:pt x="8" y="61"/>
                    <a:pt x="8" y="61"/>
                  </a:cubicBezTo>
                  <a:cubicBezTo>
                    <a:pt x="8" y="61"/>
                    <a:pt x="8" y="61"/>
                    <a:pt x="8" y="61"/>
                  </a:cubicBezTo>
                  <a:cubicBezTo>
                    <a:pt x="8" y="61"/>
                    <a:pt x="15" y="58"/>
                    <a:pt x="16" y="58"/>
                  </a:cubicBezTo>
                  <a:cubicBezTo>
                    <a:pt x="16" y="58"/>
                    <a:pt x="18" y="61"/>
                    <a:pt x="18" y="61"/>
                  </a:cubicBezTo>
                  <a:cubicBezTo>
                    <a:pt x="18" y="62"/>
                    <a:pt x="12" y="72"/>
                    <a:pt x="12" y="72"/>
                  </a:cubicBezTo>
                  <a:cubicBezTo>
                    <a:pt x="12" y="72"/>
                    <a:pt x="12" y="72"/>
                    <a:pt x="12" y="73"/>
                  </a:cubicBezTo>
                  <a:cubicBezTo>
                    <a:pt x="12" y="73"/>
                    <a:pt x="12" y="73"/>
                    <a:pt x="12" y="73"/>
                  </a:cubicBezTo>
                  <a:cubicBezTo>
                    <a:pt x="12" y="73"/>
                    <a:pt x="12" y="73"/>
                    <a:pt x="12" y="73"/>
                  </a:cubicBezTo>
                  <a:cubicBezTo>
                    <a:pt x="12" y="73"/>
                    <a:pt x="27" y="73"/>
                    <a:pt x="27" y="73"/>
                  </a:cubicBezTo>
                  <a:cubicBezTo>
                    <a:pt x="28" y="74"/>
                    <a:pt x="33" y="85"/>
                    <a:pt x="33" y="85"/>
                  </a:cubicBezTo>
                  <a:cubicBezTo>
                    <a:pt x="33" y="85"/>
                    <a:pt x="33" y="85"/>
                    <a:pt x="33" y="85"/>
                  </a:cubicBezTo>
                  <a:cubicBezTo>
                    <a:pt x="33" y="85"/>
                    <a:pt x="42" y="86"/>
                    <a:pt x="42" y="86"/>
                  </a:cubicBezTo>
                  <a:cubicBezTo>
                    <a:pt x="42" y="87"/>
                    <a:pt x="44" y="110"/>
                    <a:pt x="44" y="110"/>
                  </a:cubicBezTo>
                  <a:cubicBezTo>
                    <a:pt x="44" y="110"/>
                    <a:pt x="44" y="110"/>
                    <a:pt x="44" y="110"/>
                  </a:cubicBezTo>
                  <a:cubicBezTo>
                    <a:pt x="44" y="110"/>
                    <a:pt x="44" y="110"/>
                    <a:pt x="44" y="110"/>
                  </a:cubicBezTo>
                  <a:cubicBezTo>
                    <a:pt x="57" y="102"/>
                    <a:pt x="57" y="102"/>
                    <a:pt x="57" y="102"/>
                  </a:cubicBezTo>
                  <a:cubicBezTo>
                    <a:pt x="66" y="92"/>
                    <a:pt x="66" y="92"/>
                    <a:pt x="66" y="92"/>
                  </a:cubicBezTo>
                  <a:cubicBezTo>
                    <a:pt x="74" y="84"/>
                    <a:pt x="74" y="84"/>
                    <a:pt x="74" y="84"/>
                  </a:cubicBezTo>
                  <a:cubicBezTo>
                    <a:pt x="74" y="84"/>
                    <a:pt x="78" y="82"/>
                    <a:pt x="78" y="82"/>
                  </a:cubicBezTo>
                  <a:cubicBezTo>
                    <a:pt x="79" y="82"/>
                    <a:pt x="90" y="81"/>
                    <a:pt x="90" y="81"/>
                  </a:cubicBezTo>
                  <a:cubicBezTo>
                    <a:pt x="90" y="81"/>
                    <a:pt x="91" y="81"/>
                    <a:pt x="91" y="80"/>
                  </a:cubicBezTo>
                  <a:cubicBezTo>
                    <a:pt x="91" y="80"/>
                    <a:pt x="91" y="78"/>
                    <a:pt x="91" y="78"/>
                  </a:cubicBezTo>
                  <a:cubicBezTo>
                    <a:pt x="91" y="78"/>
                    <a:pt x="102" y="71"/>
                    <a:pt x="102" y="71"/>
                  </a:cubicBezTo>
                  <a:cubicBezTo>
                    <a:pt x="102" y="70"/>
                    <a:pt x="102" y="70"/>
                    <a:pt x="102" y="70"/>
                  </a:cubicBezTo>
                  <a:cubicBezTo>
                    <a:pt x="102" y="70"/>
                    <a:pt x="102" y="70"/>
                    <a:pt x="102" y="70"/>
                  </a:cubicBezTo>
                  <a:cubicBezTo>
                    <a:pt x="102" y="70"/>
                    <a:pt x="96" y="44"/>
                    <a:pt x="96" y="44"/>
                  </a:cubicBezTo>
                  <a:cubicBezTo>
                    <a:pt x="97" y="44"/>
                    <a:pt x="103" y="44"/>
                    <a:pt x="103" y="44"/>
                  </a:cubicBezTo>
                  <a:cubicBezTo>
                    <a:pt x="103" y="44"/>
                    <a:pt x="103" y="44"/>
                    <a:pt x="103" y="44"/>
                  </a:cubicBezTo>
                  <a:cubicBezTo>
                    <a:pt x="124" y="23"/>
                    <a:pt x="124" y="23"/>
                    <a:pt x="124" y="23"/>
                  </a:cubicBezTo>
                  <a:cubicBezTo>
                    <a:pt x="124" y="23"/>
                    <a:pt x="124" y="23"/>
                    <a:pt x="124" y="23"/>
                  </a:cubicBezTo>
                  <a:cubicBezTo>
                    <a:pt x="124" y="23"/>
                    <a:pt x="124" y="23"/>
                    <a:pt x="124" y="23"/>
                  </a:cubicBezTo>
                  <a:cubicBezTo>
                    <a:pt x="122" y="18"/>
                    <a:pt x="120" y="14"/>
                    <a:pt x="120" y="13"/>
                  </a:cubicBezTo>
                  <a:cubicBezTo>
                    <a:pt x="118" y="7"/>
                    <a:pt x="117" y="6"/>
                    <a:pt x="114" y="6"/>
                  </a:cubicBezTo>
                  <a:cubicBezTo>
                    <a:pt x="111" y="5"/>
                    <a:pt x="106" y="4"/>
                    <a:pt x="103" y="2"/>
                  </a:cubicBezTo>
                  <a:cubicBezTo>
                    <a:pt x="103" y="2"/>
                    <a:pt x="102" y="1"/>
                    <a:pt x="102" y="1"/>
                  </a:cubicBezTo>
                  <a:cubicBezTo>
                    <a:pt x="102" y="1"/>
                    <a:pt x="102" y="1"/>
                    <a:pt x="102" y="1"/>
                  </a:cubicBezTo>
                  <a:cubicBezTo>
                    <a:pt x="102" y="0"/>
                    <a:pt x="102" y="1"/>
                    <a:pt x="102" y="1"/>
                  </a:cubicBezTo>
                  <a:close/>
                  <a:moveTo>
                    <a:pt x="93" y="8"/>
                  </a:moveTo>
                  <a:cubicBezTo>
                    <a:pt x="93" y="8"/>
                    <a:pt x="101" y="2"/>
                    <a:pt x="102" y="1"/>
                  </a:cubicBezTo>
                  <a:cubicBezTo>
                    <a:pt x="102" y="2"/>
                    <a:pt x="103" y="2"/>
                    <a:pt x="103" y="3"/>
                  </a:cubicBezTo>
                  <a:cubicBezTo>
                    <a:pt x="106" y="4"/>
                    <a:pt x="111" y="6"/>
                    <a:pt x="114" y="6"/>
                  </a:cubicBezTo>
                  <a:cubicBezTo>
                    <a:pt x="117" y="7"/>
                    <a:pt x="117" y="7"/>
                    <a:pt x="119" y="13"/>
                  </a:cubicBezTo>
                  <a:cubicBezTo>
                    <a:pt x="120" y="15"/>
                    <a:pt x="121" y="18"/>
                    <a:pt x="123" y="23"/>
                  </a:cubicBezTo>
                  <a:cubicBezTo>
                    <a:pt x="123" y="23"/>
                    <a:pt x="103" y="43"/>
                    <a:pt x="103" y="43"/>
                  </a:cubicBezTo>
                  <a:cubicBezTo>
                    <a:pt x="103" y="43"/>
                    <a:pt x="96" y="43"/>
                    <a:pt x="96" y="43"/>
                  </a:cubicBezTo>
                  <a:cubicBezTo>
                    <a:pt x="96" y="43"/>
                    <a:pt x="96" y="43"/>
                    <a:pt x="96" y="43"/>
                  </a:cubicBezTo>
                  <a:cubicBezTo>
                    <a:pt x="96" y="43"/>
                    <a:pt x="96" y="43"/>
                    <a:pt x="96" y="43"/>
                  </a:cubicBezTo>
                  <a:cubicBezTo>
                    <a:pt x="96" y="43"/>
                    <a:pt x="96" y="44"/>
                    <a:pt x="96" y="44"/>
                  </a:cubicBezTo>
                  <a:cubicBezTo>
                    <a:pt x="96" y="44"/>
                    <a:pt x="101" y="70"/>
                    <a:pt x="101" y="70"/>
                  </a:cubicBezTo>
                  <a:cubicBezTo>
                    <a:pt x="101" y="70"/>
                    <a:pt x="90" y="77"/>
                    <a:pt x="90" y="77"/>
                  </a:cubicBezTo>
                  <a:cubicBezTo>
                    <a:pt x="90" y="78"/>
                    <a:pt x="90" y="78"/>
                    <a:pt x="90" y="78"/>
                  </a:cubicBezTo>
                  <a:cubicBezTo>
                    <a:pt x="90" y="78"/>
                    <a:pt x="90" y="80"/>
                    <a:pt x="90" y="80"/>
                  </a:cubicBezTo>
                  <a:cubicBezTo>
                    <a:pt x="89" y="80"/>
                    <a:pt x="78" y="81"/>
                    <a:pt x="78" y="81"/>
                  </a:cubicBezTo>
                  <a:cubicBezTo>
                    <a:pt x="78" y="81"/>
                    <a:pt x="78" y="81"/>
                    <a:pt x="78" y="81"/>
                  </a:cubicBezTo>
                  <a:cubicBezTo>
                    <a:pt x="74" y="84"/>
                    <a:pt x="74" y="84"/>
                    <a:pt x="74" y="84"/>
                  </a:cubicBezTo>
                  <a:cubicBezTo>
                    <a:pt x="66" y="91"/>
                    <a:pt x="66" y="91"/>
                    <a:pt x="66" y="91"/>
                  </a:cubicBezTo>
                  <a:cubicBezTo>
                    <a:pt x="57" y="101"/>
                    <a:pt x="57" y="101"/>
                    <a:pt x="57" y="101"/>
                  </a:cubicBezTo>
                  <a:cubicBezTo>
                    <a:pt x="57" y="101"/>
                    <a:pt x="45" y="109"/>
                    <a:pt x="44" y="109"/>
                  </a:cubicBezTo>
                  <a:cubicBezTo>
                    <a:pt x="44" y="108"/>
                    <a:pt x="43" y="86"/>
                    <a:pt x="43" y="86"/>
                  </a:cubicBezTo>
                  <a:cubicBezTo>
                    <a:pt x="43" y="86"/>
                    <a:pt x="43" y="86"/>
                    <a:pt x="43" y="86"/>
                  </a:cubicBezTo>
                  <a:cubicBezTo>
                    <a:pt x="43" y="86"/>
                    <a:pt x="34" y="84"/>
                    <a:pt x="33" y="84"/>
                  </a:cubicBezTo>
                  <a:cubicBezTo>
                    <a:pt x="33" y="84"/>
                    <a:pt x="28" y="73"/>
                    <a:pt x="28" y="73"/>
                  </a:cubicBezTo>
                  <a:cubicBezTo>
                    <a:pt x="28" y="73"/>
                    <a:pt x="28" y="73"/>
                    <a:pt x="28" y="73"/>
                  </a:cubicBezTo>
                  <a:cubicBezTo>
                    <a:pt x="28" y="73"/>
                    <a:pt x="14" y="72"/>
                    <a:pt x="13" y="72"/>
                  </a:cubicBezTo>
                  <a:cubicBezTo>
                    <a:pt x="13" y="71"/>
                    <a:pt x="19" y="62"/>
                    <a:pt x="19" y="62"/>
                  </a:cubicBezTo>
                  <a:cubicBezTo>
                    <a:pt x="19" y="62"/>
                    <a:pt x="19" y="62"/>
                    <a:pt x="19" y="61"/>
                  </a:cubicBezTo>
                  <a:cubicBezTo>
                    <a:pt x="19" y="61"/>
                    <a:pt x="19" y="61"/>
                    <a:pt x="19" y="61"/>
                  </a:cubicBezTo>
                  <a:cubicBezTo>
                    <a:pt x="16" y="57"/>
                    <a:pt x="16" y="57"/>
                    <a:pt x="16" y="57"/>
                  </a:cubicBezTo>
                  <a:cubicBezTo>
                    <a:pt x="16" y="57"/>
                    <a:pt x="16" y="57"/>
                    <a:pt x="16" y="57"/>
                  </a:cubicBezTo>
                  <a:cubicBezTo>
                    <a:pt x="16" y="57"/>
                    <a:pt x="8" y="61"/>
                    <a:pt x="8" y="61"/>
                  </a:cubicBezTo>
                  <a:cubicBezTo>
                    <a:pt x="8" y="61"/>
                    <a:pt x="3" y="60"/>
                    <a:pt x="3" y="60"/>
                  </a:cubicBezTo>
                  <a:cubicBezTo>
                    <a:pt x="3" y="59"/>
                    <a:pt x="1" y="33"/>
                    <a:pt x="1" y="33"/>
                  </a:cubicBezTo>
                  <a:cubicBezTo>
                    <a:pt x="1" y="33"/>
                    <a:pt x="10" y="23"/>
                    <a:pt x="10" y="22"/>
                  </a:cubicBezTo>
                  <a:cubicBezTo>
                    <a:pt x="11" y="22"/>
                    <a:pt x="15" y="21"/>
                    <a:pt x="15" y="21"/>
                  </a:cubicBezTo>
                  <a:cubicBezTo>
                    <a:pt x="15" y="21"/>
                    <a:pt x="15" y="21"/>
                    <a:pt x="15" y="21"/>
                  </a:cubicBezTo>
                  <a:cubicBezTo>
                    <a:pt x="15" y="21"/>
                    <a:pt x="15" y="21"/>
                    <a:pt x="15" y="21"/>
                  </a:cubicBezTo>
                  <a:cubicBezTo>
                    <a:pt x="15" y="21"/>
                    <a:pt x="15" y="21"/>
                    <a:pt x="15" y="21"/>
                  </a:cubicBezTo>
                  <a:cubicBezTo>
                    <a:pt x="15" y="21"/>
                    <a:pt x="10" y="11"/>
                    <a:pt x="10" y="10"/>
                  </a:cubicBezTo>
                  <a:cubicBezTo>
                    <a:pt x="10" y="10"/>
                    <a:pt x="14" y="6"/>
                    <a:pt x="14" y="6"/>
                  </a:cubicBezTo>
                  <a:cubicBezTo>
                    <a:pt x="14" y="6"/>
                    <a:pt x="19" y="5"/>
                    <a:pt x="19" y="5"/>
                  </a:cubicBezTo>
                  <a:cubicBezTo>
                    <a:pt x="20" y="5"/>
                    <a:pt x="26" y="13"/>
                    <a:pt x="26" y="13"/>
                  </a:cubicBezTo>
                  <a:cubicBezTo>
                    <a:pt x="26" y="13"/>
                    <a:pt x="26" y="13"/>
                    <a:pt x="26" y="13"/>
                  </a:cubicBezTo>
                  <a:cubicBezTo>
                    <a:pt x="26" y="13"/>
                    <a:pt x="32" y="14"/>
                    <a:pt x="32" y="14"/>
                  </a:cubicBezTo>
                  <a:cubicBezTo>
                    <a:pt x="32" y="14"/>
                    <a:pt x="34" y="21"/>
                    <a:pt x="34" y="21"/>
                  </a:cubicBezTo>
                  <a:cubicBezTo>
                    <a:pt x="34" y="21"/>
                    <a:pt x="34" y="21"/>
                    <a:pt x="34" y="21"/>
                  </a:cubicBezTo>
                  <a:cubicBezTo>
                    <a:pt x="38" y="23"/>
                    <a:pt x="38" y="23"/>
                    <a:pt x="38" y="23"/>
                  </a:cubicBezTo>
                  <a:cubicBezTo>
                    <a:pt x="38" y="23"/>
                    <a:pt x="38" y="23"/>
                    <a:pt x="38" y="23"/>
                  </a:cubicBezTo>
                  <a:cubicBezTo>
                    <a:pt x="38" y="23"/>
                    <a:pt x="45" y="16"/>
                    <a:pt x="45" y="16"/>
                  </a:cubicBezTo>
                  <a:cubicBezTo>
                    <a:pt x="45" y="16"/>
                    <a:pt x="60" y="11"/>
                    <a:pt x="60" y="11"/>
                  </a:cubicBezTo>
                  <a:cubicBezTo>
                    <a:pt x="85" y="9"/>
                    <a:pt x="85" y="9"/>
                    <a:pt x="85" y="9"/>
                  </a:cubicBezTo>
                  <a:cubicBezTo>
                    <a:pt x="85" y="9"/>
                    <a:pt x="85" y="9"/>
                    <a:pt x="85" y="9"/>
                  </a:cubicBezTo>
                  <a:cubicBezTo>
                    <a:pt x="85" y="9"/>
                    <a:pt x="86" y="4"/>
                    <a:pt x="86" y="3"/>
                  </a:cubicBezTo>
                  <a:cubicBezTo>
                    <a:pt x="87" y="3"/>
                    <a:pt x="92" y="8"/>
                    <a:pt x="92" y="8"/>
                  </a:cubicBezTo>
                  <a:cubicBezTo>
                    <a:pt x="92" y="8"/>
                    <a:pt x="92" y="8"/>
                    <a:pt x="9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82">
              <a:extLst>
                <a:ext uri="{FF2B5EF4-FFF2-40B4-BE49-F238E27FC236}">
                  <a16:creationId xmlns:a16="http://schemas.microsoft.com/office/drawing/2014/main" id="{1B7098F1-994D-3102-5558-9F87CA2CD533}"/>
                </a:ext>
              </a:extLst>
            </p:cNvPr>
            <p:cNvSpPr>
              <a:spLocks/>
            </p:cNvSpPr>
            <p:nvPr/>
          </p:nvSpPr>
          <p:spPr bwMode="auto">
            <a:xfrm>
              <a:off x="3845" y="1756"/>
              <a:ext cx="559" cy="300"/>
            </a:xfrm>
            <a:custGeom>
              <a:avLst/>
              <a:gdLst>
                <a:gd name="T0" fmla="*/ 160 w 192"/>
                <a:gd name="T1" fmla="*/ 79 h 103"/>
                <a:gd name="T2" fmla="*/ 131 w 192"/>
                <a:gd name="T3" fmla="*/ 72 h 103"/>
                <a:gd name="T4" fmla="*/ 126 w 192"/>
                <a:gd name="T5" fmla="*/ 86 h 103"/>
                <a:gd name="T6" fmla="*/ 113 w 192"/>
                <a:gd name="T7" fmla="*/ 88 h 103"/>
                <a:gd name="T8" fmla="*/ 105 w 192"/>
                <a:gd name="T9" fmla="*/ 91 h 103"/>
                <a:gd name="T10" fmla="*/ 88 w 192"/>
                <a:gd name="T11" fmla="*/ 92 h 103"/>
                <a:gd name="T12" fmla="*/ 83 w 192"/>
                <a:gd name="T13" fmla="*/ 93 h 103"/>
                <a:gd name="T14" fmla="*/ 76 w 192"/>
                <a:gd name="T15" fmla="*/ 80 h 103"/>
                <a:gd name="T16" fmla="*/ 65 w 192"/>
                <a:gd name="T17" fmla="*/ 76 h 103"/>
                <a:gd name="T18" fmla="*/ 60 w 192"/>
                <a:gd name="T19" fmla="*/ 77 h 103"/>
                <a:gd name="T20" fmla="*/ 62 w 192"/>
                <a:gd name="T21" fmla="*/ 93 h 103"/>
                <a:gd name="T22" fmla="*/ 58 w 192"/>
                <a:gd name="T23" fmla="*/ 103 h 103"/>
                <a:gd name="T24" fmla="*/ 47 w 192"/>
                <a:gd name="T25" fmla="*/ 92 h 103"/>
                <a:gd name="T26" fmla="*/ 35 w 192"/>
                <a:gd name="T27" fmla="*/ 79 h 103"/>
                <a:gd name="T28" fmla="*/ 21 w 192"/>
                <a:gd name="T29" fmla="*/ 72 h 103"/>
                <a:gd name="T30" fmla="*/ 18 w 192"/>
                <a:gd name="T31" fmla="*/ 89 h 103"/>
                <a:gd name="T32" fmla="*/ 15 w 192"/>
                <a:gd name="T33" fmla="*/ 99 h 103"/>
                <a:gd name="T34" fmla="*/ 9 w 192"/>
                <a:gd name="T35" fmla="*/ 76 h 103"/>
                <a:gd name="T36" fmla="*/ 0 w 192"/>
                <a:gd name="T37" fmla="*/ 53 h 103"/>
                <a:gd name="T38" fmla="*/ 10 w 192"/>
                <a:gd name="T39" fmla="*/ 45 h 103"/>
                <a:gd name="T40" fmla="*/ 14 w 192"/>
                <a:gd name="T41" fmla="*/ 59 h 103"/>
                <a:gd name="T42" fmla="*/ 15 w 192"/>
                <a:gd name="T43" fmla="*/ 48 h 103"/>
                <a:gd name="T44" fmla="*/ 20 w 192"/>
                <a:gd name="T45" fmla="*/ 47 h 103"/>
                <a:gd name="T46" fmla="*/ 33 w 192"/>
                <a:gd name="T47" fmla="*/ 47 h 103"/>
                <a:gd name="T48" fmla="*/ 48 w 192"/>
                <a:gd name="T49" fmla="*/ 37 h 103"/>
                <a:gd name="T50" fmla="*/ 70 w 192"/>
                <a:gd name="T51" fmla="*/ 35 h 103"/>
                <a:gd name="T52" fmla="*/ 95 w 192"/>
                <a:gd name="T53" fmla="*/ 19 h 103"/>
                <a:gd name="T54" fmla="*/ 101 w 192"/>
                <a:gd name="T55" fmla="*/ 5 h 103"/>
                <a:gd name="T56" fmla="*/ 119 w 192"/>
                <a:gd name="T57" fmla="*/ 3 h 103"/>
                <a:gd name="T58" fmla="*/ 138 w 192"/>
                <a:gd name="T59" fmla="*/ 31 h 103"/>
                <a:gd name="T60" fmla="*/ 141 w 192"/>
                <a:gd name="T61" fmla="*/ 18 h 103"/>
                <a:gd name="T62" fmla="*/ 156 w 192"/>
                <a:gd name="T63" fmla="*/ 14 h 103"/>
                <a:gd name="T64" fmla="*/ 167 w 192"/>
                <a:gd name="T65" fmla="*/ 14 h 103"/>
                <a:gd name="T66" fmla="*/ 176 w 192"/>
                <a:gd name="T67" fmla="*/ 26 h 103"/>
                <a:gd name="T68" fmla="*/ 191 w 192"/>
                <a:gd name="T69" fmla="*/ 39 h 103"/>
                <a:gd name="T70" fmla="*/ 186 w 192"/>
                <a:gd name="T71" fmla="*/ 67 h 103"/>
                <a:gd name="T72" fmla="*/ 168 w 192"/>
                <a:gd name="T73"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03">
                  <a:moveTo>
                    <a:pt x="168" y="81"/>
                  </a:moveTo>
                  <a:cubicBezTo>
                    <a:pt x="166" y="80"/>
                    <a:pt x="162" y="79"/>
                    <a:pt x="160" y="79"/>
                  </a:cubicBezTo>
                  <a:cubicBezTo>
                    <a:pt x="157" y="78"/>
                    <a:pt x="148" y="78"/>
                    <a:pt x="144" y="75"/>
                  </a:cubicBezTo>
                  <a:cubicBezTo>
                    <a:pt x="141" y="73"/>
                    <a:pt x="131" y="72"/>
                    <a:pt x="131" y="72"/>
                  </a:cubicBezTo>
                  <a:cubicBezTo>
                    <a:pt x="131" y="72"/>
                    <a:pt x="129" y="74"/>
                    <a:pt x="129" y="79"/>
                  </a:cubicBezTo>
                  <a:cubicBezTo>
                    <a:pt x="129" y="83"/>
                    <a:pt x="128" y="86"/>
                    <a:pt x="126" y="86"/>
                  </a:cubicBezTo>
                  <a:cubicBezTo>
                    <a:pt x="124" y="86"/>
                    <a:pt x="117" y="84"/>
                    <a:pt x="117" y="84"/>
                  </a:cubicBezTo>
                  <a:cubicBezTo>
                    <a:pt x="113" y="88"/>
                    <a:pt x="113" y="88"/>
                    <a:pt x="113" y="88"/>
                  </a:cubicBezTo>
                  <a:cubicBezTo>
                    <a:pt x="113" y="88"/>
                    <a:pt x="107" y="86"/>
                    <a:pt x="107" y="86"/>
                  </a:cubicBezTo>
                  <a:cubicBezTo>
                    <a:pt x="106" y="86"/>
                    <a:pt x="105" y="91"/>
                    <a:pt x="105" y="91"/>
                  </a:cubicBezTo>
                  <a:cubicBezTo>
                    <a:pt x="105" y="91"/>
                    <a:pt x="95" y="96"/>
                    <a:pt x="93" y="95"/>
                  </a:cubicBezTo>
                  <a:cubicBezTo>
                    <a:pt x="91" y="95"/>
                    <a:pt x="88" y="93"/>
                    <a:pt x="88" y="92"/>
                  </a:cubicBezTo>
                  <a:cubicBezTo>
                    <a:pt x="88" y="92"/>
                    <a:pt x="89" y="86"/>
                    <a:pt x="87" y="86"/>
                  </a:cubicBezTo>
                  <a:cubicBezTo>
                    <a:pt x="85" y="87"/>
                    <a:pt x="85" y="93"/>
                    <a:pt x="83" y="93"/>
                  </a:cubicBezTo>
                  <a:cubicBezTo>
                    <a:pt x="81" y="93"/>
                    <a:pt x="79" y="89"/>
                    <a:pt x="77" y="87"/>
                  </a:cubicBezTo>
                  <a:cubicBezTo>
                    <a:pt x="76" y="85"/>
                    <a:pt x="76" y="80"/>
                    <a:pt x="76" y="80"/>
                  </a:cubicBezTo>
                  <a:cubicBezTo>
                    <a:pt x="75" y="80"/>
                    <a:pt x="70" y="82"/>
                    <a:pt x="70" y="81"/>
                  </a:cubicBezTo>
                  <a:cubicBezTo>
                    <a:pt x="69" y="81"/>
                    <a:pt x="67" y="78"/>
                    <a:pt x="65" y="76"/>
                  </a:cubicBezTo>
                  <a:cubicBezTo>
                    <a:pt x="64" y="74"/>
                    <a:pt x="64" y="71"/>
                    <a:pt x="64" y="71"/>
                  </a:cubicBezTo>
                  <a:cubicBezTo>
                    <a:pt x="64" y="71"/>
                    <a:pt x="59" y="73"/>
                    <a:pt x="60" y="77"/>
                  </a:cubicBezTo>
                  <a:cubicBezTo>
                    <a:pt x="61" y="82"/>
                    <a:pt x="65" y="86"/>
                    <a:pt x="65" y="86"/>
                  </a:cubicBezTo>
                  <a:cubicBezTo>
                    <a:pt x="65" y="86"/>
                    <a:pt x="62" y="91"/>
                    <a:pt x="62" y="93"/>
                  </a:cubicBezTo>
                  <a:cubicBezTo>
                    <a:pt x="62" y="94"/>
                    <a:pt x="62" y="97"/>
                    <a:pt x="61" y="98"/>
                  </a:cubicBezTo>
                  <a:cubicBezTo>
                    <a:pt x="61" y="100"/>
                    <a:pt x="58" y="103"/>
                    <a:pt x="58" y="103"/>
                  </a:cubicBezTo>
                  <a:cubicBezTo>
                    <a:pt x="57" y="103"/>
                    <a:pt x="54" y="99"/>
                    <a:pt x="51" y="98"/>
                  </a:cubicBezTo>
                  <a:cubicBezTo>
                    <a:pt x="49" y="96"/>
                    <a:pt x="47" y="94"/>
                    <a:pt x="47" y="92"/>
                  </a:cubicBezTo>
                  <a:cubicBezTo>
                    <a:pt x="46" y="90"/>
                    <a:pt x="43" y="86"/>
                    <a:pt x="41" y="84"/>
                  </a:cubicBezTo>
                  <a:cubicBezTo>
                    <a:pt x="40" y="83"/>
                    <a:pt x="37" y="82"/>
                    <a:pt x="35" y="79"/>
                  </a:cubicBezTo>
                  <a:cubicBezTo>
                    <a:pt x="32" y="76"/>
                    <a:pt x="30" y="73"/>
                    <a:pt x="29" y="71"/>
                  </a:cubicBezTo>
                  <a:cubicBezTo>
                    <a:pt x="27" y="68"/>
                    <a:pt x="23" y="70"/>
                    <a:pt x="21" y="72"/>
                  </a:cubicBezTo>
                  <a:cubicBezTo>
                    <a:pt x="19" y="73"/>
                    <a:pt x="16" y="76"/>
                    <a:pt x="15" y="80"/>
                  </a:cubicBezTo>
                  <a:cubicBezTo>
                    <a:pt x="15" y="83"/>
                    <a:pt x="18" y="86"/>
                    <a:pt x="18" y="89"/>
                  </a:cubicBezTo>
                  <a:cubicBezTo>
                    <a:pt x="18" y="91"/>
                    <a:pt x="21" y="91"/>
                    <a:pt x="20" y="95"/>
                  </a:cubicBezTo>
                  <a:cubicBezTo>
                    <a:pt x="19" y="99"/>
                    <a:pt x="17" y="102"/>
                    <a:pt x="15" y="99"/>
                  </a:cubicBezTo>
                  <a:cubicBezTo>
                    <a:pt x="12" y="96"/>
                    <a:pt x="13" y="94"/>
                    <a:pt x="12" y="89"/>
                  </a:cubicBezTo>
                  <a:cubicBezTo>
                    <a:pt x="11" y="84"/>
                    <a:pt x="11" y="79"/>
                    <a:pt x="9" y="76"/>
                  </a:cubicBezTo>
                  <a:cubicBezTo>
                    <a:pt x="6" y="73"/>
                    <a:pt x="0" y="65"/>
                    <a:pt x="0" y="61"/>
                  </a:cubicBezTo>
                  <a:cubicBezTo>
                    <a:pt x="1" y="57"/>
                    <a:pt x="0" y="56"/>
                    <a:pt x="0" y="53"/>
                  </a:cubicBezTo>
                  <a:cubicBezTo>
                    <a:pt x="0" y="50"/>
                    <a:pt x="2" y="50"/>
                    <a:pt x="3" y="47"/>
                  </a:cubicBezTo>
                  <a:cubicBezTo>
                    <a:pt x="4" y="45"/>
                    <a:pt x="9" y="43"/>
                    <a:pt x="10" y="45"/>
                  </a:cubicBezTo>
                  <a:cubicBezTo>
                    <a:pt x="11" y="47"/>
                    <a:pt x="13" y="48"/>
                    <a:pt x="12" y="52"/>
                  </a:cubicBezTo>
                  <a:cubicBezTo>
                    <a:pt x="11" y="56"/>
                    <a:pt x="12" y="60"/>
                    <a:pt x="14" y="59"/>
                  </a:cubicBezTo>
                  <a:cubicBezTo>
                    <a:pt x="17" y="57"/>
                    <a:pt x="16" y="53"/>
                    <a:pt x="16" y="50"/>
                  </a:cubicBezTo>
                  <a:cubicBezTo>
                    <a:pt x="16" y="49"/>
                    <a:pt x="15" y="48"/>
                    <a:pt x="15" y="48"/>
                  </a:cubicBezTo>
                  <a:cubicBezTo>
                    <a:pt x="17" y="48"/>
                    <a:pt x="17" y="48"/>
                    <a:pt x="17" y="48"/>
                  </a:cubicBezTo>
                  <a:cubicBezTo>
                    <a:pt x="20" y="47"/>
                    <a:pt x="20" y="47"/>
                    <a:pt x="20" y="47"/>
                  </a:cubicBezTo>
                  <a:cubicBezTo>
                    <a:pt x="25" y="42"/>
                    <a:pt x="25" y="42"/>
                    <a:pt x="25" y="42"/>
                  </a:cubicBezTo>
                  <a:cubicBezTo>
                    <a:pt x="33" y="47"/>
                    <a:pt x="33" y="47"/>
                    <a:pt x="33" y="47"/>
                  </a:cubicBezTo>
                  <a:cubicBezTo>
                    <a:pt x="47" y="46"/>
                    <a:pt x="47" y="46"/>
                    <a:pt x="47" y="46"/>
                  </a:cubicBezTo>
                  <a:cubicBezTo>
                    <a:pt x="48" y="37"/>
                    <a:pt x="48" y="37"/>
                    <a:pt x="48" y="37"/>
                  </a:cubicBezTo>
                  <a:cubicBezTo>
                    <a:pt x="65" y="35"/>
                    <a:pt x="65" y="35"/>
                    <a:pt x="65" y="35"/>
                  </a:cubicBezTo>
                  <a:cubicBezTo>
                    <a:pt x="70" y="35"/>
                    <a:pt x="70" y="35"/>
                    <a:pt x="70" y="35"/>
                  </a:cubicBezTo>
                  <a:cubicBezTo>
                    <a:pt x="81" y="15"/>
                    <a:pt x="81" y="15"/>
                    <a:pt x="81" y="15"/>
                  </a:cubicBezTo>
                  <a:cubicBezTo>
                    <a:pt x="95" y="19"/>
                    <a:pt x="95" y="19"/>
                    <a:pt x="95" y="19"/>
                  </a:cubicBezTo>
                  <a:cubicBezTo>
                    <a:pt x="99" y="12"/>
                    <a:pt x="99" y="12"/>
                    <a:pt x="99" y="12"/>
                  </a:cubicBezTo>
                  <a:cubicBezTo>
                    <a:pt x="101" y="5"/>
                    <a:pt x="101" y="5"/>
                    <a:pt x="101" y="5"/>
                  </a:cubicBezTo>
                  <a:cubicBezTo>
                    <a:pt x="110" y="0"/>
                    <a:pt x="110" y="0"/>
                    <a:pt x="110" y="0"/>
                  </a:cubicBezTo>
                  <a:cubicBezTo>
                    <a:pt x="119" y="3"/>
                    <a:pt x="119" y="3"/>
                    <a:pt x="119" y="3"/>
                  </a:cubicBezTo>
                  <a:cubicBezTo>
                    <a:pt x="131" y="24"/>
                    <a:pt x="131" y="24"/>
                    <a:pt x="131" y="24"/>
                  </a:cubicBezTo>
                  <a:cubicBezTo>
                    <a:pt x="138" y="31"/>
                    <a:pt x="138" y="31"/>
                    <a:pt x="138" y="31"/>
                  </a:cubicBezTo>
                  <a:cubicBezTo>
                    <a:pt x="141" y="25"/>
                    <a:pt x="141" y="25"/>
                    <a:pt x="141" y="25"/>
                  </a:cubicBezTo>
                  <a:cubicBezTo>
                    <a:pt x="141" y="18"/>
                    <a:pt x="141" y="18"/>
                    <a:pt x="141" y="18"/>
                  </a:cubicBezTo>
                  <a:cubicBezTo>
                    <a:pt x="150" y="13"/>
                    <a:pt x="150" y="13"/>
                    <a:pt x="150" y="13"/>
                  </a:cubicBezTo>
                  <a:cubicBezTo>
                    <a:pt x="156" y="14"/>
                    <a:pt x="156" y="14"/>
                    <a:pt x="156" y="14"/>
                  </a:cubicBezTo>
                  <a:cubicBezTo>
                    <a:pt x="164" y="10"/>
                    <a:pt x="164" y="10"/>
                    <a:pt x="164" y="10"/>
                  </a:cubicBezTo>
                  <a:cubicBezTo>
                    <a:pt x="167" y="14"/>
                    <a:pt x="167" y="14"/>
                    <a:pt x="167" y="14"/>
                  </a:cubicBezTo>
                  <a:cubicBezTo>
                    <a:pt x="160" y="26"/>
                    <a:pt x="160" y="26"/>
                    <a:pt x="160" y="26"/>
                  </a:cubicBezTo>
                  <a:cubicBezTo>
                    <a:pt x="176" y="26"/>
                    <a:pt x="176" y="26"/>
                    <a:pt x="176" y="26"/>
                  </a:cubicBezTo>
                  <a:cubicBezTo>
                    <a:pt x="181" y="37"/>
                    <a:pt x="181" y="37"/>
                    <a:pt x="181" y="37"/>
                  </a:cubicBezTo>
                  <a:cubicBezTo>
                    <a:pt x="191" y="39"/>
                    <a:pt x="191" y="39"/>
                    <a:pt x="191" y="39"/>
                  </a:cubicBezTo>
                  <a:cubicBezTo>
                    <a:pt x="192" y="63"/>
                    <a:pt x="192" y="63"/>
                    <a:pt x="192" y="63"/>
                  </a:cubicBezTo>
                  <a:cubicBezTo>
                    <a:pt x="186" y="67"/>
                    <a:pt x="186" y="67"/>
                    <a:pt x="186" y="67"/>
                  </a:cubicBezTo>
                  <a:cubicBezTo>
                    <a:pt x="173" y="68"/>
                    <a:pt x="173" y="68"/>
                    <a:pt x="173" y="68"/>
                  </a:cubicBezTo>
                  <a:lnTo>
                    <a:pt x="16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83">
              <a:extLst>
                <a:ext uri="{FF2B5EF4-FFF2-40B4-BE49-F238E27FC236}">
                  <a16:creationId xmlns:a16="http://schemas.microsoft.com/office/drawing/2014/main" id="{9BA9F42D-6080-B520-5A2F-C1D0930273D2}"/>
                </a:ext>
              </a:extLst>
            </p:cNvPr>
            <p:cNvSpPr>
              <a:spLocks noEditPoints="1"/>
            </p:cNvSpPr>
            <p:nvPr/>
          </p:nvSpPr>
          <p:spPr bwMode="auto">
            <a:xfrm>
              <a:off x="3845" y="1756"/>
              <a:ext cx="559" cy="300"/>
            </a:xfrm>
            <a:custGeom>
              <a:avLst/>
              <a:gdLst>
                <a:gd name="T0" fmla="*/ 99 w 192"/>
                <a:gd name="T1" fmla="*/ 12 h 103"/>
                <a:gd name="T2" fmla="*/ 69 w 192"/>
                <a:gd name="T3" fmla="*/ 35 h 103"/>
                <a:gd name="T4" fmla="*/ 46 w 192"/>
                <a:gd name="T5" fmla="*/ 46 h 103"/>
                <a:gd name="T6" fmla="*/ 19 w 192"/>
                <a:gd name="T7" fmla="*/ 47 h 103"/>
                <a:gd name="T8" fmla="*/ 15 w 192"/>
                <a:gd name="T9" fmla="*/ 48 h 103"/>
                <a:gd name="T10" fmla="*/ 13 w 192"/>
                <a:gd name="T11" fmla="*/ 59 h 103"/>
                <a:gd name="T12" fmla="*/ 8 w 192"/>
                <a:gd name="T13" fmla="*/ 44 h 103"/>
                <a:gd name="T14" fmla="*/ 0 w 192"/>
                <a:gd name="T15" fmla="*/ 55 h 103"/>
                <a:gd name="T16" fmla="*/ 12 w 192"/>
                <a:gd name="T17" fmla="*/ 89 h 103"/>
                <a:gd name="T18" fmla="*/ 17 w 192"/>
                <a:gd name="T19" fmla="*/ 101 h 103"/>
                <a:gd name="T20" fmla="*/ 17 w 192"/>
                <a:gd name="T21" fmla="*/ 85 h 103"/>
                <a:gd name="T22" fmla="*/ 28 w 192"/>
                <a:gd name="T23" fmla="*/ 71 h 103"/>
                <a:gd name="T24" fmla="*/ 41 w 192"/>
                <a:gd name="T25" fmla="*/ 85 h 103"/>
                <a:gd name="T26" fmla="*/ 58 w 192"/>
                <a:gd name="T27" fmla="*/ 103 h 103"/>
                <a:gd name="T28" fmla="*/ 65 w 192"/>
                <a:gd name="T29" fmla="*/ 86 h 103"/>
                <a:gd name="T30" fmla="*/ 60 w 192"/>
                <a:gd name="T31" fmla="*/ 77 h 103"/>
                <a:gd name="T32" fmla="*/ 76 w 192"/>
                <a:gd name="T33" fmla="*/ 80 h 103"/>
                <a:gd name="T34" fmla="*/ 83 w 192"/>
                <a:gd name="T35" fmla="*/ 93 h 103"/>
                <a:gd name="T36" fmla="*/ 88 w 192"/>
                <a:gd name="T37" fmla="*/ 92 h 103"/>
                <a:gd name="T38" fmla="*/ 106 w 192"/>
                <a:gd name="T39" fmla="*/ 91 h 103"/>
                <a:gd name="T40" fmla="*/ 117 w 192"/>
                <a:gd name="T41" fmla="*/ 85 h 103"/>
                <a:gd name="T42" fmla="*/ 131 w 192"/>
                <a:gd name="T43" fmla="*/ 73 h 103"/>
                <a:gd name="T44" fmla="*/ 160 w 192"/>
                <a:gd name="T45" fmla="*/ 79 h 103"/>
                <a:gd name="T46" fmla="*/ 173 w 192"/>
                <a:gd name="T47" fmla="*/ 68 h 103"/>
                <a:gd name="T48" fmla="*/ 192 w 192"/>
                <a:gd name="T49" fmla="*/ 63 h 103"/>
                <a:gd name="T50" fmla="*/ 176 w 192"/>
                <a:gd name="T51" fmla="*/ 26 h 103"/>
                <a:gd name="T52" fmla="*/ 167 w 192"/>
                <a:gd name="T53" fmla="*/ 14 h 103"/>
                <a:gd name="T54" fmla="*/ 156 w 192"/>
                <a:gd name="T55" fmla="*/ 14 h 103"/>
                <a:gd name="T56" fmla="*/ 141 w 192"/>
                <a:gd name="T57" fmla="*/ 18 h 103"/>
                <a:gd name="T58" fmla="*/ 119 w 192"/>
                <a:gd name="T59" fmla="*/ 3 h 103"/>
                <a:gd name="T60" fmla="*/ 110 w 192"/>
                <a:gd name="T61" fmla="*/ 0 h 103"/>
                <a:gd name="T62" fmla="*/ 138 w 192"/>
                <a:gd name="T63" fmla="*/ 31 h 103"/>
                <a:gd name="T64" fmla="*/ 142 w 192"/>
                <a:gd name="T65" fmla="*/ 18 h 103"/>
                <a:gd name="T66" fmla="*/ 164 w 192"/>
                <a:gd name="T67" fmla="*/ 11 h 103"/>
                <a:gd name="T68" fmla="*/ 160 w 192"/>
                <a:gd name="T69" fmla="*/ 26 h 103"/>
                <a:gd name="T70" fmla="*/ 181 w 192"/>
                <a:gd name="T71" fmla="*/ 38 h 103"/>
                <a:gd name="T72" fmla="*/ 173 w 192"/>
                <a:gd name="T73" fmla="*/ 68 h 103"/>
                <a:gd name="T74" fmla="*/ 160 w 192"/>
                <a:gd name="T75" fmla="*/ 78 h 103"/>
                <a:gd name="T76" fmla="*/ 130 w 192"/>
                <a:gd name="T77" fmla="*/ 72 h 103"/>
                <a:gd name="T78" fmla="*/ 117 w 192"/>
                <a:gd name="T79" fmla="*/ 84 h 103"/>
                <a:gd name="T80" fmla="*/ 105 w 192"/>
                <a:gd name="T81" fmla="*/ 90 h 103"/>
                <a:gd name="T82" fmla="*/ 87 w 192"/>
                <a:gd name="T83" fmla="*/ 86 h 103"/>
                <a:gd name="T84" fmla="*/ 78 w 192"/>
                <a:gd name="T85" fmla="*/ 87 h 103"/>
                <a:gd name="T86" fmla="*/ 70 w 192"/>
                <a:gd name="T87" fmla="*/ 81 h 103"/>
                <a:gd name="T88" fmla="*/ 64 w 192"/>
                <a:gd name="T89" fmla="*/ 71 h 103"/>
                <a:gd name="T90" fmla="*/ 62 w 192"/>
                <a:gd name="T91" fmla="*/ 93 h 103"/>
                <a:gd name="T92" fmla="*/ 55 w 192"/>
                <a:gd name="T93" fmla="*/ 100 h 103"/>
                <a:gd name="T94" fmla="*/ 40 w 192"/>
                <a:gd name="T95" fmla="*/ 83 h 103"/>
                <a:gd name="T96" fmla="*/ 27 w 192"/>
                <a:gd name="T97" fmla="*/ 69 h 103"/>
                <a:gd name="T98" fmla="*/ 18 w 192"/>
                <a:gd name="T99" fmla="*/ 89 h 103"/>
                <a:gd name="T100" fmla="*/ 15 w 192"/>
                <a:gd name="T101" fmla="*/ 99 h 103"/>
                <a:gd name="T102" fmla="*/ 9 w 192"/>
                <a:gd name="T103" fmla="*/ 76 h 103"/>
                <a:gd name="T104" fmla="*/ 0 w 192"/>
                <a:gd name="T105" fmla="*/ 53 h 103"/>
                <a:gd name="T106" fmla="*/ 10 w 192"/>
                <a:gd name="T107" fmla="*/ 45 h 103"/>
                <a:gd name="T108" fmla="*/ 14 w 192"/>
                <a:gd name="T109" fmla="*/ 59 h 103"/>
                <a:gd name="T110" fmla="*/ 16 w 192"/>
                <a:gd name="T111" fmla="*/ 48 h 103"/>
                <a:gd name="T112" fmla="*/ 25 w 192"/>
                <a:gd name="T113" fmla="*/ 42 h 103"/>
                <a:gd name="T114" fmla="*/ 47 w 192"/>
                <a:gd name="T115" fmla="*/ 46 h 103"/>
                <a:gd name="T116" fmla="*/ 70 w 192"/>
                <a:gd name="T117" fmla="*/ 36 h 103"/>
                <a:gd name="T118" fmla="*/ 100 w 192"/>
                <a:gd name="T119" fmla="*/ 1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03">
                  <a:moveTo>
                    <a:pt x="110" y="0"/>
                  </a:moveTo>
                  <a:cubicBezTo>
                    <a:pt x="101" y="5"/>
                    <a:pt x="101" y="5"/>
                    <a:pt x="101" y="5"/>
                  </a:cubicBezTo>
                  <a:cubicBezTo>
                    <a:pt x="100" y="5"/>
                    <a:pt x="100" y="5"/>
                    <a:pt x="100" y="5"/>
                  </a:cubicBezTo>
                  <a:cubicBezTo>
                    <a:pt x="99" y="12"/>
                    <a:pt x="99" y="12"/>
                    <a:pt x="99" y="12"/>
                  </a:cubicBezTo>
                  <a:cubicBezTo>
                    <a:pt x="99" y="12"/>
                    <a:pt x="95" y="19"/>
                    <a:pt x="95" y="19"/>
                  </a:cubicBezTo>
                  <a:cubicBezTo>
                    <a:pt x="95" y="19"/>
                    <a:pt x="81" y="15"/>
                    <a:pt x="81" y="15"/>
                  </a:cubicBezTo>
                  <a:cubicBezTo>
                    <a:pt x="81" y="15"/>
                    <a:pt x="81" y="15"/>
                    <a:pt x="80" y="15"/>
                  </a:cubicBezTo>
                  <a:cubicBezTo>
                    <a:pt x="80" y="15"/>
                    <a:pt x="70" y="35"/>
                    <a:pt x="69" y="35"/>
                  </a:cubicBezTo>
                  <a:cubicBezTo>
                    <a:pt x="69" y="35"/>
                    <a:pt x="65" y="34"/>
                    <a:pt x="65" y="34"/>
                  </a:cubicBezTo>
                  <a:cubicBezTo>
                    <a:pt x="48" y="36"/>
                    <a:pt x="48" y="36"/>
                    <a:pt x="48" y="36"/>
                  </a:cubicBezTo>
                  <a:cubicBezTo>
                    <a:pt x="48" y="36"/>
                    <a:pt x="48" y="37"/>
                    <a:pt x="48" y="37"/>
                  </a:cubicBezTo>
                  <a:cubicBezTo>
                    <a:pt x="48" y="37"/>
                    <a:pt x="46" y="45"/>
                    <a:pt x="46" y="46"/>
                  </a:cubicBezTo>
                  <a:cubicBezTo>
                    <a:pt x="46" y="46"/>
                    <a:pt x="34" y="46"/>
                    <a:pt x="33" y="46"/>
                  </a:cubicBezTo>
                  <a:cubicBezTo>
                    <a:pt x="33" y="46"/>
                    <a:pt x="25" y="41"/>
                    <a:pt x="25" y="41"/>
                  </a:cubicBezTo>
                  <a:cubicBezTo>
                    <a:pt x="25" y="41"/>
                    <a:pt x="25" y="41"/>
                    <a:pt x="25" y="42"/>
                  </a:cubicBezTo>
                  <a:cubicBezTo>
                    <a:pt x="19" y="47"/>
                    <a:pt x="19" y="47"/>
                    <a:pt x="19" y="47"/>
                  </a:cubicBezTo>
                  <a:cubicBezTo>
                    <a:pt x="19" y="47"/>
                    <a:pt x="17" y="48"/>
                    <a:pt x="17" y="48"/>
                  </a:cubicBezTo>
                  <a:cubicBezTo>
                    <a:pt x="16" y="48"/>
                    <a:pt x="16" y="47"/>
                    <a:pt x="16" y="47"/>
                  </a:cubicBezTo>
                  <a:cubicBezTo>
                    <a:pt x="15" y="47"/>
                    <a:pt x="15" y="47"/>
                    <a:pt x="15" y="47"/>
                  </a:cubicBezTo>
                  <a:cubicBezTo>
                    <a:pt x="15" y="47"/>
                    <a:pt x="15" y="48"/>
                    <a:pt x="15" y="48"/>
                  </a:cubicBezTo>
                  <a:cubicBezTo>
                    <a:pt x="15" y="50"/>
                    <a:pt x="15" y="50"/>
                    <a:pt x="15" y="50"/>
                  </a:cubicBezTo>
                  <a:cubicBezTo>
                    <a:pt x="15" y="50"/>
                    <a:pt x="15" y="50"/>
                    <a:pt x="15" y="50"/>
                  </a:cubicBezTo>
                  <a:cubicBezTo>
                    <a:pt x="16" y="53"/>
                    <a:pt x="16" y="57"/>
                    <a:pt x="14" y="59"/>
                  </a:cubicBezTo>
                  <a:cubicBezTo>
                    <a:pt x="14" y="59"/>
                    <a:pt x="13" y="59"/>
                    <a:pt x="13" y="59"/>
                  </a:cubicBezTo>
                  <a:cubicBezTo>
                    <a:pt x="12" y="58"/>
                    <a:pt x="11" y="55"/>
                    <a:pt x="12" y="52"/>
                  </a:cubicBezTo>
                  <a:cubicBezTo>
                    <a:pt x="13" y="49"/>
                    <a:pt x="12" y="48"/>
                    <a:pt x="11" y="46"/>
                  </a:cubicBezTo>
                  <a:cubicBezTo>
                    <a:pt x="11" y="46"/>
                    <a:pt x="10" y="46"/>
                    <a:pt x="10" y="45"/>
                  </a:cubicBezTo>
                  <a:cubicBezTo>
                    <a:pt x="10" y="44"/>
                    <a:pt x="9" y="44"/>
                    <a:pt x="8" y="44"/>
                  </a:cubicBezTo>
                  <a:cubicBezTo>
                    <a:pt x="6" y="44"/>
                    <a:pt x="3" y="45"/>
                    <a:pt x="2" y="47"/>
                  </a:cubicBezTo>
                  <a:cubicBezTo>
                    <a:pt x="2" y="48"/>
                    <a:pt x="1" y="49"/>
                    <a:pt x="1" y="50"/>
                  </a:cubicBezTo>
                  <a:cubicBezTo>
                    <a:pt x="0" y="51"/>
                    <a:pt x="0" y="52"/>
                    <a:pt x="0" y="53"/>
                  </a:cubicBezTo>
                  <a:cubicBezTo>
                    <a:pt x="0" y="55"/>
                    <a:pt x="0" y="55"/>
                    <a:pt x="0" y="55"/>
                  </a:cubicBezTo>
                  <a:cubicBezTo>
                    <a:pt x="0" y="57"/>
                    <a:pt x="0" y="58"/>
                    <a:pt x="0" y="61"/>
                  </a:cubicBezTo>
                  <a:cubicBezTo>
                    <a:pt x="0" y="65"/>
                    <a:pt x="5" y="72"/>
                    <a:pt x="8" y="75"/>
                  </a:cubicBezTo>
                  <a:cubicBezTo>
                    <a:pt x="8" y="76"/>
                    <a:pt x="8" y="76"/>
                    <a:pt x="8" y="76"/>
                  </a:cubicBezTo>
                  <a:cubicBezTo>
                    <a:pt x="10" y="79"/>
                    <a:pt x="11" y="84"/>
                    <a:pt x="12" y="89"/>
                  </a:cubicBezTo>
                  <a:cubicBezTo>
                    <a:pt x="12" y="89"/>
                    <a:pt x="12" y="89"/>
                    <a:pt x="12" y="89"/>
                  </a:cubicBezTo>
                  <a:cubicBezTo>
                    <a:pt x="12" y="93"/>
                    <a:pt x="12" y="93"/>
                    <a:pt x="12" y="93"/>
                  </a:cubicBezTo>
                  <a:cubicBezTo>
                    <a:pt x="12" y="95"/>
                    <a:pt x="13" y="97"/>
                    <a:pt x="14" y="99"/>
                  </a:cubicBezTo>
                  <a:cubicBezTo>
                    <a:pt x="15" y="101"/>
                    <a:pt x="16" y="101"/>
                    <a:pt x="17" y="101"/>
                  </a:cubicBezTo>
                  <a:cubicBezTo>
                    <a:pt x="18" y="100"/>
                    <a:pt x="20" y="98"/>
                    <a:pt x="20" y="95"/>
                  </a:cubicBezTo>
                  <a:cubicBezTo>
                    <a:pt x="21" y="92"/>
                    <a:pt x="20" y="91"/>
                    <a:pt x="19" y="90"/>
                  </a:cubicBezTo>
                  <a:cubicBezTo>
                    <a:pt x="19" y="90"/>
                    <a:pt x="18" y="89"/>
                    <a:pt x="18" y="89"/>
                  </a:cubicBezTo>
                  <a:cubicBezTo>
                    <a:pt x="18" y="87"/>
                    <a:pt x="18" y="86"/>
                    <a:pt x="17" y="85"/>
                  </a:cubicBezTo>
                  <a:cubicBezTo>
                    <a:pt x="16" y="83"/>
                    <a:pt x="16" y="82"/>
                    <a:pt x="16" y="80"/>
                  </a:cubicBezTo>
                  <a:cubicBezTo>
                    <a:pt x="16" y="76"/>
                    <a:pt x="19" y="73"/>
                    <a:pt x="21" y="72"/>
                  </a:cubicBezTo>
                  <a:cubicBezTo>
                    <a:pt x="22" y="71"/>
                    <a:pt x="25" y="70"/>
                    <a:pt x="27" y="70"/>
                  </a:cubicBezTo>
                  <a:cubicBezTo>
                    <a:pt x="28" y="70"/>
                    <a:pt x="28" y="70"/>
                    <a:pt x="28" y="71"/>
                  </a:cubicBezTo>
                  <a:cubicBezTo>
                    <a:pt x="29" y="72"/>
                    <a:pt x="30" y="74"/>
                    <a:pt x="32" y="75"/>
                  </a:cubicBezTo>
                  <a:cubicBezTo>
                    <a:pt x="34" y="79"/>
                    <a:pt x="34" y="79"/>
                    <a:pt x="34" y="79"/>
                  </a:cubicBezTo>
                  <a:cubicBezTo>
                    <a:pt x="36" y="81"/>
                    <a:pt x="38" y="82"/>
                    <a:pt x="39" y="83"/>
                  </a:cubicBezTo>
                  <a:cubicBezTo>
                    <a:pt x="41" y="85"/>
                    <a:pt x="41" y="85"/>
                    <a:pt x="41" y="85"/>
                  </a:cubicBezTo>
                  <a:cubicBezTo>
                    <a:pt x="43" y="86"/>
                    <a:pt x="46" y="90"/>
                    <a:pt x="46" y="92"/>
                  </a:cubicBezTo>
                  <a:cubicBezTo>
                    <a:pt x="47" y="94"/>
                    <a:pt x="49" y="96"/>
                    <a:pt x="51" y="98"/>
                  </a:cubicBezTo>
                  <a:cubicBezTo>
                    <a:pt x="55" y="101"/>
                    <a:pt x="55" y="101"/>
                    <a:pt x="55" y="101"/>
                  </a:cubicBezTo>
                  <a:cubicBezTo>
                    <a:pt x="57" y="103"/>
                    <a:pt x="57" y="103"/>
                    <a:pt x="58" y="103"/>
                  </a:cubicBezTo>
                  <a:cubicBezTo>
                    <a:pt x="59" y="103"/>
                    <a:pt x="61" y="99"/>
                    <a:pt x="62" y="98"/>
                  </a:cubicBezTo>
                  <a:cubicBezTo>
                    <a:pt x="62" y="98"/>
                    <a:pt x="62" y="96"/>
                    <a:pt x="62" y="95"/>
                  </a:cubicBezTo>
                  <a:cubicBezTo>
                    <a:pt x="62" y="93"/>
                    <a:pt x="62" y="93"/>
                    <a:pt x="62" y="93"/>
                  </a:cubicBezTo>
                  <a:cubicBezTo>
                    <a:pt x="62" y="92"/>
                    <a:pt x="64" y="88"/>
                    <a:pt x="65" y="86"/>
                  </a:cubicBezTo>
                  <a:cubicBezTo>
                    <a:pt x="65" y="86"/>
                    <a:pt x="65" y="86"/>
                    <a:pt x="65" y="86"/>
                  </a:cubicBezTo>
                  <a:cubicBezTo>
                    <a:pt x="65" y="86"/>
                    <a:pt x="65" y="86"/>
                    <a:pt x="65" y="86"/>
                  </a:cubicBezTo>
                  <a:cubicBezTo>
                    <a:pt x="65" y="85"/>
                    <a:pt x="61" y="81"/>
                    <a:pt x="60" y="77"/>
                  </a:cubicBezTo>
                  <a:cubicBezTo>
                    <a:pt x="60" y="77"/>
                    <a:pt x="60" y="77"/>
                    <a:pt x="60" y="77"/>
                  </a:cubicBezTo>
                  <a:cubicBezTo>
                    <a:pt x="60" y="74"/>
                    <a:pt x="63" y="72"/>
                    <a:pt x="64" y="72"/>
                  </a:cubicBezTo>
                  <a:cubicBezTo>
                    <a:pt x="64" y="73"/>
                    <a:pt x="64" y="75"/>
                    <a:pt x="65" y="76"/>
                  </a:cubicBezTo>
                  <a:cubicBezTo>
                    <a:pt x="66" y="78"/>
                    <a:pt x="69" y="81"/>
                    <a:pt x="70" y="81"/>
                  </a:cubicBezTo>
                  <a:cubicBezTo>
                    <a:pt x="70" y="81"/>
                    <a:pt x="70" y="82"/>
                    <a:pt x="76" y="80"/>
                  </a:cubicBezTo>
                  <a:cubicBezTo>
                    <a:pt x="76" y="81"/>
                    <a:pt x="76" y="81"/>
                    <a:pt x="76" y="82"/>
                  </a:cubicBezTo>
                  <a:cubicBezTo>
                    <a:pt x="76" y="84"/>
                    <a:pt x="76" y="86"/>
                    <a:pt x="77" y="87"/>
                  </a:cubicBezTo>
                  <a:cubicBezTo>
                    <a:pt x="78" y="88"/>
                    <a:pt x="78" y="88"/>
                    <a:pt x="78" y="88"/>
                  </a:cubicBezTo>
                  <a:cubicBezTo>
                    <a:pt x="79" y="90"/>
                    <a:pt x="81" y="93"/>
                    <a:pt x="83" y="93"/>
                  </a:cubicBezTo>
                  <a:cubicBezTo>
                    <a:pt x="84" y="94"/>
                    <a:pt x="85" y="92"/>
                    <a:pt x="85" y="90"/>
                  </a:cubicBezTo>
                  <a:cubicBezTo>
                    <a:pt x="86" y="88"/>
                    <a:pt x="86" y="87"/>
                    <a:pt x="87" y="87"/>
                  </a:cubicBezTo>
                  <a:cubicBezTo>
                    <a:pt x="87" y="87"/>
                    <a:pt x="87" y="87"/>
                    <a:pt x="87" y="87"/>
                  </a:cubicBezTo>
                  <a:cubicBezTo>
                    <a:pt x="88" y="88"/>
                    <a:pt x="88" y="92"/>
                    <a:pt x="88" y="92"/>
                  </a:cubicBezTo>
                  <a:cubicBezTo>
                    <a:pt x="88" y="92"/>
                    <a:pt x="88" y="93"/>
                    <a:pt x="88" y="93"/>
                  </a:cubicBezTo>
                  <a:cubicBezTo>
                    <a:pt x="89" y="94"/>
                    <a:pt x="91" y="96"/>
                    <a:pt x="93" y="96"/>
                  </a:cubicBezTo>
                  <a:cubicBezTo>
                    <a:pt x="95" y="96"/>
                    <a:pt x="105" y="91"/>
                    <a:pt x="106" y="91"/>
                  </a:cubicBezTo>
                  <a:cubicBezTo>
                    <a:pt x="106" y="91"/>
                    <a:pt x="106" y="91"/>
                    <a:pt x="106" y="91"/>
                  </a:cubicBezTo>
                  <a:cubicBezTo>
                    <a:pt x="106" y="89"/>
                    <a:pt x="106" y="87"/>
                    <a:pt x="107" y="87"/>
                  </a:cubicBezTo>
                  <a:cubicBezTo>
                    <a:pt x="107" y="87"/>
                    <a:pt x="111" y="87"/>
                    <a:pt x="113" y="88"/>
                  </a:cubicBezTo>
                  <a:cubicBezTo>
                    <a:pt x="113" y="88"/>
                    <a:pt x="113" y="88"/>
                    <a:pt x="113" y="88"/>
                  </a:cubicBezTo>
                  <a:cubicBezTo>
                    <a:pt x="113" y="88"/>
                    <a:pt x="117" y="85"/>
                    <a:pt x="117" y="85"/>
                  </a:cubicBezTo>
                  <a:cubicBezTo>
                    <a:pt x="118" y="85"/>
                    <a:pt x="124" y="86"/>
                    <a:pt x="126" y="86"/>
                  </a:cubicBezTo>
                  <a:cubicBezTo>
                    <a:pt x="126" y="86"/>
                    <a:pt x="127" y="86"/>
                    <a:pt x="128" y="85"/>
                  </a:cubicBezTo>
                  <a:cubicBezTo>
                    <a:pt x="129" y="84"/>
                    <a:pt x="130" y="82"/>
                    <a:pt x="130" y="79"/>
                  </a:cubicBezTo>
                  <a:cubicBezTo>
                    <a:pt x="130" y="75"/>
                    <a:pt x="131" y="73"/>
                    <a:pt x="131" y="73"/>
                  </a:cubicBezTo>
                  <a:cubicBezTo>
                    <a:pt x="132" y="73"/>
                    <a:pt x="141" y="73"/>
                    <a:pt x="144" y="75"/>
                  </a:cubicBezTo>
                  <a:cubicBezTo>
                    <a:pt x="147" y="77"/>
                    <a:pt x="152" y="78"/>
                    <a:pt x="156" y="79"/>
                  </a:cubicBezTo>
                  <a:cubicBezTo>
                    <a:pt x="160" y="79"/>
                    <a:pt x="160" y="79"/>
                    <a:pt x="160" y="79"/>
                  </a:cubicBezTo>
                  <a:cubicBezTo>
                    <a:pt x="160" y="79"/>
                    <a:pt x="160" y="79"/>
                    <a:pt x="160" y="79"/>
                  </a:cubicBezTo>
                  <a:cubicBezTo>
                    <a:pt x="162" y="80"/>
                    <a:pt x="166" y="80"/>
                    <a:pt x="168" y="81"/>
                  </a:cubicBezTo>
                  <a:cubicBezTo>
                    <a:pt x="168" y="81"/>
                    <a:pt x="168" y="81"/>
                    <a:pt x="168" y="81"/>
                  </a:cubicBezTo>
                  <a:cubicBezTo>
                    <a:pt x="168" y="81"/>
                    <a:pt x="168" y="81"/>
                    <a:pt x="168" y="81"/>
                  </a:cubicBezTo>
                  <a:cubicBezTo>
                    <a:pt x="168" y="81"/>
                    <a:pt x="173" y="69"/>
                    <a:pt x="173" y="68"/>
                  </a:cubicBezTo>
                  <a:cubicBezTo>
                    <a:pt x="174" y="68"/>
                    <a:pt x="186" y="67"/>
                    <a:pt x="186" y="67"/>
                  </a:cubicBezTo>
                  <a:cubicBezTo>
                    <a:pt x="186" y="67"/>
                    <a:pt x="186" y="67"/>
                    <a:pt x="186" y="67"/>
                  </a:cubicBezTo>
                  <a:cubicBezTo>
                    <a:pt x="192" y="63"/>
                    <a:pt x="192" y="63"/>
                    <a:pt x="192" y="63"/>
                  </a:cubicBezTo>
                  <a:cubicBezTo>
                    <a:pt x="192" y="63"/>
                    <a:pt x="192" y="63"/>
                    <a:pt x="192" y="63"/>
                  </a:cubicBezTo>
                  <a:cubicBezTo>
                    <a:pt x="192" y="63"/>
                    <a:pt x="191" y="39"/>
                    <a:pt x="191" y="39"/>
                  </a:cubicBezTo>
                  <a:cubicBezTo>
                    <a:pt x="191" y="39"/>
                    <a:pt x="191" y="39"/>
                    <a:pt x="191" y="39"/>
                  </a:cubicBezTo>
                  <a:cubicBezTo>
                    <a:pt x="191" y="39"/>
                    <a:pt x="182" y="37"/>
                    <a:pt x="181" y="37"/>
                  </a:cubicBezTo>
                  <a:cubicBezTo>
                    <a:pt x="181" y="37"/>
                    <a:pt x="176" y="26"/>
                    <a:pt x="176" y="26"/>
                  </a:cubicBezTo>
                  <a:cubicBezTo>
                    <a:pt x="176" y="26"/>
                    <a:pt x="176" y="26"/>
                    <a:pt x="176" y="26"/>
                  </a:cubicBezTo>
                  <a:cubicBezTo>
                    <a:pt x="176" y="26"/>
                    <a:pt x="162" y="25"/>
                    <a:pt x="161" y="25"/>
                  </a:cubicBezTo>
                  <a:cubicBezTo>
                    <a:pt x="161" y="24"/>
                    <a:pt x="167" y="15"/>
                    <a:pt x="167" y="15"/>
                  </a:cubicBezTo>
                  <a:cubicBezTo>
                    <a:pt x="167" y="15"/>
                    <a:pt x="167" y="15"/>
                    <a:pt x="167" y="14"/>
                  </a:cubicBezTo>
                  <a:cubicBezTo>
                    <a:pt x="167" y="14"/>
                    <a:pt x="167" y="14"/>
                    <a:pt x="167" y="14"/>
                  </a:cubicBezTo>
                  <a:cubicBezTo>
                    <a:pt x="164" y="10"/>
                    <a:pt x="164" y="10"/>
                    <a:pt x="164" y="10"/>
                  </a:cubicBezTo>
                  <a:cubicBezTo>
                    <a:pt x="164" y="10"/>
                    <a:pt x="164" y="10"/>
                    <a:pt x="164" y="10"/>
                  </a:cubicBezTo>
                  <a:cubicBezTo>
                    <a:pt x="164" y="10"/>
                    <a:pt x="156" y="14"/>
                    <a:pt x="156" y="14"/>
                  </a:cubicBezTo>
                  <a:cubicBezTo>
                    <a:pt x="156" y="14"/>
                    <a:pt x="150" y="13"/>
                    <a:pt x="150" y="13"/>
                  </a:cubicBezTo>
                  <a:cubicBezTo>
                    <a:pt x="150" y="13"/>
                    <a:pt x="150" y="13"/>
                    <a:pt x="150" y="13"/>
                  </a:cubicBezTo>
                  <a:cubicBezTo>
                    <a:pt x="141" y="18"/>
                    <a:pt x="141" y="18"/>
                    <a:pt x="141" y="18"/>
                  </a:cubicBezTo>
                  <a:cubicBezTo>
                    <a:pt x="141" y="18"/>
                    <a:pt x="141" y="18"/>
                    <a:pt x="141" y="18"/>
                  </a:cubicBezTo>
                  <a:cubicBezTo>
                    <a:pt x="141" y="18"/>
                    <a:pt x="141" y="25"/>
                    <a:pt x="141" y="25"/>
                  </a:cubicBezTo>
                  <a:cubicBezTo>
                    <a:pt x="141" y="25"/>
                    <a:pt x="138" y="30"/>
                    <a:pt x="138" y="30"/>
                  </a:cubicBezTo>
                  <a:cubicBezTo>
                    <a:pt x="137" y="30"/>
                    <a:pt x="131" y="24"/>
                    <a:pt x="131" y="24"/>
                  </a:cubicBezTo>
                  <a:cubicBezTo>
                    <a:pt x="119" y="3"/>
                    <a:pt x="119" y="3"/>
                    <a:pt x="119" y="3"/>
                  </a:cubicBezTo>
                  <a:cubicBezTo>
                    <a:pt x="119" y="3"/>
                    <a:pt x="119" y="3"/>
                    <a:pt x="119" y="3"/>
                  </a:cubicBezTo>
                  <a:cubicBezTo>
                    <a:pt x="110" y="0"/>
                    <a:pt x="110" y="0"/>
                    <a:pt x="110" y="0"/>
                  </a:cubicBezTo>
                  <a:cubicBezTo>
                    <a:pt x="110" y="0"/>
                    <a:pt x="110" y="0"/>
                    <a:pt x="110" y="0"/>
                  </a:cubicBezTo>
                  <a:close/>
                  <a:moveTo>
                    <a:pt x="110" y="0"/>
                  </a:moveTo>
                  <a:cubicBezTo>
                    <a:pt x="110" y="0"/>
                    <a:pt x="119" y="3"/>
                    <a:pt x="119" y="3"/>
                  </a:cubicBezTo>
                  <a:cubicBezTo>
                    <a:pt x="119" y="4"/>
                    <a:pt x="130" y="25"/>
                    <a:pt x="130" y="25"/>
                  </a:cubicBezTo>
                  <a:cubicBezTo>
                    <a:pt x="138" y="31"/>
                    <a:pt x="138" y="31"/>
                    <a:pt x="138" y="31"/>
                  </a:cubicBezTo>
                  <a:cubicBezTo>
                    <a:pt x="138" y="31"/>
                    <a:pt x="138" y="31"/>
                    <a:pt x="138" y="31"/>
                  </a:cubicBezTo>
                  <a:cubicBezTo>
                    <a:pt x="138" y="31"/>
                    <a:pt x="138" y="31"/>
                    <a:pt x="138" y="31"/>
                  </a:cubicBezTo>
                  <a:cubicBezTo>
                    <a:pt x="142" y="25"/>
                    <a:pt x="142" y="25"/>
                    <a:pt x="142" y="25"/>
                  </a:cubicBezTo>
                  <a:cubicBezTo>
                    <a:pt x="142" y="25"/>
                    <a:pt x="142" y="25"/>
                    <a:pt x="142" y="25"/>
                  </a:cubicBezTo>
                  <a:cubicBezTo>
                    <a:pt x="142" y="25"/>
                    <a:pt x="142" y="18"/>
                    <a:pt x="142" y="18"/>
                  </a:cubicBezTo>
                  <a:cubicBezTo>
                    <a:pt x="142" y="18"/>
                    <a:pt x="150" y="13"/>
                    <a:pt x="150" y="13"/>
                  </a:cubicBezTo>
                  <a:cubicBezTo>
                    <a:pt x="150" y="13"/>
                    <a:pt x="156" y="14"/>
                    <a:pt x="156" y="14"/>
                  </a:cubicBezTo>
                  <a:cubicBezTo>
                    <a:pt x="156" y="14"/>
                    <a:pt x="156" y="14"/>
                    <a:pt x="156" y="14"/>
                  </a:cubicBezTo>
                  <a:cubicBezTo>
                    <a:pt x="156" y="14"/>
                    <a:pt x="163" y="11"/>
                    <a:pt x="164" y="11"/>
                  </a:cubicBezTo>
                  <a:cubicBezTo>
                    <a:pt x="164" y="11"/>
                    <a:pt x="166" y="14"/>
                    <a:pt x="166" y="14"/>
                  </a:cubicBezTo>
                  <a:cubicBezTo>
                    <a:pt x="166" y="15"/>
                    <a:pt x="160" y="25"/>
                    <a:pt x="160" y="25"/>
                  </a:cubicBezTo>
                  <a:cubicBezTo>
                    <a:pt x="160" y="25"/>
                    <a:pt x="160" y="25"/>
                    <a:pt x="160" y="26"/>
                  </a:cubicBezTo>
                  <a:cubicBezTo>
                    <a:pt x="160" y="26"/>
                    <a:pt x="160" y="26"/>
                    <a:pt x="160" y="26"/>
                  </a:cubicBezTo>
                  <a:cubicBezTo>
                    <a:pt x="160" y="26"/>
                    <a:pt x="160" y="26"/>
                    <a:pt x="160" y="26"/>
                  </a:cubicBezTo>
                  <a:cubicBezTo>
                    <a:pt x="160" y="26"/>
                    <a:pt x="175" y="26"/>
                    <a:pt x="175" y="26"/>
                  </a:cubicBezTo>
                  <a:cubicBezTo>
                    <a:pt x="176" y="27"/>
                    <a:pt x="181" y="38"/>
                    <a:pt x="181" y="38"/>
                  </a:cubicBezTo>
                  <a:cubicBezTo>
                    <a:pt x="181" y="38"/>
                    <a:pt x="181" y="38"/>
                    <a:pt x="181" y="38"/>
                  </a:cubicBezTo>
                  <a:cubicBezTo>
                    <a:pt x="181" y="38"/>
                    <a:pt x="190" y="39"/>
                    <a:pt x="190" y="39"/>
                  </a:cubicBezTo>
                  <a:cubicBezTo>
                    <a:pt x="190" y="40"/>
                    <a:pt x="192" y="63"/>
                    <a:pt x="192" y="63"/>
                  </a:cubicBezTo>
                  <a:cubicBezTo>
                    <a:pt x="191" y="63"/>
                    <a:pt x="186" y="66"/>
                    <a:pt x="186" y="67"/>
                  </a:cubicBezTo>
                  <a:cubicBezTo>
                    <a:pt x="186" y="67"/>
                    <a:pt x="173" y="68"/>
                    <a:pt x="173" y="68"/>
                  </a:cubicBezTo>
                  <a:cubicBezTo>
                    <a:pt x="173" y="68"/>
                    <a:pt x="173" y="68"/>
                    <a:pt x="173" y="68"/>
                  </a:cubicBezTo>
                  <a:cubicBezTo>
                    <a:pt x="173" y="68"/>
                    <a:pt x="168" y="80"/>
                    <a:pt x="168" y="81"/>
                  </a:cubicBezTo>
                  <a:cubicBezTo>
                    <a:pt x="166" y="80"/>
                    <a:pt x="162" y="79"/>
                    <a:pt x="160" y="79"/>
                  </a:cubicBezTo>
                  <a:cubicBezTo>
                    <a:pt x="160" y="78"/>
                    <a:pt x="160" y="78"/>
                    <a:pt x="160" y="78"/>
                  </a:cubicBezTo>
                  <a:cubicBezTo>
                    <a:pt x="160" y="78"/>
                    <a:pt x="156" y="78"/>
                    <a:pt x="156" y="78"/>
                  </a:cubicBezTo>
                  <a:cubicBezTo>
                    <a:pt x="153" y="77"/>
                    <a:pt x="147" y="77"/>
                    <a:pt x="145" y="75"/>
                  </a:cubicBezTo>
                  <a:cubicBezTo>
                    <a:pt x="141" y="72"/>
                    <a:pt x="131" y="72"/>
                    <a:pt x="131" y="72"/>
                  </a:cubicBezTo>
                  <a:cubicBezTo>
                    <a:pt x="130" y="72"/>
                    <a:pt x="130" y="72"/>
                    <a:pt x="130" y="72"/>
                  </a:cubicBezTo>
                  <a:cubicBezTo>
                    <a:pt x="130" y="72"/>
                    <a:pt x="129" y="74"/>
                    <a:pt x="129" y="79"/>
                  </a:cubicBezTo>
                  <a:cubicBezTo>
                    <a:pt x="129" y="82"/>
                    <a:pt x="128" y="84"/>
                    <a:pt x="127" y="85"/>
                  </a:cubicBezTo>
                  <a:cubicBezTo>
                    <a:pt x="127" y="85"/>
                    <a:pt x="126" y="86"/>
                    <a:pt x="126" y="86"/>
                  </a:cubicBezTo>
                  <a:cubicBezTo>
                    <a:pt x="124" y="86"/>
                    <a:pt x="117" y="84"/>
                    <a:pt x="117" y="84"/>
                  </a:cubicBezTo>
                  <a:cubicBezTo>
                    <a:pt x="117" y="84"/>
                    <a:pt x="117" y="84"/>
                    <a:pt x="117" y="84"/>
                  </a:cubicBezTo>
                  <a:cubicBezTo>
                    <a:pt x="117" y="84"/>
                    <a:pt x="113" y="87"/>
                    <a:pt x="113" y="87"/>
                  </a:cubicBezTo>
                  <a:cubicBezTo>
                    <a:pt x="111" y="87"/>
                    <a:pt x="107" y="86"/>
                    <a:pt x="107" y="86"/>
                  </a:cubicBezTo>
                  <a:cubicBezTo>
                    <a:pt x="106" y="86"/>
                    <a:pt x="106" y="86"/>
                    <a:pt x="105" y="90"/>
                  </a:cubicBezTo>
                  <a:cubicBezTo>
                    <a:pt x="102" y="92"/>
                    <a:pt x="94" y="95"/>
                    <a:pt x="93" y="95"/>
                  </a:cubicBezTo>
                  <a:cubicBezTo>
                    <a:pt x="91" y="95"/>
                    <a:pt x="88" y="93"/>
                    <a:pt x="88" y="92"/>
                  </a:cubicBezTo>
                  <a:cubicBezTo>
                    <a:pt x="88" y="92"/>
                    <a:pt x="89" y="88"/>
                    <a:pt x="88" y="87"/>
                  </a:cubicBezTo>
                  <a:cubicBezTo>
                    <a:pt x="87" y="86"/>
                    <a:pt x="87" y="86"/>
                    <a:pt x="87" y="86"/>
                  </a:cubicBezTo>
                  <a:cubicBezTo>
                    <a:pt x="86" y="86"/>
                    <a:pt x="85" y="88"/>
                    <a:pt x="85" y="90"/>
                  </a:cubicBezTo>
                  <a:cubicBezTo>
                    <a:pt x="84" y="91"/>
                    <a:pt x="84" y="93"/>
                    <a:pt x="83" y="93"/>
                  </a:cubicBezTo>
                  <a:cubicBezTo>
                    <a:pt x="81" y="92"/>
                    <a:pt x="79" y="89"/>
                    <a:pt x="78" y="87"/>
                  </a:cubicBezTo>
                  <a:cubicBezTo>
                    <a:pt x="78" y="87"/>
                    <a:pt x="78" y="87"/>
                    <a:pt x="78" y="87"/>
                  </a:cubicBezTo>
                  <a:cubicBezTo>
                    <a:pt x="77" y="86"/>
                    <a:pt x="77" y="84"/>
                    <a:pt x="77" y="82"/>
                  </a:cubicBezTo>
                  <a:cubicBezTo>
                    <a:pt x="76" y="81"/>
                    <a:pt x="76" y="80"/>
                    <a:pt x="76" y="80"/>
                  </a:cubicBezTo>
                  <a:cubicBezTo>
                    <a:pt x="76" y="80"/>
                    <a:pt x="76" y="80"/>
                    <a:pt x="76" y="80"/>
                  </a:cubicBezTo>
                  <a:cubicBezTo>
                    <a:pt x="72" y="81"/>
                    <a:pt x="70" y="81"/>
                    <a:pt x="70" y="81"/>
                  </a:cubicBezTo>
                  <a:cubicBezTo>
                    <a:pt x="69" y="80"/>
                    <a:pt x="67" y="78"/>
                    <a:pt x="66" y="76"/>
                  </a:cubicBezTo>
                  <a:cubicBezTo>
                    <a:pt x="65" y="74"/>
                    <a:pt x="65" y="71"/>
                    <a:pt x="65" y="71"/>
                  </a:cubicBezTo>
                  <a:cubicBezTo>
                    <a:pt x="65" y="71"/>
                    <a:pt x="65" y="71"/>
                    <a:pt x="64" y="71"/>
                  </a:cubicBezTo>
                  <a:cubicBezTo>
                    <a:pt x="64" y="71"/>
                    <a:pt x="64" y="71"/>
                    <a:pt x="64" y="71"/>
                  </a:cubicBezTo>
                  <a:cubicBezTo>
                    <a:pt x="64" y="71"/>
                    <a:pt x="60" y="73"/>
                    <a:pt x="60" y="77"/>
                  </a:cubicBezTo>
                  <a:cubicBezTo>
                    <a:pt x="60" y="77"/>
                    <a:pt x="60" y="77"/>
                    <a:pt x="60" y="77"/>
                  </a:cubicBezTo>
                  <a:cubicBezTo>
                    <a:pt x="61" y="81"/>
                    <a:pt x="64" y="85"/>
                    <a:pt x="64" y="86"/>
                  </a:cubicBezTo>
                  <a:cubicBezTo>
                    <a:pt x="64" y="87"/>
                    <a:pt x="62" y="91"/>
                    <a:pt x="62" y="93"/>
                  </a:cubicBezTo>
                  <a:cubicBezTo>
                    <a:pt x="61" y="95"/>
                    <a:pt x="61" y="95"/>
                    <a:pt x="61" y="95"/>
                  </a:cubicBezTo>
                  <a:cubicBezTo>
                    <a:pt x="61" y="96"/>
                    <a:pt x="61" y="98"/>
                    <a:pt x="61" y="98"/>
                  </a:cubicBezTo>
                  <a:cubicBezTo>
                    <a:pt x="61" y="99"/>
                    <a:pt x="58" y="103"/>
                    <a:pt x="58" y="103"/>
                  </a:cubicBezTo>
                  <a:cubicBezTo>
                    <a:pt x="57" y="103"/>
                    <a:pt x="56" y="101"/>
                    <a:pt x="55" y="100"/>
                  </a:cubicBezTo>
                  <a:cubicBezTo>
                    <a:pt x="51" y="97"/>
                    <a:pt x="51" y="97"/>
                    <a:pt x="51" y="97"/>
                  </a:cubicBezTo>
                  <a:cubicBezTo>
                    <a:pt x="49" y="96"/>
                    <a:pt x="48" y="94"/>
                    <a:pt x="47" y="92"/>
                  </a:cubicBezTo>
                  <a:cubicBezTo>
                    <a:pt x="46" y="90"/>
                    <a:pt x="43" y="86"/>
                    <a:pt x="41" y="84"/>
                  </a:cubicBezTo>
                  <a:cubicBezTo>
                    <a:pt x="40" y="83"/>
                    <a:pt x="40" y="83"/>
                    <a:pt x="40" y="83"/>
                  </a:cubicBezTo>
                  <a:cubicBezTo>
                    <a:pt x="38" y="82"/>
                    <a:pt x="36" y="81"/>
                    <a:pt x="35" y="79"/>
                  </a:cubicBezTo>
                  <a:cubicBezTo>
                    <a:pt x="35" y="79"/>
                    <a:pt x="32" y="75"/>
                    <a:pt x="32" y="75"/>
                  </a:cubicBezTo>
                  <a:cubicBezTo>
                    <a:pt x="31" y="74"/>
                    <a:pt x="30" y="72"/>
                    <a:pt x="29" y="71"/>
                  </a:cubicBezTo>
                  <a:cubicBezTo>
                    <a:pt x="29" y="70"/>
                    <a:pt x="28" y="70"/>
                    <a:pt x="27" y="69"/>
                  </a:cubicBezTo>
                  <a:cubicBezTo>
                    <a:pt x="25" y="69"/>
                    <a:pt x="22" y="70"/>
                    <a:pt x="21" y="71"/>
                  </a:cubicBezTo>
                  <a:cubicBezTo>
                    <a:pt x="19" y="72"/>
                    <a:pt x="15" y="75"/>
                    <a:pt x="15" y="80"/>
                  </a:cubicBezTo>
                  <a:cubicBezTo>
                    <a:pt x="15" y="82"/>
                    <a:pt x="16" y="84"/>
                    <a:pt x="17" y="85"/>
                  </a:cubicBezTo>
                  <a:cubicBezTo>
                    <a:pt x="17" y="86"/>
                    <a:pt x="18" y="88"/>
                    <a:pt x="18" y="89"/>
                  </a:cubicBezTo>
                  <a:cubicBezTo>
                    <a:pt x="18" y="90"/>
                    <a:pt x="18" y="90"/>
                    <a:pt x="19" y="91"/>
                  </a:cubicBezTo>
                  <a:cubicBezTo>
                    <a:pt x="19" y="92"/>
                    <a:pt x="20" y="93"/>
                    <a:pt x="20" y="95"/>
                  </a:cubicBezTo>
                  <a:cubicBezTo>
                    <a:pt x="19" y="98"/>
                    <a:pt x="18" y="100"/>
                    <a:pt x="17" y="100"/>
                  </a:cubicBezTo>
                  <a:cubicBezTo>
                    <a:pt x="16" y="100"/>
                    <a:pt x="16" y="100"/>
                    <a:pt x="15" y="99"/>
                  </a:cubicBezTo>
                  <a:cubicBezTo>
                    <a:pt x="13" y="97"/>
                    <a:pt x="13" y="95"/>
                    <a:pt x="13" y="93"/>
                  </a:cubicBezTo>
                  <a:cubicBezTo>
                    <a:pt x="12" y="89"/>
                    <a:pt x="12" y="89"/>
                    <a:pt x="12" y="89"/>
                  </a:cubicBezTo>
                  <a:cubicBezTo>
                    <a:pt x="12" y="89"/>
                    <a:pt x="12" y="89"/>
                    <a:pt x="12" y="89"/>
                  </a:cubicBezTo>
                  <a:cubicBezTo>
                    <a:pt x="12" y="84"/>
                    <a:pt x="11" y="79"/>
                    <a:pt x="9" y="76"/>
                  </a:cubicBezTo>
                  <a:cubicBezTo>
                    <a:pt x="9" y="76"/>
                    <a:pt x="8" y="75"/>
                    <a:pt x="8" y="75"/>
                  </a:cubicBezTo>
                  <a:cubicBezTo>
                    <a:pt x="5" y="72"/>
                    <a:pt x="0" y="65"/>
                    <a:pt x="1" y="61"/>
                  </a:cubicBezTo>
                  <a:cubicBezTo>
                    <a:pt x="1" y="58"/>
                    <a:pt x="1" y="57"/>
                    <a:pt x="1" y="55"/>
                  </a:cubicBezTo>
                  <a:cubicBezTo>
                    <a:pt x="0" y="53"/>
                    <a:pt x="0" y="53"/>
                    <a:pt x="0" y="53"/>
                  </a:cubicBezTo>
                  <a:cubicBezTo>
                    <a:pt x="0" y="52"/>
                    <a:pt x="1" y="51"/>
                    <a:pt x="1" y="50"/>
                  </a:cubicBezTo>
                  <a:cubicBezTo>
                    <a:pt x="2" y="50"/>
                    <a:pt x="3" y="49"/>
                    <a:pt x="3" y="47"/>
                  </a:cubicBezTo>
                  <a:cubicBezTo>
                    <a:pt x="4" y="46"/>
                    <a:pt x="6" y="44"/>
                    <a:pt x="8" y="44"/>
                  </a:cubicBezTo>
                  <a:cubicBezTo>
                    <a:pt x="8" y="44"/>
                    <a:pt x="9" y="44"/>
                    <a:pt x="10" y="45"/>
                  </a:cubicBezTo>
                  <a:cubicBezTo>
                    <a:pt x="10" y="46"/>
                    <a:pt x="10" y="46"/>
                    <a:pt x="11" y="47"/>
                  </a:cubicBezTo>
                  <a:cubicBezTo>
                    <a:pt x="12" y="48"/>
                    <a:pt x="12" y="49"/>
                    <a:pt x="12" y="52"/>
                  </a:cubicBezTo>
                  <a:cubicBezTo>
                    <a:pt x="11" y="55"/>
                    <a:pt x="11" y="58"/>
                    <a:pt x="12" y="59"/>
                  </a:cubicBezTo>
                  <a:cubicBezTo>
                    <a:pt x="13" y="59"/>
                    <a:pt x="13" y="60"/>
                    <a:pt x="14" y="59"/>
                  </a:cubicBezTo>
                  <a:cubicBezTo>
                    <a:pt x="16" y="58"/>
                    <a:pt x="16" y="56"/>
                    <a:pt x="16" y="54"/>
                  </a:cubicBezTo>
                  <a:cubicBezTo>
                    <a:pt x="16" y="53"/>
                    <a:pt x="16" y="51"/>
                    <a:pt x="16" y="50"/>
                  </a:cubicBezTo>
                  <a:cubicBezTo>
                    <a:pt x="16" y="49"/>
                    <a:pt x="16" y="49"/>
                    <a:pt x="16" y="49"/>
                  </a:cubicBezTo>
                  <a:cubicBezTo>
                    <a:pt x="16" y="49"/>
                    <a:pt x="16" y="49"/>
                    <a:pt x="16" y="48"/>
                  </a:cubicBezTo>
                  <a:cubicBezTo>
                    <a:pt x="16" y="48"/>
                    <a:pt x="16" y="49"/>
                    <a:pt x="16" y="49"/>
                  </a:cubicBezTo>
                  <a:cubicBezTo>
                    <a:pt x="16" y="49"/>
                    <a:pt x="17" y="49"/>
                    <a:pt x="17" y="49"/>
                  </a:cubicBezTo>
                  <a:cubicBezTo>
                    <a:pt x="20" y="47"/>
                    <a:pt x="20" y="47"/>
                    <a:pt x="20" y="47"/>
                  </a:cubicBezTo>
                  <a:cubicBezTo>
                    <a:pt x="20" y="47"/>
                    <a:pt x="25" y="42"/>
                    <a:pt x="25" y="42"/>
                  </a:cubicBezTo>
                  <a:cubicBezTo>
                    <a:pt x="25" y="42"/>
                    <a:pt x="33" y="47"/>
                    <a:pt x="33" y="47"/>
                  </a:cubicBezTo>
                  <a:cubicBezTo>
                    <a:pt x="33" y="47"/>
                    <a:pt x="33" y="47"/>
                    <a:pt x="33" y="47"/>
                  </a:cubicBezTo>
                  <a:cubicBezTo>
                    <a:pt x="47" y="46"/>
                    <a:pt x="47" y="46"/>
                    <a:pt x="47" y="46"/>
                  </a:cubicBezTo>
                  <a:cubicBezTo>
                    <a:pt x="47" y="46"/>
                    <a:pt x="47" y="46"/>
                    <a:pt x="47" y="46"/>
                  </a:cubicBezTo>
                  <a:cubicBezTo>
                    <a:pt x="47" y="46"/>
                    <a:pt x="48" y="37"/>
                    <a:pt x="48" y="37"/>
                  </a:cubicBezTo>
                  <a:cubicBezTo>
                    <a:pt x="49" y="37"/>
                    <a:pt x="65" y="35"/>
                    <a:pt x="65" y="35"/>
                  </a:cubicBezTo>
                  <a:cubicBezTo>
                    <a:pt x="70" y="36"/>
                    <a:pt x="70" y="36"/>
                    <a:pt x="70" y="36"/>
                  </a:cubicBezTo>
                  <a:cubicBezTo>
                    <a:pt x="70" y="36"/>
                    <a:pt x="70" y="36"/>
                    <a:pt x="70" y="36"/>
                  </a:cubicBezTo>
                  <a:cubicBezTo>
                    <a:pt x="70" y="36"/>
                    <a:pt x="81" y="16"/>
                    <a:pt x="81" y="15"/>
                  </a:cubicBezTo>
                  <a:cubicBezTo>
                    <a:pt x="81" y="15"/>
                    <a:pt x="95" y="20"/>
                    <a:pt x="95" y="20"/>
                  </a:cubicBezTo>
                  <a:cubicBezTo>
                    <a:pt x="95" y="20"/>
                    <a:pt x="95" y="20"/>
                    <a:pt x="95" y="20"/>
                  </a:cubicBezTo>
                  <a:cubicBezTo>
                    <a:pt x="100" y="12"/>
                    <a:pt x="100" y="12"/>
                    <a:pt x="100" y="12"/>
                  </a:cubicBezTo>
                  <a:cubicBezTo>
                    <a:pt x="100" y="12"/>
                    <a:pt x="101" y="5"/>
                    <a:pt x="101" y="5"/>
                  </a:cubicBezTo>
                  <a:cubicBezTo>
                    <a:pt x="101" y="5"/>
                    <a:pt x="110" y="0"/>
                    <a:pt x="1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84">
              <a:extLst>
                <a:ext uri="{FF2B5EF4-FFF2-40B4-BE49-F238E27FC236}">
                  <a16:creationId xmlns:a16="http://schemas.microsoft.com/office/drawing/2014/main" id="{4D3764F6-6E2A-6AD6-3461-341260B05AE8}"/>
                </a:ext>
              </a:extLst>
            </p:cNvPr>
            <p:cNvSpPr>
              <a:spLocks/>
            </p:cNvSpPr>
            <p:nvPr/>
          </p:nvSpPr>
          <p:spPr bwMode="auto">
            <a:xfrm>
              <a:off x="4017" y="1617"/>
              <a:ext cx="151" cy="241"/>
            </a:xfrm>
            <a:custGeom>
              <a:avLst/>
              <a:gdLst>
                <a:gd name="T0" fmla="*/ 17 w 151"/>
                <a:gd name="T1" fmla="*/ 55 h 241"/>
                <a:gd name="T2" fmla="*/ 20 w 151"/>
                <a:gd name="T3" fmla="*/ 49 h 241"/>
                <a:gd name="T4" fmla="*/ 32 w 151"/>
                <a:gd name="T5" fmla="*/ 43 h 241"/>
                <a:gd name="T6" fmla="*/ 29 w 151"/>
                <a:gd name="T7" fmla="*/ 37 h 241"/>
                <a:gd name="T8" fmla="*/ 11 w 151"/>
                <a:gd name="T9" fmla="*/ 29 h 241"/>
                <a:gd name="T10" fmla="*/ 32 w 151"/>
                <a:gd name="T11" fmla="*/ 17 h 241"/>
                <a:gd name="T12" fmla="*/ 46 w 151"/>
                <a:gd name="T13" fmla="*/ 0 h 241"/>
                <a:gd name="T14" fmla="*/ 67 w 151"/>
                <a:gd name="T15" fmla="*/ 8 h 241"/>
                <a:gd name="T16" fmla="*/ 78 w 151"/>
                <a:gd name="T17" fmla="*/ 14 h 241"/>
                <a:gd name="T18" fmla="*/ 90 w 151"/>
                <a:gd name="T19" fmla="*/ 29 h 241"/>
                <a:gd name="T20" fmla="*/ 93 w 151"/>
                <a:gd name="T21" fmla="*/ 37 h 241"/>
                <a:gd name="T22" fmla="*/ 111 w 151"/>
                <a:gd name="T23" fmla="*/ 40 h 241"/>
                <a:gd name="T24" fmla="*/ 113 w 151"/>
                <a:gd name="T25" fmla="*/ 69 h 241"/>
                <a:gd name="T26" fmla="*/ 99 w 151"/>
                <a:gd name="T27" fmla="*/ 81 h 241"/>
                <a:gd name="T28" fmla="*/ 99 w 151"/>
                <a:gd name="T29" fmla="*/ 93 h 241"/>
                <a:gd name="T30" fmla="*/ 145 w 151"/>
                <a:gd name="T31" fmla="*/ 87 h 241"/>
                <a:gd name="T32" fmla="*/ 151 w 151"/>
                <a:gd name="T33" fmla="*/ 93 h 241"/>
                <a:gd name="T34" fmla="*/ 140 w 151"/>
                <a:gd name="T35" fmla="*/ 122 h 241"/>
                <a:gd name="T36" fmla="*/ 148 w 151"/>
                <a:gd name="T37" fmla="*/ 139 h 241"/>
                <a:gd name="T38" fmla="*/ 122 w 151"/>
                <a:gd name="T39" fmla="*/ 154 h 241"/>
                <a:gd name="T40" fmla="*/ 116 w 151"/>
                <a:gd name="T41" fmla="*/ 174 h 241"/>
                <a:gd name="T42" fmla="*/ 105 w 151"/>
                <a:gd name="T43" fmla="*/ 195 h 241"/>
                <a:gd name="T44" fmla="*/ 64 w 151"/>
                <a:gd name="T45" fmla="*/ 183 h 241"/>
                <a:gd name="T46" fmla="*/ 32 w 151"/>
                <a:gd name="T47" fmla="*/ 241 h 241"/>
                <a:gd name="T48" fmla="*/ 17 w 151"/>
                <a:gd name="T49" fmla="*/ 241 h 241"/>
                <a:gd name="T50" fmla="*/ 20 w 151"/>
                <a:gd name="T51" fmla="*/ 241 h 241"/>
                <a:gd name="T52" fmla="*/ 17 w 151"/>
                <a:gd name="T53" fmla="*/ 224 h 241"/>
                <a:gd name="T54" fmla="*/ 35 w 151"/>
                <a:gd name="T55" fmla="*/ 177 h 241"/>
                <a:gd name="T56" fmla="*/ 17 w 151"/>
                <a:gd name="T57" fmla="*/ 163 h 241"/>
                <a:gd name="T58" fmla="*/ 17 w 151"/>
                <a:gd name="T59" fmla="*/ 142 h 241"/>
                <a:gd name="T60" fmla="*/ 0 w 151"/>
                <a:gd name="T61" fmla="*/ 139 h 241"/>
                <a:gd name="T62" fmla="*/ 9 w 151"/>
                <a:gd name="T63" fmla="*/ 128 h 241"/>
                <a:gd name="T64" fmla="*/ 32 w 151"/>
                <a:gd name="T65" fmla="*/ 139 h 241"/>
                <a:gd name="T66" fmla="*/ 35 w 151"/>
                <a:gd name="T67" fmla="*/ 110 h 241"/>
                <a:gd name="T68" fmla="*/ 49 w 151"/>
                <a:gd name="T69" fmla="*/ 99 h 241"/>
                <a:gd name="T70" fmla="*/ 55 w 151"/>
                <a:gd name="T71" fmla="*/ 81 h 241"/>
                <a:gd name="T72" fmla="*/ 35 w 151"/>
                <a:gd name="T73" fmla="*/ 72 h 241"/>
                <a:gd name="T74" fmla="*/ 32 w 151"/>
                <a:gd name="T75" fmla="*/ 64 h 241"/>
                <a:gd name="T76" fmla="*/ 17 w 151"/>
                <a:gd name="T77" fmla="*/ 52 h 241"/>
                <a:gd name="T78" fmla="*/ 17 w 151"/>
                <a:gd name="T79" fmla="*/ 5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 h="241">
                  <a:moveTo>
                    <a:pt x="17" y="55"/>
                  </a:moveTo>
                  <a:lnTo>
                    <a:pt x="20" y="49"/>
                  </a:lnTo>
                  <a:lnTo>
                    <a:pt x="32" y="43"/>
                  </a:lnTo>
                  <a:lnTo>
                    <a:pt x="29" y="37"/>
                  </a:lnTo>
                  <a:lnTo>
                    <a:pt x="11" y="29"/>
                  </a:lnTo>
                  <a:lnTo>
                    <a:pt x="32" y="17"/>
                  </a:lnTo>
                  <a:lnTo>
                    <a:pt x="46" y="0"/>
                  </a:lnTo>
                  <a:lnTo>
                    <a:pt x="67" y="8"/>
                  </a:lnTo>
                  <a:lnTo>
                    <a:pt x="78" y="14"/>
                  </a:lnTo>
                  <a:lnTo>
                    <a:pt x="90" y="29"/>
                  </a:lnTo>
                  <a:lnTo>
                    <a:pt x="93" y="37"/>
                  </a:lnTo>
                  <a:lnTo>
                    <a:pt x="111" y="40"/>
                  </a:lnTo>
                  <a:lnTo>
                    <a:pt x="113" y="69"/>
                  </a:lnTo>
                  <a:lnTo>
                    <a:pt x="99" y="81"/>
                  </a:lnTo>
                  <a:lnTo>
                    <a:pt x="99" y="93"/>
                  </a:lnTo>
                  <a:lnTo>
                    <a:pt x="145" y="87"/>
                  </a:lnTo>
                  <a:lnTo>
                    <a:pt x="151" y="93"/>
                  </a:lnTo>
                  <a:lnTo>
                    <a:pt x="140" y="122"/>
                  </a:lnTo>
                  <a:lnTo>
                    <a:pt x="148" y="139"/>
                  </a:lnTo>
                  <a:lnTo>
                    <a:pt x="122" y="154"/>
                  </a:lnTo>
                  <a:lnTo>
                    <a:pt x="116" y="174"/>
                  </a:lnTo>
                  <a:lnTo>
                    <a:pt x="105" y="195"/>
                  </a:lnTo>
                  <a:lnTo>
                    <a:pt x="64" y="183"/>
                  </a:lnTo>
                  <a:lnTo>
                    <a:pt x="32" y="241"/>
                  </a:lnTo>
                  <a:lnTo>
                    <a:pt x="17" y="241"/>
                  </a:lnTo>
                  <a:lnTo>
                    <a:pt x="20" y="241"/>
                  </a:lnTo>
                  <a:lnTo>
                    <a:pt x="17" y="224"/>
                  </a:lnTo>
                  <a:lnTo>
                    <a:pt x="35" y="177"/>
                  </a:lnTo>
                  <a:lnTo>
                    <a:pt x="17" y="163"/>
                  </a:lnTo>
                  <a:lnTo>
                    <a:pt x="17" y="142"/>
                  </a:lnTo>
                  <a:lnTo>
                    <a:pt x="0" y="139"/>
                  </a:lnTo>
                  <a:lnTo>
                    <a:pt x="9" y="128"/>
                  </a:lnTo>
                  <a:lnTo>
                    <a:pt x="32" y="139"/>
                  </a:lnTo>
                  <a:lnTo>
                    <a:pt x="35" y="110"/>
                  </a:lnTo>
                  <a:lnTo>
                    <a:pt x="49" y="99"/>
                  </a:lnTo>
                  <a:lnTo>
                    <a:pt x="55" y="81"/>
                  </a:lnTo>
                  <a:lnTo>
                    <a:pt x="35" y="72"/>
                  </a:lnTo>
                  <a:lnTo>
                    <a:pt x="32" y="64"/>
                  </a:lnTo>
                  <a:lnTo>
                    <a:pt x="17" y="52"/>
                  </a:lnTo>
                  <a:lnTo>
                    <a:pt x="17"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85">
              <a:extLst>
                <a:ext uri="{FF2B5EF4-FFF2-40B4-BE49-F238E27FC236}">
                  <a16:creationId xmlns:a16="http://schemas.microsoft.com/office/drawing/2014/main" id="{AB24E734-D414-34E2-C00A-BFC390D0D464}"/>
                </a:ext>
              </a:extLst>
            </p:cNvPr>
            <p:cNvSpPr>
              <a:spLocks noEditPoints="1"/>
            </p:cNvSpPr>
            <p:nvPr/>
          </p:nvSpPr>
          <p:spPr bwMode="auto">
            <a:xfrm>
              <a:off x="4017" y="1617"/>
              <a:ext cx="151" cy="244"/>
            </a:xfrm>
            <a:custGeom>
              <a:avLst/>
              <a:gdLst>
                <a:gd name="T0" fmla="*/ 4 w 52"/>
                <a:gd name="T1" fmla="*/ 10 h 84"/>
                <a:gd name="T2" fmla="*/ 4 w 52"/>
                <a:gd name="T3" fmla="*/ 10 h 84"/>
                <a:gd name="T4" fmla="*/ 7 w 52"/>
                <a:gd name="T5" fmla="*/ 16 h 84"/>
                <a:gd name="T6" fmla="*/ 6 w 52"/>
                <a:gd name="T7" fmla="*/ 19 h 84"/>
                <a:gd name="T8" fmla="*/ 6 w 52"/>
                <a:gd name="T9" fmla="*/ 19 h 84"/>
                <a:gd name="T10" fmla="*/ 11 w 52"/>
                <a:gd name="T11" fmla="*/ 25 h 84"/>
                <a:gd name="T12" fmla="*/ 12 w 52"/>
                <a:gd name="T13" fmla="*/ 37 h 84"/>
                <a:gd name="T14" fmla="*/ 3 w 52"/>
                <a:gd name="T15" fmla="*/ 44 h 84"/>
                <a:gd name="T16" fmla="*/ 0 w 52"/>
                <a:gd name="T17" fmla="*/ 48 h 84"/>
                <a:gd name="T18" fmla="*/ 6 w 52"/>
                <a:gd name="T19" fmla="*/ 49 h 84"/>
                <a:gd name="T20" fmla="*/ 12 w 52"/>
                <a:gd name="T21" fmla="*/ 61 h 84"/>
                <a:gd name="T22" fmla="*/ 5 w 52"/>
                <a:gd name="T23" fmla="*/ 77 h 84"/>
                <a:gd name="T24" fmla="*/ 6 w 52"/>
                <a:gd name="T25" fmla="*/ 82 h 84"/>
                <a:gd name="T26" fmla="*/ 6 w 52"/>
                <a:gd name="T27" fmla="*/ 83 h 84"/>
                <a:gd name="T28" fmla="*/ 22 w 52"/>
                <a:gd name="T29" fmla="*/ 63 h 84"/>
                <a:gd name="T30" fmla="*/ 41 w 52"/>
                <a:gd name="T31" fmla="*/ 60 h 84"/>
                <a:gd name="T32" fmla="*/ 51 w 52"/>
                <a:gd name="T33" fmla="*/ 48 h 84"/>
                <a:gd name="T34" fmla="*/ 52 w 52"/>
                <a:gd name="T35" fmla="*/ 32 h 84"/>
                <a:gd name="T36" fmla="*/ 50 w 52"/>
                <a:gd name="T37" fmla="*/ 29 h 84"/>
                <a:gd name="T38" fmla="*/ 34 w 52"/>
                <a:gd name="T39" fmla="*/ 29 h 84"/>
                <a:gd name="T40" fmla="*/ 40 w 52"/>
                <a:gd name="T41" fmla="*/ 24 h 84"/>
                <a:gd name="T42" fmla="*/ 32 w 52"/>
                <a:gd name="T43" fmla="*/ 12 h 84"/>
                <a:gd name="T44" fmla="*/ 27 w 52"/>
                <a:gd name="T45" fmla="*/ 5 h 84"/>
                <a:gd name="T46" fmla="*/ 16 w 52"/>
                <a:gd name="T47" fmla="*/ 0 h 84"/>
                <a:gd name="T48" fmla="*/ 23 w 52"/>
                <a:gd name="T49" fmla="*/ 4 h 84"/>
                <a:gd name="T50" fmla="*/ 32 w 52"/>
                <a:gd name="T51" fmla="*/ 13 h 84"/>
                <a:gd name="T52" fmla="*/ 39 w 52"/>
                <a:gd name="T53" fmla="*/ 24 h 84"/>
                <a:gd name="T54" fmla="*/ 33 w 52"/>
                <a:gd name="T55" fmla="*/ 32 h 84"/>
                <a:gd name="T56" fmla="*/ 50 w 52"/>
                <a:gd name="T57" fmla="*/ 30 h 84"/>
                <a:gd name="T58" fmla="*/ 48 w 52"/>
                <a:gd name="T59" fmla="*/ 42 h 84"/>
                <a:gd name="T60" fmla="*/ 42 w 52"/>
                <a:gd name="T61" fmla="*/ 53 h 84"/>
                <a:gd name="T62" fmla="*/ 36 w 52"/>
                <a:gd name="T63" fmla="*/ 67 h 84"/>
                <a:gd name="T64" fmla="*/ 10 w 52"/>
                <a:gd name="T65" fmla="*/ 83 h 84"/>
                <a:gd name="T66" fmla="*/ 12 w 52"/>
                <a:gd name="T67" fmla="*/ 62 h 84"/>
                <a:gd name="T68" fmla="*/ 7 w 52"/>
                <a:gd name="T69" fmla="*/ 56 h 84"/>
                <a:gd name="T70" fmla="*/ 1 w 52"/>
                <a:gd name="T71" fmla="*/ 48 h 84"/>
                <a:gd name="T72" fmla="*/ 11 w 52"/>
                <a:gd name="T73" fmla="*/ 49 h 84"/>
                <a:gd name="T74" fmla="*/ 17 w 52"/>
                <a:gd name="T75" fmla="*/ 34 h 84"/>
                <a:gd name="T76" fmla="*/ 20 w 52"/>
                <a:gd name="T77" fmla="*/ 28 h 84"/>
                <a:gd name="T78" fmla="*/ 11 w 52"/>
                <a:gd name="T79" fmla="*/ 22 h 84"/>
                <a:gd name="T80" fmla="*/ 6 w 52"/>
                <a:gd name="T81" fmla="*/ 18 h 84"/>
                <a:gd name="T82" fmla="*/ 12 w 52"/>
                <a:gd name="T83" fmla="*/ 15 h 84"/>
                <a:gd name="T84" fmla="*/ 10 w 52"/>
                <a:gd name="T85" fmla="*/ 13 h 84"/>
                <a:gd name="T86" fmla="*/ 12 w 52"/>
                <a:gd name="T8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 h="84">
                  <a:moveTo>
                    <a:pt x="16" y="0"/>
                  </a:moveTo>
                  <a:cubicBezTo>
                    <a:pt x="11" y="5"/>
                    <a:pt x="11" y="5"/>
                    <a:pt x="11" y="5"/>
                  </a:cubicBezTo>
                  <a:cubicBezTo>
                    <a:pt x="4" y="10"/>
                    <a:pt x="4" y="10"/>
                    <a:pt x="4" y="10"/>
                  </a:cubicBezTo>
                  <a:cubicBezTo>
                    <a:pt x="4" y="10"/>
                    <a:pt x="4" y="10"/>
                    <a:pt x="4" y="10"/>
                  </a:cubicBezTo>
                  <a:cubicBezTo>
                    <a:pt x="4" y="10"/>
                    <a:pt x="4" y="10"/>
                    <a:pt x="4" y="10"/>
                  </a:cubicBezTo>
                  <a:cubicBezTo>
                    <a:pt x="4" y="10"/>
                    <a:pt x="4" y="10"/>
                    <a:pt x="4" y="10"/>
                  </a:cubicBezTo>
                  <a:cubicBezTo>
                    <a:pt x="4" y="10"/>
                    <a:pt x="10" y="13"/>
                    <a:pt x="10" y="13"/>
                  </a:cubicBezTo>
                  <a:cubicBezTo>
                    <a:pt x="10" y="14"/>
                    <a:pt x="11" y="15"/>
                    <a:pt x="11" y="15"/>
                  </a:cubicBezTo>
                  <a:cubicBezTo>
                    <a:pt x="10" y="15"/>
                    <a:pt x="7" y="16"/>
                    <a:pt x="7" y="16"/>
                  </a:cubicBezTo>
                  <a:cubicBezTo>
                    <a:pt x="7" y="16"/>
                    <a:pt x="7" y="17"/>
                    <a:pt x="7" y="17"/>
                  </a:cubicBezTo>
                  <a:cubicBezTo>
                    <a:pt x="6" y="18"/>
                    <a:pt x="6" y="18"/>
                    <a:pt x="6" y="18"/>
                  </a:cubicBezTo>
                  <a:cubicBezTo>
                    <a:pt x="6" y="18"/>
                    <a:pt x="6" y="18"/>
                    <a:pt x="6" y="19"/>
                  </a:cubicBezTo>
                  <a:cubicBezTo>
                    <a:pt x="6" y="19"/>
                    <a:pt x="6" y="19"/>
                    <a:pt x="6" y="19"/>
                  </a:cubicBezTo>
                  <a:cubicBezTo>
                    <a:pt x="6" y="19"/>
                    <a:pt x="6" y="19"/>
                    <a:pt x="6" y="19"/>
                  </a:cubicBezTo>
                  <a:cubicBezTo>
                    <a:pt x="6" y="19"/>
                    <a:pt x="6" y="19"/>
                    <a:pt x="6" y="19"/>
                  </a:cubicBezTo>
                  <a:cubicBezTo>
                    <a:pt x="7" y="19"/>
                    <a:pt x="10" y="22"/>
                    <a:pt x="10" y="22"/>
                  </a:cubicBezTo>
                  <a:cubicBezTo>
                    <a:pt x="10" y="22"/>
                    <a:pt x="11" y="25"/>
                    <a:pt x="11" y="25"/>
                  </a:cubicBezTo>
                  <a:cubicBezTo>
                    <a:pt x="11" y="25"/>
                    <a:pt x="11" y="25"/>
                    <a:pt x="11" y="25"/>
                  </a:cubicBezTo>
                  <a:cubicBezTo>
                    <a:pt x="11" y="25"/>
                    <a:pt x="18" y="28"/>
                    <a:pt x="19" y="29"/>
                  </a:cubicBezTo>
                  <a:cubicBezTo>
                    <a:pt x="19" y="29"/>
                    <a:pt x="17" y="34"/>
                    <a:pt x="17" y="34"/>
                  </a:cubicBezTo>
                  <a:cubicBezTo>
                    <a:pt x="17" y="34"/>
                    <a:pt x="12" y="37"/>
                    <a:pt x="12" y="37"/>
                  </a:cubicBezTo>
                  <a:cubicBezTo>
                    <a:pt x="12" y="38"/>
                    <a:pt x="12" y="38"/>
                    <a:pt x="12" y="38"/>
                  </a:cubicBezTo>
                  <a:cubicBezTo>
                    <a:pt x="12" y="38"/>
                    <a:pt x="11" y="47"/>
                    <a:pt x="10" y="48"/>
                  </a:cubicBezTo>
                  <a:cubicBezTo>
                    <a:pt x="10" y="48"/>
                    <a:pt x="3" y="44"/>
                    <a:pt x="3" y="44"/>
                  </a:cubicBezTo>
                  <a:cubicBezTo>
                    <a:pt x="3" y="44"/>
                    <a:pt x="3" y="44"/>
                    <a:pt x="3" y="44"/>
                  </a:cubicBezTo>
                  <a:cubicBezTo>
                    <a:pt x="0" y="48"/>
                    <a:pt x="0" y="48"/>
                    <a:pt x="0" y="48"/>
                  </a:cubicBezTo>
                  <a:cubicBezTo>
                    <a:pt x="0" y="48"/>
                    <a:pt x="0" y="48"/>
                    <a:pt x="0" y="48"/>
                  </a:cubicBezTo>
                  <a:cubicBezTo>
                    <a:pt x="0" y="48"/>
                    <a:pt x="0" y="48"/>
                    <a:pt x="0" y="48"/>
                  </a:cubicBezTo>
                  <a:cubicBezTo>
                    <a:pt x="0" y="48"/>
                    <a:pt x="0" y="48"/>
                    <a:pt x="0" y="48"/>
                  </a:cubicBezTo>
                  <a:cubicBezTo>
                    <a:pt x="0" y="48"/>
                    <a:pt x="5" y="49"/>
                    <a:pt x="6" y="49"/>
                  </a:cubicBezTo>
                  <a:cubicBezTo>
                    <a:pt x="6" y="50"/>
                    <a:pt x="6" y="56"/>
                    <a:pt x="6" y="56"/>
                  </a:cubicBezTo>
                  <a:cubicBezTo>
                    <a:pt x="6" y="56"/>
                    <a:pt x="6" y="56"/>
                    <a:pt x="6" y="56"/>
                  </a:cubicBezTo>
                  <a:cubicBezTo>
                    <a:pt x="6" y="56"/>
                    <a:pt x="11" y="61"/>
                    <a:pt x="12" y="61"/>
                  </a:cubicBezTo>
                  <a:cubicBezTo>
                    <a:pt x="11" y="62"/>
                    <a:pt x="5" y="77"/>
                    <a:pt x="5" y="77"/>
                  </a:cubicBezTo>
                  <a:cubicBezTo>
                    <a:pt x="5" y="77"/>
                    <a:pt x="5" y="77"/>
                    <a:pt x="5" y="77"/>
                  </a:cubicBezTo>
                  <a:cubicBezTo>
                    <a:pt x="5" y="77"/>
                    <a:pt x="5" y="77"/>
                    <a:pt x="5" y="77"/>
                  </a:cubicBezTo>
                  <a:cubicBezTo>
                    <a:pt x="5" y="77"/>
                    <a:pt x="6" y="82"/>
                    <a:pt x="6" y="82"/>
                  </a:cubicBezTo>
                  <a:cubicBezTo>
                    <a:pt x="6" y="82"/>
                    <a:pt x="6" y="82"/>
                    <a:pt x="6" y="82"/>
                  </a:cubicBezTo>
                  <a:cubicBezTo>
                    <a:pt x="6" y="82"/>
                    <a:pt x="6" y="82"/>
                    <a:pt x="6" y="82"/>
                  </a:cubicBezTo>
                  <a:cubicBezTo>
                    <a:pt x="6" y="82"/>
                    <a:pt x="6" y="82"/>
                    <a:pt x="6" y="82"/>
                  </a:cubicBezTo>
                  <a:cubicBezTo>
                    <a:pt x="6" y="82"/>
                    <a:pt x="6" y="83"/>
                    <a:pt x="6" y="83"/>
                  </a:cubicBezTo>
                  <a:cubicBezTo>
                    <a:pt x="6" y="83"/>
                    <a:pt x="6" y="83"/>
                    <a:pt x="6" y="83"/>
                  </a:cubicBezTo>
                  <a:cubicBezTo>
                    <a:pt x="11" y="84"/>
                    <a:pt x="11" y="84"/>
                    <a:pt x="11" y="84"/>
                  </a:cubicBezTo>
                  <a:cubicBezTo>
                    <a:pt x="11" y="84"/>
                    <a:pt x="11" y="84"/>
                    <a:pt x="11" y="84"/>
                  </a:cubicBezTo>
                  <a:cubicBezTo>
                    <a:pt x="11" y="84"/>
                    <a:pt x="22" y="64"/>
                    <a:pt x="22" y="63"/>
                  </a:cubicBezTo>
                  <a:cubicBezTo>
                    <a:pt x="22" y="63"/>
                    <a:pt x="36" y="68"/>
                    <a:pt x="36" y="68"/>
                  </a:cubicBezTo>
                  <a:cubicBezTo>
                    <a:pt x="36" y="68"/>
                    <a:pt x="36" y="68"/>
                    <a:pt x="36" y="68"/>
                  </a:cubicBezTo>
                  <a:cubicBezTo>
                    <a:pt x="41" y="60"/>
                    <a:pt x="41" y="60"/>
                    <a:pt x="41" y="60"/>
                  </a:cubicBezTo>
                  <a:cubicBezTo>
                    <a:pt x="41" y="60"/>
                    <a:pt x="42" y="53"/>
                    <a:pt x="42" y="53"/>
                  </a:cubicBezTo>
                  <a:cubicBezTo>
                    <a:pt x="42" y="53"/>
                    <a:pt x="51" y="48"/>
                    <a:pt x="51" y="48"/>
                  </a:cubicBezTo>
                  <a:cubicBezTo>
                    <a:pt x="51" y="48"/>
                    <a:pt x="51" y="48"/>
                    <a:pt x="51" y="48"/>
                  </a:cubicBezTo>
                  <a:cubicBezTo>
                    <a:pt x="51" y="48"/>
                    <a:pt x="51" y="48"/>
                    <a:pt x="51" y="48"/>
                  </a:cubicBezTo>
                  <a:cubicBezTo>
                    <a:pt x="51" y="48"/>
                    <a:pt x="48" y="42"/>
                    <a:pt x="48" y="42"/>
                  </a:cubicBezTo>
                  <a:cubicBezTo>
                    <a:pt x="48" y="42"/>
                    <a:pt x="52" y="32"/>
                    <a:pt x="52" y="32"/>
                  </a:cubicBezTo>
                  <a:cubicBezTo>
                    <a:pt x="52" y="32"/>
                    <a:pt x="52" y="32"/>
                    <a:pt x="52" y="32"/>
                  </a:cubicBezTo>
                  <a:cubicBezTo>
                    <a:pt x="52" y="32"/>
                    <a:pt x="52" y="32"/>
                    <a:pt x="52" y="32"/>
                  </a:cubicBezTo>
                  <a:cubicBezTo>
                    <a:pt x="50" y="29"/>
                    <a:pt x="50" y="29"/>
                    <a:pt x="50" y="29"/>
                  </a:cubicBezTo>
                  <a:cubicBezTo>
                    <a:pt x="50" y="29"/>
                    <a:pt x="50" y="29"/>
                    <a:pt x="50" y="29"/>
                  </a:cubicBezTo>
                  <a:cubicBezTo>
                    <a:pt x="50" y="29"/>
                    <a:pt x="35" y="32"/>
                    <a:pt x="34" y="32"/>
                  </a:cubicBezTo>
                  <a:cubicBezTo>
                    <a:pt x="34" y="31"/>
                    <a:pt x="34" y="29"/>
                    <a:pt x="34" y="29"/>
                  </a:cubicBezTo>
                  <a:cubicBezTo>
                    <a:pt x="34" y="28"/>
                    <a:pt x="39" y="24"/>
                    <a:pt x="39" y="24"/>
                  </a:cubicBezTo>
                  <a:cubicBezTo>
                    <a:pt x="40" y="24"/>
                    <a:pt x="40" y="24"/>
                    <a:pt x="40" y="24"/>
                  </a:cubicBezTo>
                  <a:cubicBezTo>
                    <a:pt x="40" y="24"/>
                    <a:pt x="40" y="24"/>
                    <a:pt x="40" y="24"/>
                  </a:cubicBezTo>
                  <a:cubicBezTo>
                    <a:pt x="38" y="14"/>
                    <a:pt x="38" y="14"/>
                    <a:pt x="38" y="14"/>
                  </a:cubicBezTo>
                  <a:cubicBezTo>
                    <a:pt x="38" y="13"/>
                    <a:pt x="38" y="13"/>
                    <a:pt x="38" y="13"/>
                  </a:cubicBezTo>
                  <a:cubicBezTo>
                    <a:pt x="38" y="13"/>
                    <a:pt x="32" y="12"/>
                    <a:pt x="32" y="12"/>
                  </a:cubicBezTo>
                  <a:cubicBezTo>
                    <a:pt x="32" y="12"/>
                    <a:pt x="31" y="10"/>
                    <a:pt x="31" y="10"/>
                  </a:cubicBezTo>
                  <a:cubicBezTo>
                    <a:pt x="27" y="5"/>
                    <a:pt x="27" y="5"/>
                    <a:pt x="27" y="5"/>
                  </a:cubicBezTo>
                  <a:cubicBezTo>
                    <a:pt x="27" y="5"/>
                    <a:pt x="27" y="5"/>
                    <a:pt x="27" y="5"/>
                  </a:cubicBezTo>
                  <a:cubicBezTo>
                    <a:pt x="23" y="3"/>
                    <a:pt x="23" y="3"/>
                    <a:pt x="23" y="3"/>
                  </a:cubicBezTo>
                  <a:cubicBezTo>
                    <a:pt x="16" y="0"/>
                    <a:pt x="16" y="0"/>
                    <a:pt x="16" y="0"/>
                  </a:cubicBezTo>
                  <a:cubicBezTo>
                    <a:pt x="16" y="0"/>
                    <a:pt x="16" y="0"/>
                    <a:pt x="16" y="0"/>
                  </a:cubicBezTo>
                  <a:close/>
                  <a:moveTo>
                    <a:pt x="12" y="6"/>
                  </a:moveTo>
                  <a:cubicBezTo>
                    <a:pt x="12" y="6"/>
                    <a:pt x="16" y="1"/>
                    <a:pt x="16" y="1"/>
                  </a:cubicBezTo>
                  <a:cubicBezTo>
                    <a:pt x="16" y="1"/>
                    <a:pt x="23" y="4"/>
                    <a:pt x="23" y="4"/>
                  </a:cubicBezTo>
                  <a:cubicBezTo>
                    <a:pt x="23" y="4"/>
                    <a:pt x="27" y="5"/>
                    <a:pt x="27" y="5"/>
                  </a:cubicBezTo>
                  <a:cubicBezTo>
                    <a:pt x="27" y="5"/>
                    <a:pt x="30" y="10"/>
                    <a:pt x="30" y="10"/>
                  </a:cubicBezTo>
                  <a:cubicBezTo>
                    <a:pt x="32" y="13"/>
                    <a:pt x="32" y="13"/>
                    <a:pt x="32" y="13"/>
                  </a:cubicBezTo>
                  <a:cubicBezTo>
                    <a:pt x="32" y="13"/>
                    <a:pt x="32" y="13"/>
                    <a:pt x="32" y="13"/>
                  </a:cubicBezTo>
                  <a:cubicBezTo>
                    <a:pt x="32" y="13"/>
                    <a:pt x="37" y="14"/>
                    <a:pt x="37" y="14"/>
                  </a:cubicBezTo>
                  <a:cubicBezTo>
                    <a:pt x="37" y="14"/>
                    <a:pt x="39" y="24"/>
                    <a:pt x="39" y="24"/>
                  </a:cubicBezTo>
                  <a:cubicBezTo>
                    <a:pt x="39" y="24"/>
                    <a:pt x="34" y="28"/>
                    <a:pt x="34" y="28"/>
                  </a:cubicBezTo>
                  <a:cubicBezTo>
                    <a:pt x="33" y="28"/>
                    <a:pt x="33" y="28"/>
                    <a:pt x="33" y="28"/>
                  </a:cubicBezTo>
                  <a:cubicBezTo>
                    <a:pt x="33" y="28"/>
                    <a:pt x="33" y="32"/>
                    <a:pt x="33" y="32"/>
                  </a:cubicBezTo>
                  <a:cubicBezTo>
                    <a:pt x="33" y="32"/>
                    <a:pt x="33" y="32"/>
                    <a:pt x="33" y="32"/>
                  </a:cubicBezTo>
                  <a:cubicBezTo>
                    <a:pt x="33" y="32"/>
                    <a:pt x="33" y="32"/>
                    <a:pt x="34" y="32"/>
                  </a:cubicBezTo>
                  <a:cubicBezTo>
                    <a:pt x="34" y="32"/>
                    <a:pt x="49" y="30"/>
                    <a:pt x="50" y="30"/>
                  </a:cubicBezTo>
                  <a:cubicBezTo>
                    <a:pt x="50" y="30"/>
                    <a:pt x="51" y="32"/>
                    <a:pt x="51" y="32"/>
                  </a:cubicBezTo>
                  <a:cubicBezTo>
                    <a:pt x="51" y="32"/>
                    <a:pt x="48" y="42"/>
                    <a:pt x="48" y="42"/>
                  </a:cubicBezTo>
                  <a:cubicBezTo>
                    <a:pt x="48" y="42"/>
                    <a:pt x="48" y="42"/>
                    <a:pt x="48" y="42"/>
                  </a:cubicBezTo>
                  <a:cubicBezTo>
                    <a:pt x="48" y="42"/>
                    <a:pt x="48" y="42"/>
                    <a:pt x="48" y="42"/>
                  </a:cubicBezTo>
                  <a:cubicBezTo>
                    <a:pt x="48" y="42"/>
                    <a:pt x="50" y="47"/>
                    <a:pt x="50" y="48"/>
                  </a:cubicBezTo>
                  <a:cubicBezTo>
                    <a:pt x="50" y="48"/>
                    <a:pt x="42" y="53"/>
                    <a:pt x="42" y="53"/>
                  </a:cubicBezTo>
                  <a:cubicBezTo>
                    <a:pt x="41" y="53"/>
                    <a:pt x="41" y="53"/>
                    <a:pt x="41" y="53"/>
                  </a:cubicBezTo>
                  <a:cubicBezTo>
                    <a:pt x="40" y="60"/>
                    <a:pt x="40" y="60"/>
                    <a:pt x="40" y="60"/>
                  </a:cubicBezTo>
                  <a:cubicBezTo>
                    <a:pt x="40" y="60"/>
                    <a:pt x="36" y="67"/>
                    <a:pt x="36" y="67"/>
                  </a:cubicBezTo>
                  <a:cubicBezTo>
                    <a:pt x="36" y="67"/>
                    <a:pt x="22" y="63"/>
                    <a:pt x="22" y="63"/>
                  </a:cubicBezTo>
                  <a:cubicBezTo>
                    <a:pt x="22" y="63"/>
                    <a:pt x="22" y="63"/>
                    <a:pt x="21" y="63"/>
                  </a:cubicBezTo>
                  <a:cubicBezTo>
                    <a:pt x="21" y="63"/>
                    <a:pt x="11" y="83"/>
                    <a:pt x="10" y="83"/>
                  </a:cubicBezTo>
                  <a:cubicBezTo>
                    <a:pt x="10" y="83"/>
                    <a:pt x="8" y="83"/>
                    <a:pt x="7" y="83"/>
                  </a:cubicBezTo>
                  <a:cubicBezTo>
                    <a:pt x="7" y="82"/>
                    <a:pt x="6" y="77"/>
                    <a:pt x="6" y="77"/>
                  </a:cubicBezTo>
                  <a:cubicBezTo>
                    <a:pt x="6" y="77"/>
                    <a:pt x="12" y="62"/>
                    <a:pt x="12" y="62"/>
                  </a:cubicBezTo>
                  <a:cubicBezTo>
                    <a:pt x="12" y="61"/>
                    <a:pt x="12" y="61"/>
                    <a:pt x="12" y="61"/>
                  </a:cubicBezTo>
                  <a:cubicBezTo>
                    <a:pt x="12" y="61"/>
                    <a:pt x="12" y="61"/>
                    <a:pt x="12" y="61"/>
                  </a:cubicBezTo>
                  <a:cubicBezTo>
                    <a:pt x="12" y="61"/>
                    <a:pt x="7" y="56"/>
                    <a:pt x="7" y="56"/>
                  </a:cubicBezTo>
                  <a:cubicBezTo>
                    <a:pt x="7" y="56"/>
                    <a:pt x="6" y="49"/>
                    <a:pt x="6" y="49"/>
                  </a:cubicBezTo>
                  <a:cubicBezTo>
                    <a:pt x="6" y="49"/>
                    <a:pt x="6" y="49"/>
                    <a:pt x="6" y="49"/>
                  </a:cubicBezTo>
                  <a:cubicBezTo>
                    <a:pt x="6" y="49"/>
                    <a:pt x="2" y="48"/>
                    <a:pt x="1" y="48"/>
                  </a:cubicBezTo>
                  <a:cubicBezTo>
                    <a:pt x="1" y="47"/>
                    <a:pt x="3" y="45"/>
                    <a:pt x="3" y="45"/>
                  </a:cubicBezTo>
                  <a:cubicBezTo>
                    <a:pt x="4" y="45"/>
                    <a:pt x="11" y="49"/>
                    <a:pt x="11" y="49"/>
                  </a:cubicBezTo>
                  <a:cubicBezTo>
                    <a:pt x="11" y="49"/>
                    <a:pt x="11" y="49"/>
                    <a:pt x="11" y="49"/>
                  </a:cubicBezTo>
                  <a:cubicBezTo>
                    <a:pt x="11" y="49"/>
                    <a:pt x="11" y="49"/>
                    <a:pt x="11" y="49"/>
                  </a:cubicBezTo>
                  <a:cubicBezTo>
                    <a:pt x="11" y="49"/>
                    <a:pt x="12" y="38"/>
                    <a:pt x="13" y="38"/>
                  </a:cubicBezTo>
                  <a:cubicBezTo>
                    <a:pt x="13" y="38"/>
                    <a:pt x="17" y="34"/>
                    <a:pt x="17" y="34"/>
                  </a:cubicBezTo>
                  <a:cubicBezTo>
                    <a:pt x="17" y="34"/>
                    <a:pt x="17" y="34"/>
                    <a:pt x="17" y="34"/>
                  </a:cubicBezTo>
                  <a:cubicBezTo>
                    <a:pt x="20" y="28"/>
                    <a:pt x="20" y="28"/>
                    <a:pt x="20" y="28"/>
                  </a:cubicBezTo>
                  <a:cubicBezTo>
                    <a:pt x="20" y="28"/>
                    <a:pt x="20" y="28"/>
                    <a:pt x="20" y="28"/>
                  </a:cubicBezTo>
                  <a:cubicBezTo>
                    <a:pt x="20" y="28"/>
                    <a:pt x="20" y="28"/>
                    <a:pt x="19" y="28"/>
                  </a:cubicBezTo>
                  <a:cubicBezTo>
                    <a:pt x="19" y="28"/>
                    <a:pt x="12" y="25"/>
                    <a:pt x="12" y="25"/>
                  </a:cubicBezTo>
                  <a:cubicBezTo>
                    <a:pt x="12" y="25"/>
                    <a:pt x="11" y="22"/>
                    <a:pt x="11" y="22"/>
                  </a:cubicBezTo>
                  <a:cubicBezTo>
                    <a:pt x="11" y="22"/>
                    <a:pt x="11" y="22"/>
                    <a:pt x="11" y="22"/>
                  </a:cubicBezTo>
                  <a:cubicBezTo>
                    <a:pt x="7" y="18"/>
                    <a:pt x="7" y="18"/>
                    <a:pt x="7" y="18"/>
                  </a:cubicBezTo>
                  <a:cubicBezTo>
                    <a:pt x="7" y="18"/>
                    <a:pt x="7" y="18"/>
                    <a:pt x="6" y="18"/>
                  </a:cubicBezTo>
                  <a:cubicBezTo>
                    <a:pt x="7" y="18"/>
                    <a:pt x="7" y="17"/>
                    <a:pt x="7" y="17"/>
                  </a:cubicBezTo>
                  <a:cubicBezTo>
                    <a:pt x="7" y="17"/>
                    <a:pt x="11" y="16"/>
                    <a:pt x="11" y="16"/>
                  </a:cubicBezTo>
                  <a:cubicBezTo>
                    <a:pt x="12" y="16"/>
                    <a:pt x="12" y="15"/>
                    <a:pt x="12" y="15"/>
                  </a:cubicBezTo>
                  <a:cubicBezTo>
                    <a:pt x="12" y="15"/>
                    <a:pt x="12" y="15"/>
                    <a:pt x="12" y="15"/>
                  </a:cubicBezTo>
                  <a:cubicBezTo>
                    <a:pt x="12" y="15"/>
                    <a:pt x="12" y="15"/>
                    <a:pt x="12" y="15"/>
                  </a:cubicBezTo>
                  <a:cubicBezTo>
                    <a:pt x="10" y="13"/>
                    <a:pt x="10" y="13"/>
                    <a:pt x="10" y="13"/>
                  </a:cubicBezTo>
                  <a:cubicBezTo>
                    <a:pt x="10" y="13"/>
                    <a:pt x="10" y="13"/>
                    <a:pt x="10" y="13"/>
                  </a:cubicBezTo>
                  <a:cubicBezTo>
                    <a:pt x="10" y="13"/>
                    <a:pt x="5" y="11"/>
                    <a:pt x="5" y="10"/>
                  </a:cubicBezTo>
                  <a:cubicBezTo>
                    <a:pt x="5" y="10"/>
                    <a:pt x="12"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86">
              <a:extLst>
                <a:ext uri="{FF2B5EF4-FFF2-40B4-BE49-F238E27FC236}">
                  <a16:creationId xmlns:a16="http://schemas.microsoft.com/office/drawing/2014/main" id="{638CA495-3AA6-B30A-F234-E95B38E252E9}"/>
                </a:ext>
              </a:extLst>
            </p:cNvPr>
            <p:cNvSpPr>
              <a:spLocks/>
            </p:cNvSpPr>
            <p:nvPr/>
          </p:nvSpPr>
          <p:spPr bwMode="auto">
            <a:xfrm>
              <a:off x="4332" y="1593"/>
              <a:ext cx="119" cy="93"/>
            </a:xfrm>
            <a:custGeom>
              <a:avLst/>
              <a:gdLst>
                <a:gd name="T0" fmla="*/ 72 w 119"/>
                <a:gd name="T1" fmla="*/ 0 h 93"/>
                <a:gd name="T2" fmla="*/ 64 w 119"/>
                <a:gd name="T3" fmla="*/ 12 h 93"/>
                <a:gd name="T4" fmla="*/ 61 w 119"/>
                <a:gd name="T5" fmla="*/ 21 h 93"/>
                <a:gd name="T6" fmla="*/ 34 w 119"/>
                <a:gd name="T7" fmla="*/ 21 h 93"/>
                <a:gd name="T8" fmla="*/ 29 w 119"/>
                <a:gd name="T9" fmla="*/ 24 h 93"/>
                <a:gd name="T10" fmla="*/ 29 w 119"/>
                <a:gd name="T11" fmla="*/ 21 h 93"/>
                <a:gd name="T12" fmla="*/ 0 w 119"/>
                <a:gd name="T13" fmla="*/ 41 h 93"/>
                <a:gd name="T14" fmla="*/ 20 w 119"/>
                <a:gd name="T15" fmla="*/ 61 h 93"/>
                <a:gd name="T16" fmla="*/ 37 w 119"/>
                <a:gd name="T17" fmla="*/ 67 h 93"/>
                <a:gd name="T18" fmla="*/ 43 w 119"/>
                <a:gd name="T19" fmla="*/ 88 h 93"/>
                <a:gd name="T20" fmla="*/ 55 w 119"/>
                <a:gd name="T21" fmla="*/ 93 h 93"/>
                <a:gd name="T22" fmla="*/ 72 w 119"/>
                <a:gd name="T23" fmla="*/ 73 h 93"/>
                <a:gd name="T24" fmla="*/ 119 w 119"/>
                <a:gd name="T25" fmla="*/ 59 h 93"/>
                <a:gd name="T26" fmla="*/ 116 w 119"/>
                <a:gd name="T27" fmla="*/ 59 h 93"/>
                <a:gd name="T28" fmla="*/ 107 w 119"/>
                <a:gd name="T29" fmla="*/ 41 h 93"/>
                <a:gd name="T30" fmla="*/ 104 w 119"/>
                <a:gd name="T31" fmla="*/ 18 h 93"/>
                <a:gd name="T32" fmla="*/ 90 w 119"/>
                <a:gd name="T33" fmla="*/ 18 h 93"/>
                <a:gd name="T34" fmla="*/ 72 w 119"/>
                <a:gd name="T3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 h="93">
                  <a:moveTo>
                    <a:pt x="72" y="0"/>
                  </a:moveTo>
                  <a:lnTo>
                    <a:pt x="64" y="12"/>
                  </a:lnTo>
                  <a:lnTo>
                    <a:pt x="61" y="21"/>
                  </a:lnTo>
                  <a:lnTo>
                    <a:pt x="34" y="21"/>
                  </a:lnTo>
                  <a:lnTo>
                    <a:pt x="29" y="24"/>
                  </a:lnTo>
                  <a:lnTo>
                    <a:pt x="29" y="21"/>
                  </a:lnTo>
                  <a:lnTo>
                    <a:pt x="0" y="41"/>
                  </a:lnTo>
                  <a:lnTo>
                    <a:pt x="20" y="61"/>
                  </a:lnTo>
                  <a:lnTo>
                    <a:pt x="37" y="67"/>
                  </a:lnTo>
                  <a:lnTo>
                    <a:pt x="43" y="88"/>
                  </a:lnTo>
                  <a:lnTo>
                    <a:pt x="55" y="93"/>
                  </a:lnTo>
                  <a:lnTo>
                    <a:pt x="72" y="73"/>
                  </a:lnTo>
                  <a:lnTo>
                    <a:pt x="119" y="59"/>
                  </a:lnTo>
                  <a:lnTo>
                    <a:pt x="116" y="59"/>
                  </a:lnTo>
                  <a:lnTo>
                    <a:pt x="107" y="41"/>
                  </a:lnTo>
                  <a:lnTo>
                    <a:pt x="104" y="18"/>
                  </a:lnTo>
                  <a:lnTo>
                    <a:pt x="90" y="18"/>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87">
              <a:extLst>
                <a:ext uri="{FF2B5EF4-FFF2-40B4-BE49-F238E27FC236}">
                  <a16:creationId xmlns:a16="http://schemas.microsoft.com/office/drawing/2014/main" id="{B1F6F201-1980-CBA6-CD23-AFD9724E049F}"/>
                </a:ext>
              </a:extLst>
            </p:cNvPr>
            <p:cNvSpPr>
              <a:spLocks noEditPoints="1"/>
            </p:cNvSpPr>
            <p:nvPr/>
          </p:nvSpPr>
          <p:spPr bwMode="auto">
            <a:xfrm>
              <a:off x="4332" y="1593"/>
              <a:ext cx="119" cy="93"/>
            </a:xfrm>
            <a:custGeom>
              <a:avLst/>
              <a:gdLst>
                <a:gd name="T0" fmla="*/ 25 w 41"/>
                <a:gd name="T1" fmla="*/ 0 h 32"/>
                <a:gd name="T2" fmla="*/ 24 w 41"/>
                <a:gd name="T3" fmla="*/ 0 h 32"/>
                <a:gd name="T4" fmla="*/ 21 w 41"/>
                <a:gd name="T5" fmla="*/ 4 h 32"/>
                <a:gd name="T6" fmla="*/ 21 w 41"/>
                <a:gd name="T7" fmla="*/ 4 h 32"/>
                <a:gd name="T8" fmla="*/ 21 w 41"/>
                <a:gd name="T9" fmla="*/ 7 h 32"/>
                <a:gd name="T10" fmla="*/ 12 w 41"/>
                <a:gd name="T11" fmla="*/ 7 h 32"/>
                <a:gd name="T12" fmla="*/ 12 w 41"/>
                <a:gd name="T13" fmla="*/ 7 h 32"/>
                <a:gd name="T14" fmla="*/ 10 w 41"/>
                <a:gd name="T15" fmla="*/ 8 h 32"/>
                <a:gd name="T16" fmla="*/ 10 w 41"/>
                <a:gd name="T17" fmla="*/ 7 h 32"/>
                <a:gd name="T18" fmla="*/ 10 w 41"/>
                <a:gd name="T19" fmla="*/ 6 h 32"/>
                <a:gd name="T20" fmla="*/ 10 w 41"/>
                <a:gd name="T21" fmla="*/ 7 h 32"/>
                <a:gd name="T22" fmla="*/ 0 w 41"/>
                <a:gd name="T23" fmla="*/ 13 h 32"/>
                <a:gd name="T24" fmla="*/ 0 w 41"/>
                <a:gd name="T25" fmla="*/ 14 h 32"/>
                <a:gd name="T26" fmla="*/ 0 w 41"/>
                <a:gd name="T27" fmla="*/ 14 h 32"/>
                <a:gd name="T28" fmla="*/ 0 w 41"/>
                <a:gd name="T29" fmla="*/ 14 h 32"/>
                <a:gd name="T30" fmla="*/ 7 w 41"/>
                <a:gd name="T31" fmla="*/ 22 h 32"/>
                <a:gd name="T32" fmla="*/ 7 w 41"/>
                <a:gd name="T33" fmla="*/ 22 h 32"/>
                <a:gd name="T34" fmla="*/ 13 w 41"/>
                <a:gd name="T35" fmla="*/ 23 h 32"/>
                <a:gd name="T36" fmla="*/ 15 w 41"/>
                <a:gd name="T37" fmla="*/ 30 h 32"/>
                <a:gd name="T38" fmla="*/ 15 w 41"/>
                <a:gd name="T39" fmla="*/ 30 h 32"/>
                <a:gd name="T40" fmla="*/ 19 w 41"/>
                <a:gd name="T41" fmla="*/ 32 h 32"/>
                <a:gd name="T42" fmla="*/ 19 w 41"/>
                <a:gd name="T43" fmla="*/ 32 h 32"/>
                <a:gd name="T44" fmla="*/ 26 w 41"/>
                <a:gd name="T45" fmla="*/ 25 h 32"/>
                <a:gd name="T46" fmla="*/ 40 w 41"/>
                <a:gd name="T47" fmla="*/ 20 h 32"/>
                <a:gd name="T48" fmla="*/ 40 w 41"/>
                <a:gd name="T49" fmla="*/ 20 h 32"/>
                <a:gd name="T50" fmla="*/ 41 w 41"/>
                <a:gd name="T51" fmla="*/ 20 h 32"/>
                <a:gd name="T52" fmla="*/ 41 w 41"/>
                <a:gd name="T53" fmla="*/ 20 h 32"/>
                <a:gd name="T54" fmla="*/ 41 w 41"/>
                <a:gd name="T55" fmla="*/ 20 h 32"/>
                <a:gd name="T56" fmla="*/ 41 w 41"/>
                <a:gd name="T57" fmla="*/ 20 h 32"/>
                <a:gd name="T58" fmla="*/ 41 w 41"/>
                <a:gd name="T59" fmla="*/ 20 h 32"/>
                <a:gd name="T60" fmla="*/ 41 w 41"/>
                <a:gd name="T61" fmla="*/ 20 h 32"/>
                <a:gd name="T62" fmla="*/ 40 w 41"/>
                <a:gd name="T63" fmla="*/ 20 h 32"/>
                <a:gd name="T64" fmla="*/ 38 w 41"/>
                <a:gd name="T65" fmla="*/ 14 h 32"/>
                <a:gd name="T66" fmla="*/ 36 w 41"/>
                <a:gd name="T67" fmla="*/ 6 h 32"/>
                <a:gd name="T68" fmla="*/ 36 w 41"/>
                <a:gd name="T69" fmla="*/ 6 h 32"/>
                <a:gd name="T70" fmla="*/ 31 w 41"/>
                <a:gd name="T71" fmla="*/ 5 h 32"/>
                <a:gd name="T72" fmla="*/ 25 w 41"/>
                <a:gd name="T73" fmla="*/ 0 h 32"/>
                <a:gd name="T74" fmla="*/ 25 w 41"/>
                <a:gd name="T75" fmla="*/ 0 h 32"/>
                <a:gd name="T76" fmla="*/ 25 w 41"/>
                <a:gd name="T77" fmla="*/ 0 h 32"/>
                <a:gd name="T78" fmla="*/ 31 w 41"/>
                <a:gd name="T79" fmla="*/ 6 h 32"/>
                <a:gd name="T80" fmla="*/ 31 w 41"/>
                <a:gd name="T81" fmla="*/ 6 h 32"/>
                <a:gd name="T82" fmla="*/ 36 w 41"/>
                <a:gd name="T83" fmla="*/ 7 h 32"/>
                <a:gd name="T84" fmla="*/ 37 w 41"/>
                <a:gd name="T85" fmla="*/ 14 h 32"/>
                <a:gd name="T86" fmla="*/ 39 w 41"/>
                <a:gd name="T87" fmla="*/ 20 h 32"/>
                <a:gd name="T88" fmla="*/ 25 w 41"/>
                <a:gd name="T89" fmla="*/ 24 h 32"/>
                <a:gd name="T90" fmla="*/ 25 w 41"/>
                <a:gd name="T91" fmla="*/ 24 h 32"/>
                <a:gd name="T92" fmla="*/ 19 w 41"/>
                <a:gd name="T93" fmla="*/ 31 h 32"/>
                <a:gd name="T94" fmla="*/ 15 w 41"/>
                <a:gd name="T95" fmla="*/ 30 h 32"/>
                <a:gd name="T96" fmla="*/ 14 w 41"/>
                <a:gd name="T97" fmla="*/ 23 h 32"/>
                <a:gd name="T98" fmla="*/ 14 w 41"/>
                <a:gd name="T99" fmla="*/ 22 h 32"/>
                <a:gd name="T100" fmla="*/ 7 w 41"/>
                <a:gd name="T101" fmla="*/ 21 h 32"/>
                <a:gd name="T102" fmla="*/ 1 w 41"/>
                <a:gd name="T103" fmla="*/ 14 h 32"/>
                <a:gd name="T104" fmla="*/ 9 w 41"/>
                <a:gd name="T105" fmla="*/ 7 h 32"/>
                <a:gd name="T106" fmla="*/ 9 w 41"/>
                <a:gd name="T107" fmla="*/ 8 h 32"/>
                <a:gd name="T108" fmla="*/ 10 w 41"/>
                <a:gd name="T109" fmla="*/ 9 h 32"/>
                <a:gd name="T110" fmla="*/ 10 w 41"/>
                <a:gd name="T111" fmla="*/ 9 h 32"/>
                <a:gd name="T112" fmla="*/ 12 w 41"/>
                <a:gd name="T113" fmla="*/ 7 h 32"/>
                <a:gd name="T114" fmla="*/ 21 w 41"/>
                <a:gd name="T115" fmla="*/ 7 h 32"/>
                <a:gd name="T116" fmla="*/ 21 w 41"/>
                <a:gd name="T117" fmla="*/ 7 h 32"/>
                <a:gd name="T118" fmla="*/ 22 w 41"/>
                <a:gd name="T119" fmla="*/ 4 h 32"/>
                <a:gd name="T120" fmla="*/ 25 w 41"/>
                <a:gd name="T12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 h="32">
                  <a:moveTo>
                    <a:pt x="25" y="0"/>
                  </a:moveTo>
                  <a:cubicBezTo>
                    <a:pt x="25" y="0"/>
                    <a:pt x="24" y="0"/>
                    <a:pt x="24" y="0"/>
                  </a:cubicBezTo>
                  <a:cubicBezTo>
                    <a:pt x="21" y="4"/>
                    <a:pt x="21" y="4"/>
                    <a:pt x="21" y="4"/>
                  </a:cubicBezTo>
                  <a:cubicBezTo>
                    <a:pt x="21" y="4"/>
                    <a:pt x="21" y="4"/>
                    <a:pt x="21" y="4"/>
                  </a:cubicBezTo>
                  <a:cubicBezTo>
                    <a:pt x="21" y="4"/>
                    <a:pt x="21" y="6"/>
                    <a:pt x="21" y="7"/>
                  </a:cubicBezTo>
                  <a:cubicBezTo>
                    <a:pt x="20" y="7"/>
                    <a:pt x="12" y="7"/>
                    <a:pt x="12" y="7"/>
                  </a:cubicBezTo>
                  <a:cubicBezTo>
                    <a:pt x="12" y="7"/>
                    <a:pt x="12" y="7"/>
                    <a:pt x="12" y="7"/>
                  </a:cubicBezTo>
                  <a:cubicBezTo>
                    <a:pt x="12" y="7"/>
                    <a:pt x="11" y="7"/>
                    <a:pt x="10" y="8"/>
                  </a:cubicBezTo>
                  <a:cubicBezTo>
                    <a:pt x="10" y="7"/>
                    <a:pt x="10" y="7"/>
                    <a:pt x="10" y="7"/>
                  </a:cubicBezTo>
                  <a:cubicBezTo>
                    <a:pt x="10" y="7"/>
                    <a:pt x="10" y="7"/>
                    <a:pt x="10" y="6"/>
                  </a:cubicBezTo>
                  <a:cubicBezTo>
                    <a:pt x="10" y="6"/>
                    <a:pt x="10" y="6"/>
                    <a:pt x="10" y="7"/>
                  </a:cubicBezTo>
                  <a:cubicBezTo>
                    <a:pt x="0" y="13"/>
                    <a:pt x="0" y="13"/>
                    <a:pt x="0" y="13"/>
                  </a:cubicBezTo>
                  <a:cubicBezTo>
                    <a:pt x="0" y="14"/>
                    <a:pt x="0" y="14"/>
                    <a:pt x="0" y="14"/>
                  </a:cubicBezTo>
                  <a:cubicBezTo>
                    <a:pt x="0" y="14"/>
                    <a:pt x="0" y="14"/>
                    <a:pt x="0" y="14"/>
                  </a:cubicBezTo>
                  <a:cubicBezTo>
                    <a:pt x="0" y="14"/>
                    <a:pt x="0" y="14"/>
                    <a:pt x="0" y="14"/>
                  </a:cubicBezTo>
                  <a:cubicBezTo>
                    <a:pt x="7" y="22"/>
                    <a:pt x="7" y="22"/>
                    <a:pt x="7" y="22"/>
                  </a:cubicBezTo>
                  <a:cubicBezTo>
                    <a:pt x="7" y="22"/>
                    <a:pt x="7" y="22"/>
                    <a:pt x="7" y="22"/>
                  </a:cubicBezTo>
                  <a:cubicBezTo>
                    <a:pt x="7" y="22"/>
                    <a:pt x="13" y="23"/>
                    <a:pt x="13" y="23"/>
                  </a:cubicBezTo>
                  <a:cubicBezTo>
                    <a:pt x="13" y="23"/>
                    <a:pt x="15" y="30"/>
                    <a:pt x="15" y="30"/>
                  </a:cubicBezTo>
                  <a:cubicBezTo>
                    <a:pt x="15" y="30"/>
                    <a:pt x="15" y="30"/>
                    <a:pt x="15" y="30"/>
                  </a:cubicBezTo>
                  <a:cubicBezTo>
                    <a:pt x="19" y="32"/>
                    <a:pt x="19" y="32"/>
                    <a:pt x="19" y="32"/>
                  </a:cubicBezTo>
                  <a:cubicBezTo>
                    <a:pt x="19" y="32"/>
                    <a:pt x="19" y="32"/>
                    <a:pt x="19" y="32"/>
                  </a:cubicBezTo>
                  <a:cubicBezTo>
                    <a:pt x="19" y="32"/>
                    <a:pt x="26" y="25"/>
                    <a:pt x="26" y="25"/>
                  </a:cubicBezTo>
                  <a:cubicBezTo>
                    <a:pt x="26" y="25"/>
                    <a:pt x="38" y="21"/>
                    <a:pt x="40" y="20"/>
                  </a:cubicBezTo>
                  <a:cubicBezTo>
                    <a:pt x="40" y="20"/>
                    <a:pt x="40" y="20"/>
                    <a:pt x="40" y="20"/>
                  </a:cubicBezTo>
                  <a:cubicBezTo>
                    <a:pt x="41" y="20"/>
                    <a:pt x="41" y="20"/>
                    <a:pt x="41" y="20"/>
                  </a:cubicBezTo>
                  <a:cubicBezTo>
                    <a:pt x="41" y="20"/>
                    <a:pt x="41" y="20"/>
                    <a:pt x="41" y="20"/>
                  </a:cubicBezTo>
                  <a:cubicBezTo>
                    <a:pt x="41" y="20"/>
                    <a:pt x="41" y="20"/>
                    <a:pt x="41" y="20"/>
                  </a:cubicBezTo>
                  <a:cubicBezTo>
                    <a:pt x="41" y="20"/>
                    <a:pt x="41" y="20"/>
                    <a:pt x="41" y="20"/>
                  </a:cubicBezTo>
                  <a:cubicBezTo>
                    <a:pt x="41" y="20"/>
                    <a:pt x="41" y="20"/>
                    <a:pt x="41" y="20"/>
                  </a:cubicBezTo>
                  <a:cubicBezTo>
                    <a:pt x="41" y="20"/>
                    <a:pt x="41" y="19"/>
                    <a:pt x="41" y="20"/>
                  </a:cubicBezTo>
                  <a:cubicBezTo>
                    <a:pt x="41" y="20"/>
                    <a:pt x="40" y="20"/>
                    <a:pt x="40" y="20"/>
                  </a:cubicBezTo>
                  <a:cubicBezTo>
                    <a:pt x="40" y="19"/>
                    <a:pt x="38" y="14"/>
                    <a:pt x="38" y="14"/>
                  </a:cubicBezTo>
                  <a:cubicBezTo>
                    <a:pt x="36" y="6"/>
                    <a:pt x="36" y="6"/>
                    <a:pt x="36" y="6"/>
                  </a:cubicBezTo>
                  <a:cubicBezTo>
                    <a:pt x="36" y="6"/>
                    <a:pt x="36" y="6"/>
                    <a:pt x="36" y="6"/>
                  </a:cubicBezTo>
                  <a:cubicBezTo>
                    <a:pt x="36" y="6"/>
                    <a:pt x="31" y="6"/>
                    <a:pt x="31" y="5"/>
                  </a:cubicBezTo>
                  <a:cubicBezTo>
                    <a:pt x="31" y="5"/>
                    <a:pt x="25" y="0"/>
                    <a:pt x="25" y="0"/>
                  </a:cubicBezTo>
                  <a:cubicBezTo>
                    <a:pt x="25" y="0"/>
                    <a:pt x="25" y="0"/>
                    <a:pt x="25" y="0"/>
                  </a:cubicBezTo>
                  <a:close/>
                  <a:moveTo>
                    <a:pt x="25" y="0"/>
                  </a:moveTo>
                  <a:cubicBezTo>
                    <a:pt x="25" y="1"/>
                    <a:pt x="31" y="6"/>
                    <a:pt x="31" y="6"/>
                  </a:cubicBezTo>
                  <a:cubicBezTo>
                    <a:pt x="31" y="6"/>
                    <a:pt x="31" y="6"/>
                    <a:pt x="31" y="6"/>
                  </a:cubicBezTo>
                  <a:cubicBezTo>
                    <a:pt x="31" y="6"/>
                    <a:pt x="35" y="7"/>
                    <a:pt x="36" y="7"/>
                  </a:cubicBezTo>
                  <a:cubicBezTo>
                    <a:pt x="36" y="7"/>
                    <a:pt x="37" y="14"/>
                    <a:pt x="37" y="14"/>
                  </a:cubicBezTo>
                  <a:cubicBezTo>
                    <a:pt x="37" y="14"/>
                    <a:pt x="39" y="19"/>
                    <a:pt x="39" y="20"/>
                  </a:cubicBezTo>
                  <a:cubicBezTo>
                    <a:pt x="37" y="21"/>
                    <a:pt x="25" y="24"/>
                    <a:pt x="25" y="24"/>
                  </a:cubicBezTo>
                  <a:cubicBezTo>
                    <a:pt x="25" y="24"/>
                    <a:pt x="25" y="24"/>
                    <a:pt x="25" y="24"/>
                  </a:cubicBezTo>
                  <a:cubicBezTo>
                    <a:pt x="25" y="24"/>
                    <a:pt x="19" y="31"/>
                    <a:pt x="19" y="31"/>
                  </a:cubicBezTo>
                  <a:cubicBezTo>
                    <a:pt x="19" y="31"/>
                    <a:pt x="16" y="30"/>
                    <a:pt x="15" y="30"/>
                  </a:cubicBezTo>
                  <a:cubicBezTo>
                    <a:pt x="15" y="29"/>
                    <a:pt x="14" y="23"/>
                    <a:pt x="14" y="23"/>
                  </a:cubicBezTo>
                  <a:cubicBezTo>
                    <a:pt x="14" y="22"/>
                    <a:pt x="14" y="22"/>
                    <a:pt x="14" y="22"/>
                  </a:cubicBezTo>
                  <a:cubicBezTo>
                    <a:pt x="14" y="22"/>
                    <a:pt x="7" y="21"/>
                    <a:pt x="7" y="21"/>
                  </a:cubicBezTo>
                  <a:cubicBezTo>
                    <a:pt x="7" y="21"/>
                    <a:pt x="1" y="14"/>
                    <a:pt x="1" y="14"/>
                  </a:cubicBezTo>
                  <a:cubicBezTo>
                    <a:pt x="1" y="13"/>
                    <a:pt x="9" y="8"/>
                    <a:pt x="9" y="7"/>
                  </a:cubicBezTo>
                  <a:cubicBezTo>
                    <a:pt x="9" y="8"/>
                    <a:pt x="9" y="8"/>
                    <a:pt x="9" y="8"/>
                  </a:cubicBezTo>
                  <a:cubicBezTo>
                    <a:pt x="9" y="8"/>
                    <a:pt x="10" y="9"/>
                    <a:pt x="10" y="9"/>
                  </a:cubicBezTo>
                  <a:cubicBezTo>
                    <a:pt x="10" y="9"/>
                    <a:pt x="10" y="9"/>
                    <a:pt x="10" y="9"/>
                  </a:cubicBezTo>
                  <a:cubicBezTo>
                    <a:pt x="10" y="9"/>
                    <a:pt x="12" y="7"/>
                    <a:pt x="12" y="7"/>
                  </a:cubicBezTo>
                  <a:cubicBezTo>
                    <a:pt x="12" y="7"/>
                    <a:pt x="21" y="7"/>
                    <a:pt x="21" y="7"/>
                  </a:cubicBezTo>
                  <a:cubicBezTo>
                    <a:pt x="21" y="7"/>
                    <a:pt x="21" y="7"/>
                    <a:pt x="21" y="7"/>
                  </a:cubicBezTo>
                  <a:cubicBezTo>
                    <a:pt x="21" y="7"/>
                    <a:pt x="22" y="4"/>
                    <a:pt x="22" y="4"/>
                  </a:cubicBezTo>
                  <a:cubicBezTo>
                    <a:pt x="22" y="4"/>
                    <a:pt x="24" y="1"/>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88">
              <a:extLst>
                <a:ext uri="{FF2B5EF4-FFF2-40B4-BE49-F238E27FC236}">
                  <a16:creationId xmlns:a16="http://schemas.microsoft.com/office/drawing/2014/main" id="{A84D1FF0-47AA-455F-A5F1-259EF3330C0F}"/>
                </a:ext>
              </a:extLst>
            </p:cNvPr>
            <p:cNvSpPr>
              <a:spLocks/>
            </p:cNvSpPr>
            <p:nvPr/>
          </p:nvSpPr>
          <p:spPr bwMode="auto">
            <a:xfrm>
              <a:off x="4317" y="1555"/>
              <a:ext cx="87" cy="79"/>
            </a:xfrm>
            <a:custGeom>
              <a:avLst/>
              <a:gdLst>
                <a:gd name="T0" fmla="*/ 2 w 30"/>
                <a:gd name="T1" fmla="*/ 27 h 27"/>
                <a:gd name="T2" fmla="*/ 5 w 30"/>
                <a:gd name="T3" fmla="*/ 17 h 27"/>
                <a:gd name="T4" fmla="*/ 0 w 30"/>
                <a:gd name="T5" fmla="*/ 9 h 27"/>
                <a:gd name="T6" fmla="*/ 5 w 30"/>
                <a:gd name="T7" fmla="*/ 0 h 27"/>
                <a:gd name="T8" fmla="*/ 13 w 30"/>
                <a:gd name="T9" fmla="*/ 4 h 27"/>
                <a:gd name="T10" fmla="*/ 30 w 30"/>
                <a:gd name="T11" fmla="*/ 13 h 27"/>
                <a:gd name="T12" fmla="*/ 27 w 30"/>
                <a:gd name="T13" fmla="*/ 17 h 27"/>
                <a:gd name="T14" fmla="*/ 26 w 30"/>
                <a:gd name="T15" fmla="*/ 20 h 27"/>
                <a:gd name="T16" fmla="*/ 17 w 30"/>
                <a:gd name="T17" fmla="*/ 20 h 27"/>
                <a:gd name="T18" fmla="*/ 15 w 30"/>
                <a:gd name="T19" fmla="*/ 21 h 27"/>
                <a:gd name="T20" fmla="*/ 15 w 30"/>
                <a:gd name="T21" fmla="*/ 20 h 27"/>
                <a:gd name="T22" fmla="*/ 5 w 30"/>
                <a:gd name="T23" fmla="*/ 27 h 27"/>
                <a:gd name="T24" fmla="*/ 2 w 30"/>
                <a:gd name="T2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7">
                  <a:moveTo>
                    <a:pt x="2" y="27"/>
                  </a:moveTo>
                  <a:cubicBezTo>
                    <a:pt x="5" y="17"/>
                    <a:pt x="5" y="17"/>
                    <a:pt x="5" y="17"/>
                  </a:cubicBezTo>
                  <a:cubicBezTo>
                    <a:pt x="0" y="9"/>
                    <a:pt x="0" y="9"/>
                    <a:pt x="0" y="9"/>
                  </a:cubicBezTo>
                  <a:cubicBezTo>
                    <a:pt x="5" y="0"/>
                    <a:pt x="5" y="0"/>
                    <a:pt x="5" y="0"/>
                  </a:cubicBezTo>
                  <a:cubicBezTo>
                    <a:pt x="8" y="1"/>
                    <a:pt x="11" y="2"/>
                    <a:pt x="13" y="4"/>
                  </a:cubicBezTo>
                  <a:cubicBezTo>
                    <a:pt x="19" y="7"/>
                    <a:pt x="22" y="12"/>
                    <a:pt x="30" y="13"/>
                  </a:cubicBezTo>
                  <a:cubicBezTo>
                    <a:pt x="27" y="17"/>
                    <a:pt x="27" y="17"/>
                    <a:pt x="27" y="17"/>
                  </a:cubicBezTo>
                  <a:cubicBezTo>
                    <a:pt x="26" y="20"/>
                    <a:pt x="26" y="20"/>
                    <a:pt x="26" y="20"/>
                  </a:cubicBezTo>
                  <a:cubicBezTo>
                    <a:pt x="17" y="20"/>
                    <a:pt x="17" y="20"/>
                    <a:pt x="17" y="20"/>
                  </a:cubicBezTo>
                  <a:cubicBezTo>
                    <a:pt x="15" y="21"/>
                    <a:pt x="15" y="21"/>
                    <a:pt x="15" y="21"/>
                  </a:cubicBezTo>
                  <a:cubicBezTo>
                    <a:pt x="15" y="20"/>
                    <a:pt x="15" y="20"/>
                    <a:pt x="15" y="20"/>
                  </a:cubicBezTo>
                  <a:cubicBezTo>
                    <a:pt x="5" y="27"/>
                    <a:pt x="5" y="27"/>
                    <a:pt x="5" y="27"/>
                  </a:cubicBez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89">
              <a:extLst>
                <a:ext uri="{FF2B5EF4-FFF2-40B4-BE49-F238E27FC236}">
                  <a16:creationId xmlns:a16="http://schemas.microsoft.com/office/drawing/2014/main" id="{E6FFED91-A351-A7A1-DE5F-B5E8E3759FB3}"/>
                </a:ext>
              </a:extLst>
            </p:cNvPr>
            <p:cNvSpPr>
              <a:spLocks noEditPoints="1"/>
            </p:cNvSpPr>
            <p:nvPr/>
          </p:nvSpPr>
          <p:spPr bwMode="auto">
            <a:xfrm>
              <a:off x="4317" y="1555"/>
              <a:ext cx="87" cy="82"/>
            </a:xfrm>
            <a:custGeom>
              <a:avLst/>
              <a:gdLst>
                <a:gd name="T0" fmla="*/ 4 w 30"/>
                <a:gd name="T1" fmla="*/ 0 h 28"/>
                <a:gd name="T2" fmla="*/ 0 w 30"/>
                <a:gd name="T3" fmla="*/ 9 h 28"/>
                <a:gd name="T4" fmla="*/ 0 w 30"/>
                <a:gd name="T5" fmla="*/ 9 h 28"/>
                <a:gd name="T6" fmla="*/ 0 w 30"/>
                <a:gd name="T7" fmla="*/ 9 h 28"/>
                <a:gd name="T8" fmla="*/ 5 w 30"/>
                <a:gd name="T9" fmla="*/ 17 h 28"/>
                <a:gd name="T10" fmla="*/ 2 w 30"/>
                <a:gd name="T11" fmla="*/ 27 h 28"/>
                <a:gd name="T12" fmla="*/ 2 w 30"/>
                <a:gd name="T13" fmla="*/ 27 h 28"/>
                <a:gd name="T14" fmla="*/ 2 w 30"/>
                <a:gd name="T15" fmla="*/ 27 h 28"/>
                <a:gd name="T16" fmla="*/ 2 w 30"/>
                <a:gd name="T17" fmla="*/ 27 h 28"/>
                <a:gd name="T18" fmla="*/ 6 w 30"/>
                <a:gd name="T19" fmla="*/ 27 h 28"/>
                <a:gd name="T20" fmla="*/ 6 w 30"/>
                <a:gd name="T21" fmla="*/ 27 h 28"/>
                <a:gd name="T22" fmla="*/ 14 w 30"/>
                <a:gd name="T23" fmla="*/ 20 h 28"/>
                <a:gd name="T24" fmla="*/ 14 w 30"/>
                <a:gd name="T25" fmla="*/ 21 h 28"/>
                <a:gd name="T26" fmla="*/ 15 w 30"/>
                <a:gd name="T27" fmla="*/ 22 h 28"/>
                <a:gd name="T28" fmla="*/ 15 w 30"/>
                <a:gd name="T29" fmla="*/ 22 h 28"/>
                <a:gd name="T30" fmla="*/ 17 w 30"/>
                <a:gd name="T31" fmla="*/ 20 h 28"/>
                <a:gd name="T32" fmla="*/ 26 w 30"/>
                <a:gd name="T33" fmla="*/ 20 h 28"/>
                <a:gd name="T34" fmla="*/ 26 w 30"/>
                <a:gd name="T35" fmla="*/ 20 h 28"/>
                <a:gd name="T36" fmla="*/ 27 w 30"/>
                <a:gd name="T37" fmla="*/ 17 h 28"/>
                <a:gd name="T38" fmla="*/ 30 w 30"/>
                <a:gd name="T39" fmla="*/ 13 h 28"/>
                <a:gd name="T40" fmla="*/ 30 w 30"/>
                <a:gd name="T41" fmla="*/ 13 h 28"/>
                <a:gd name="T42" fmla="*/ 30 w 30"/>
                <a:gd name="T43" fmla="*/ 13 h 28"/>
                <a:gd name="T44" fmla="*/ 30 w 30"/>
                <a:gd name="T45" fmla="*/ 13 h 28"/>
                <a:gd name="T46" fmla="*/ 18 w 30"/>
                <a:gd name="T47" fmla="*/ 7 h 28"/>
                <a:gd name="T48" fmla="*/ 14 w 30"/>
                <a:gd name="T49" fmla="*/ 4 h 28"/>
                <a:gd name="T50" fmla="*/ 5 w 30"/>
                <a:gd name="T51" fmla="*/ 0 h 28"/>
                <a:gd name="T52" fmla="*/ 4 w 30"/>
                <a:gd name="T53" fmla="*/ 0 h 28"/>
                <a:gd name="T54" fmla="*/ 5 w 30"/>
                <a:gd name="T55" fmla="*/ 1 h 28"/>
                <a:gd name="T56" fmla="*/ 13 w 30"/>
                <a:gd name="T57" fmla="*/ 4 h 28"/>
                <a:gd name="T58" fmla="*/ 18 w 30"/>
                <a:gd name="T59" fmla="*/ 7 h 28"/>
                <a:gd name="T60" fmla="*/ 29 w 30"/>
                <a:gd name="T61" fmla="*/ 13 h 28"/>
                <a:gd name="T62" fmla="*/ 26 w 30"/>
                <a:gd name="T63" fmla="*/ 17 h 28"/>
                <a:gd name="T64" fmla="*/ 26 w 30"/>
                <a:gd name="T65" fmla="*/ 17 h 28"/>
                <a:gd name="T66" fmla="*/ 26 w 30"/>
                <a:gd name="T67" fmla="*/ 20 h 28"/>
                <a:gd name="T68" fmla="*/ 17 w 30"/>
                <a:gd name="T69" fmla="*/ 20 h 28"/>
                <a:gd name="T70" fmla="*/ 17 w 30"/>
                <a:gd name="T71" fmla="*/ 20 h 28"/>
                <a:gd name="T72" fmla="*/ 15 w 30"/>
                <a:gd name="T73" fmla="*/ 21 h 28"/>
                <a:gd name="T74" fmla="*/ 15 w 30"/>
                <a:gd name="T75" fmla="*/ 20 h 28"/>
                <a:gd name="T76" fmla="*/ 15 w 30"/>
                <a:gd name="T77" fmla="*/ 19 h 28"/>
                <a:gd name="T78" fmla="*/ 15 w 30"/>
                <a:gd name="T79" fmla="*/ 20 h 28"/>
                <a:gd name="T80" fmla="*/ 5 w 30"/>
                <a:gd name="T81" fmla="*/ 26 h 28"/>
                <a:gd name="T82" fmla="*/ 2 w 30"/>
                <a:gd name="T83" fmla="*/ 27 h 28"/>
                <a:gd name="T84" fmla="*/ 5 w 30"/>
                <a:gd name="T85" fmla="*/ 17 h 28"/>
                <a:gd name="T86" fmla="*/ 5 w 30"/>
                <a:gd name="T87" fmla="*/ 17 h 28"/>
                <a:gd name="T88" fmla="*/ 5 w 30"/>
                <a:gd name="T89" fmla="*/ 17 h 28"/>
                <a:gd name="T90" fmla="*/ 0 w 30"/>
                <a:gd name="T91" fmla="*/ 9 h 28"/>
                <a:gd name="T92" fmla="*/ 5 w 30"/>
                <a:gd name="T93"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 h="28">
                  <a:moveTo>
                    <a:pt x="4" y="0"/>
                  </a:moveTo>
                  <a:cubicBezTo>
                    <a:pt x="0" y="9"/>
                    <a:pt x="0" y="9"/>
                    <a:pt x="0" y="9"/>
                  </a:cubicBezTo>
                  <a:cubicBezTo>
                    <a:pt x="0" y="9"/>
                    <a:pt x="0" y="9"/>
                    <a:pt x="0" y="9"/>
                  </a:cubicBezTo>
                  <a:cubicBezTo>
                    <a:pt x="0" y="9"/>
                    <a:pt x="0" y="9"/>
                    <a:pt x="0" y="9"/>
                  </a:cubicBezTo>
                  <a:cubicBezTo>
                    <a:pt x="0" y="9"/>
                    <a:pt x="5" y="17"/>
                    <a:pt x="5" y="17"/>
                  </a:cubicBezTo>
                  <a:cubicBezTo>
                    <a:pt x="5" y="17"/>
                    <a:pt x="2" y="27"/>
                    <a:pt x="2" y="27"/>
                  </a:cubicBezTo>
                  <a:cubicBezTo>
                    <a:pt x="2" y="27"/>
                    <a:pt x="2" y="27"/>
                    <a:pt x="2" y="27"/>
                  </a:cubicBezTo>
                  <a:cubicBezTo>
                    <a:pt x="2" y="27"/>
                    <a:pt x="2" y="27"/>
                    <a:pt x="2" y="27"/>
                  </a:cubicBezTo>
                  <a:cubicBezTo>
                    <a:pt x="2" y="27"/>
                    <a:pt x="2" y="28"/>
                    <a:pt x="2" y="27"/>
                  </a:cubicBezTo>
                  <a:cubicBezTo>
                    <a:pt x="6" y="27"/>
                    <a:pt x="6" y="27"/>
                    <a:pt x="6" y="27"/>
                  </a:cubicBezTo>
                  <a:cubicBezTo>
                    <a:pt x="6" y="27"/>
                    <a:pt x="6" y="27"/>
                    <a:pt x="6" y="27"/>
                  </a:cubicBezTo>
                  <a:cubicBezTo>
                    <a:pt x="6" y="27"/>
                    <a:pt x="14" y="21"/>
                    <a:pt x="14" y="20"/>
                  </a:cubicBezTo>
                  <a:cubicBezTo>
                    <a:pt x="14" y="21"/>
                    <a:pt x="14" y="21"/>
                    <a:pt x="14" y="21"/>
                  </a:cubicBezTo>
                  <a:cubicBezTo>
                    <a:pt x="14" y="21"/>
                    <a:pt x="15" y="22"/>
                    <a:pt x="15" y="22"/>
                  </a:cubicBezTo>
                  <a:cubicBezTo>
                    <a:pt x="15" y="22"/>
                    <a:pt x="15" y="22"/>
                    <a:pt x="15" y="22"/>
                  </a:cubicBezTo>
                  <a:cubicBezTo>
                    <a:pt x="15" y="22"/>
                    <a:pt x="17" y="20"/>
                    <a:pt x="17" y="20"/>
                  </a:cubicBezTo>
                  <a:cubicBezTo>
                    <a:pt x="17" y="20"/>
                    <a:pt x="26" y="20"/>
                    <a:pt x="26" y="20"/>
                  </a:cubicBezTo>
                  <a:cubicBezTo>
                    <a:pt x="26" y="20"/>
                    <a:pt x="26" y="20"/>
                    <a:pt x="26" y="20"/>
                  </a:cubicBezTo>
                  <a:cubicBezTo>
                    <a:pt x="26" y="20"/>
                    <a:pt x="27" y="17"/>
                    <a:pt x="27" y="17"/>
                  </a:cubicBezTo>
                  <a:cubicBezTo>
                    <a:pt x="27" y="17"/>
                    <a:pt x="30" y="13"/>
                    <a:pt x="30" y="13"/>
                  </a:cubicBezTo>
                  <a:cubicBezTo>
                    <a:pt x="30" y="13"/>
                    <a:pt x="30" y="13"/>
                    <a:pt x="30" y="13"/>
                  </a:cubicBezTo>
                  <a:cubicBezTo>
                    <a:pt x="30" y="13"/>
                    <a:pt x="30" y="13"/>
                    <a:pt x="30" y="13"/>
                  </a:cubicBezTo>
                  <a:cubicBezTo>
                    <a:pt x="30" y="13"/>
                    <a:pt x="30" y="13"/>
                    <a:pt x="30" y="13"/>
                  </a:cubicBezTo>
                  <a:cubicBezTo>
                    <a:pt x="25" y="12"/>
                    <a:pt x="22" y="9"/>
                    <a:pt x="18" y="7"/>
                  </a:cubicBezTo>
                  <a:cubicBezTo>
                    <a:pt x="17" y="6"/>
                    <a:pt x="15" y="5"/>
                    <a:pt x="14" y="4"/>
                  </a:cubicBezTo>
                  <a:cubicBezTo>
                    <a:pt x="11" y="2"/>
                    <a:pt x="8" y="1"/>
                    <a:pt x="5" y="0"/>
                  </a:cubicBezTo>
                  <a:cubicBezTo>
                    <a:pt x="5" y="0"/>
                    <a:pt x="4" y="0"/>
                    <a:pt x="4" y="0"/>
                  </a:cubicBezTo>
                  <a:close/>
                  <a:moveTo>
                    <a:pt x="5" y="1"/>
                  </a:moveTo>
                  <a:cubicBezTo>
                    <a:pt x="8" y="2"/>
                    <a:pt x="11" y="3"/>
                    <a:pt x="13" y="4"/>
                  </a:cubicBezTo>
                  <a:cubicBezTo>
                    <a:pt x="15" y="5"/>
                    <a:pt x="16" y="6"/>
                    <a:pt x="18" y="7"/>
                  </a:cubicBezTo>
                  <a:cubicBezTo>
                    <a:pt x="21" y="10"/>
                    <a:pt x="24" y="12"/>
                    <a:pt x="29" y="13"/>
                  </a:cubicBezTo>
                  <a:cubicBezTo>
                    <a:pt x="29" y="14"/>
                    <a:pt x="26" y="17"/>
                    <a:pt x="26" y="17"/>
                  </a:cubicBezTo>
                  <a:cubicBezTo>
                    <a:pt x="26" y="17"/>
                    <a:pt x="26" y="17"/>
                    <a:pt x="26" y="17"/>
                  </a:cubicBezTo>
                  <a:cubicBezTo>
                    <a:pt x="26" y="17"/>
                    <a:pt x="26" y="19"/>
                    <a:pt x="26" y="20"/>
                  </a:cubicBezTo>
                  <a:cubicBezTo>
                    <a:pt x="25" y="20"/>
                    <a:pt x="17" y="20"/>
                    <a:pt x="17" y="20"/>
                  </a:cubicBezTo>
                  <a:cubicBezTo>
                    <a:pt x="17" y="20"/>
                    <a:pt x="17" y="20"/>
                    <a:pt x="17" y="20"/>
                  </a:cubicBezTo>
                  <a:cubicBezTo>
                    <a:pt x="17" y="20"/>
                    <a:pt x="16" y="20"/>
                    <a:pt x="15" y="21"/>
                  </a:cubicBezTo>
                  <a:cubicBezTo>
                    <a:pt x="15" y="20"/>
                    <a:pt x="15" y="20"/>
                    <a:pt x="15" y="20"/>
                  </a:cubicBezTo>
                  <a:cubicBezTo>
                    <a:pt x="15" y="20"/>
                    <a:pt x="15" y="20"/>
                    <a:pt x="15" y="19"/>
                  </a:cubicBezTo>
                  <a:cubicBezTo>
                    <a:pt x="15" y="19"/>
                    <a:pt x="15" y="19"/>
                    <a:pt x="15" y="20"/>
                  </a:cubicBezTo>
                  <a:cubicBezTo>
                    <a:pt x="15" y="20"/>
                    <a:pt x="5" y="26"/>
                    <a:pt x="5" y="26"/>
                  </a:cubicBezTo>
                  <a:cubicBezTo>
                    <a:pt x="5" y="26"/>
                    <a:pt x="3" y="27"/>
                    <a:pt x="2" y="27"/>
                  </a:cubicBezTo>
                  <a:cubicBezTo>
                    <a:pt x="3" y="26"/>
                    <a:pt x="5" y="17"/>
                    <a:pt x="5" y="17"/>
                  </a:cubicBezTo>
                  <a:cubicBezTo>
                    <a:pt x="5" y="17"/>
                    <a:pt x="5" y="17"/>
                    <a:pt x="5" y="17"/>
                  </a:cubicBezTo>
                  <a:cubicBezTo>
                    <a:pt x="5" y="17"/>
                    <a:pt x="5" y="17"/>
                    <a:pt x="5" y="17"/>
                  </a:cubicBezTo>
                  <a:cubicBezTo>
                    <a:pt x="5" y="17"/>
                    <a:pt x="0" y="9"/>
                    <a:pt x="0" y="9"/>
                  </a:cubicBezTo>
                  <a:cubicBezTo>
                    <a:pt x="0" y="9"/>
                    <a:pt x="5"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90">
              <a:extLst>
                <a:ext uri="{FF2B5EF4-FFF2-40B4-BE49-F238E27FC236}">
                  <a16:creationId xmlns:a16="http://schemas.microsoft.com/office/drawing/2014/main" id="{138322F6-1163-A452-2C87-A906EA628B6A}"/>
                </a:ext>
              </a:extLst>
            </p:cNvPr>
            <p:cNvSpPr>
              <a:spLocks/>
            </p:cNvSpPr>
            <p:nvPr/>
          </p:nvSpPr>
          <p:spPr bwMode="auto">
            <a:xfrm>
              <a:off x="4200" y="1500"/>
              <a:ext cx="108" cy="85"/>
            </a:xfrm>
            <a:custGeom>
              <a:avLst/>
              <a:gdLst>
                <a:gd name="T0" fmla="*/ 12 w 37"/>
                <a:gd name="T1" fmla="*/ 29 h 29"/>
                <a:gd name="T2" fmla="*/ 7 w 37"/>
                <a:gd name="T3" fmla="*/ 23 h 29"/>
                <a:gd name="T4" fmla="*/ 11 w 37"/>
                <a:gd name="T5" fmla="*/ 20 h 29"/>
                <a:gd name="T6" fmla="*/ 5 w 37"/>
                <a:gd name="T7" fmla="*/ 18 h 29"/>
                <a:gd name="T8" fmla="*/ 4 w 37"/>
                <a:gd name="T9" fmla="*/ 16 h 29"/>
                <a:gd name="T10" fmla="*/ 1 w 37"/>
                <a:gd name="T11" fmla="*/ 15 h 29"/>
                <a:gd name="T12" fmla="*/ 0 w 37"/>
                <a:gd name="T13" fmla="*/ 9 h 29"/>
                <a:gd name="T14" fmla="*/ 15 w 37"/>
                <a:gd name="T15" fmla="*/ 7 h 29"/>
                <a:gd name="T16" fmla="*/ 17 w 37"/>
                <a:gd name="T17" fmla="*/ 1 h 29"/>
                <a:gd name="T18" fmla="*/ 19 w 37"/>
                <a:gd name="T19" fmla="*/ 0 h 29"/>
                <a:gd name="T20" fmla="*/ 22 w 37"/>
                <a:gd name="T21" fmla="*/ 7 h 29"/>
                <a:gd name="T22" fmla="*/ 21 w 37"/>
                <a:gd name="T23" fmla="*/ 7 h 29"/>
                <a:gd name="T24" fmla="*/ 31 w 37"/>
                <a:gd name="T25" fmla="*/ 16 h 29"/>
                <a:gd name="T26" fmla="*/ 37 w 37"/>
                <a:gd name="T27" fmla="*/ 17 h 29"/>
                <a:gd name="T28" fmla="*/ 37 w 37"/>
                <a:gd name="T29" fmla="*/ 17 h 29"/>
                <a:gd name="T30" fmla="*/ 36 w 37"/>
                <a:gd name="T31" fmla="*/ 19 h 29"/>
                <a:gd name="T32" fmla="*/ 32 w 37"/>
                <a:gd name="T33" fmla="*/ 19 h 29"/>
                <a:gd name="T34" fmla="*/ 28 w 37"/>
                <a:gd name="T35" fmla="*/ 20 h 29"/>
                <a:gd name="T36" fmla="*/ 24 w 37"/>
                <a:gd name="T37" fmla="*/ 24 h 29"/>
                <a:gd name="T38" fmla="*/ 21 w 37"/>
                <a:gd name="T39" fmla="*/ 26 h 29"/>
                <a:gd name="T40" fmla="*/ 12 w 37"/>
                <a:gd name="T4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29">
                  <a:moveTo>
                    <a:pt x="12" y="29"/>
                  </a:moveTo>
                  <a:cubicBezTo>
                    <a:pt x="7" y="23"/>
                    <a:pt x="7" y="23"/>
                    <a:pt x="7" y="23"/>
                  </a:cubicBezTo>
                  <a:cubicBezTo>
                    <a:pt x="11" y="20"/>
                    <a:pt x="11" y="20"/>
                    <a:pt x="11" y="20"/>
                  </a:cubicBezTo>
                  <a:cubicBezTo>
                    <a:pt x="5" y="18"/>
                    <a:pt x="5" y="18"/>
                    <a:pt x="5" y="18"/>
                  </a:cubicBezTo>
                  <a:cubicBezTo>
                    <a:pt x="4" y="16"/>
                    <a:pt x="4" y="16"/>
                    <a:pt x="4" y="16"/>
                  </a:cubicBezTo>
                  <a:cubicBezTo>
                    <a:pt x="1" y="15"/>
                    <a:pt x="1" y="15"/>
                    <a:pt x="1" y="15"/>
                  </a:cubicBezTo>
                  <a:cubicBezTo>
                    <a:pt x="0" y="9"/>
                    <a:pt x="0" y="9"/>
                    <a:pt x="0" y="9"/>
                  </a:cubicBezTo>
                  <a:cubicBezTo>
                    <a:pt x="15" y="7"/>
                    <a:pt x="15" y="7"/>
                    <a:pt x="15" y="7"/>
                  </a:cubicBezTo>
                  <a:cubicBezTo>
                    <a:pt x="17" y="1"/>
                    <a:pt x="17" y="1"/>
                    <a:pt x="17" y="1"/>
                  </a:cubicBezTo>
                  <a:cubicBezTo>
                    <a:pt x="19" y="0"/>
                    <a:pt x="19" y="0"/>
                    <a:pt x="19" y="0"/>
                  </a:cubicBezTo>
                  <a:cubicBezTo>
                    <a:pt x="22" y="7"/>
                    <a:pt x="22" y="7"/>
                    <a:pt x="22" y="7"/>
                  </a:cubicBezTo>
                  <a:cubicBezTo>
                    <a:pt x="21" y="7"/>
                    <a:pt x="21" y="7"/>
                    <a:pt x="21" y="7"/>
                  </a:cubicBezTo>
                  <a:cubicBezTo>
                    <a:pt x="21" y="7"/>
                    <a:pt x="23" y="13"/>
                    <a:pt x="31" y="16"/>
                  </a:cubicBezTo>
                  <a:cubicBezTo>
                    <a:pt x="33" y="17"/>
                    <a:pt x="35" y="17"/>
                    <a:pt x="37" y="17"/>
                  </a:cubicBezTo>
                  <a:cubicBezTo>
                    <a:pt x="37" y="17"/>
                    <a:pt x="37" y="17"/>
                    <a:pt x="37" y="17"/>
                  </a:cubicBezTo>
                  <a:cubicBezTo>
                    <a:pt x="36" y="19"/>
                    <a:pt x="36" y="19"/>
                    <a:pt x="36" y="19"/>
                  </a:cubicBezTo>
                  <a:cubicBezTo>
                    <a:pt x="32" y="19"/>
                    <a:pt x="32" y="19"/>
                    <a:pt x="32" y="19"/>
                  </a:cubicBezTo>
                  <a:cubicBezTo>
                    <a:pt x="28" y="20"/>
                    <a:pt x="28" y="20"/>
                    <a:pt x="28" y="20"/>
                  </a:cubicBezTo>
                  <a:cubicBezTo>
                    <a:pt x="24" y="24"/>
                    <a:pt x="24" y="24"/>
                    <a:pt x="24" y="24"/>
                  </a:cubicBezTo>
                  <a:cubicBezTo>
                    <a:pt x="21" y="26"/>
                    <a:pt x="21" y="26"/>
                    <a:pt x="21" y="26"/>
                  </a:cubicBezTo>
                  <a:lnTo>
                    <a:pt x="12"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91">
              <a:extLst>
                <a:ext uri="{FF2B5EF4-FFF2-40B4-BE49-F238E27FC236}">
                  <a16:creationId xmlns:a16="http://schemas.microsoft.com/office/drawing/2014/main" id="{96D47075-D5E7-B1C1-7256-FA79AFD1ECBD}"/>
                </a:ext>
              </a:extLst>
            </p:cNvPr>
            <p:cNvSpPr>
              <a:spLocks noEditPoints="1"/>
            </p:cNvSpPr>
            <p:nvPr/>
          </p:nvSpPr>
          <p:spPr bwMode="auto">
            <a:xfrm>
              <a:off x="4200" y="1500"/>
              <a:ext cx="108" cy="87"/>
            </a:xfrm>
            <a:custGeom>
              <a:avLst/>
              <a:gdLst>
                <a:gd name="T0" fmla="*/ 16 w 37"/>
                <a:gd name="T1" fmla="*/ 1 h 30"/>
                <a:gd name="T2" fmla="*/ 15 w 37"/>
                <a:gd name="T3" fmla="*/ 6 h 30"/>
                <a:gd name="T4" fmla="*/ 0 w 37"/>
                <a:gd name="T5" fmla="*/ 8 h 30"/>
                <a:gd name="T6" fmla="*/ 0 w 37"/>
                <a:gd name="T7" fmla="*/ 9 h 30"/>
                <a:gd name="T8" fmla="*/ 1 w 37"/>
                <a:gd name="T9" fmla="*/ 15 h 30"/>
                <a:gd name="T10" fmla="*/ 5 w 37"/>
                <a:gd name="T11" fmla="*/ 18 h 30"/>
                <a:gd name="T12" fmla="*/ 11 w 37"/>
                <a:gd name="T13" fmla="*/ 20 h 30"/>
                <a:gd name="T14" fmla="*/ 7 w 37"/>
                <a:gd name="T15" fmla="*/ 23 h 30"/>
                <a:gd name="T16" fmla="*/ 12 w 37"/>
                <a:gd name="T17" fmla="*/ 30 h 30"/>
                <a:gd name="T18" fmla="*/ 21 w 37"/>
                <a:gd name="T19" fmla="*/ 26 h 30"/>
                <a:gd name="T20" fmla="*/ 28 w 37"/>
                <a:gd name="T21" fmla="*/ 20 h 30"/>
                <a:gd name="T22" fmla="*/ 36 w 37"/>
                <a:gd name="T23" fmla="*/ 19 h 30"/>
                <a:gd name="T24" fmla="*/ 37 w 37"/>
                <a:gd name="T25" fmla="*/ 18 h 30"/>
                <a:gd name="T26" fmla="*/ 37 w 37"/>
                <a:gd name="T27" fmla="*/ 17 h 30"/>
                <a:gd name="T28" fmla="*/ 21 w 37"/>
                <a:gd name="T29" fmla="*/ 7 h 30"/>
                <a:gd name="T30" fmla="*/ 22 w 37"/>
                <a:gd name="T31" fmla="*/ 7 h 30"/>
                <a:gd name="T32" fmla="*/ 19 w 37"/>
                <a:gd name="T33" fmla="*/ 0 h 30"/>
                <a:gd name="T34" fmla="*/ 19 w 37"/>
                <a:gd name="T35" fmla="*/ 0 h 30"/>
                <a:gd name="T36" fmla="*/ 21 w 37"/>
                <a:gd name="T37" fmla="*/ 7 h 30"/>
                <a:gd name="T38" fmla="*/ 20 w 37"/>
                <a:gd name="T39" fmla="*/ 7 h 30"/>
                <a:gd name="T40" fmla="*/ 20 w 37"/>
                <a:gd name="T41" fmla="*/ 7 h 30"/>
                <a:gd name="T42" fmla="*/ 37 w 37"/>
                <a:gd name="T43" fmla="*/ 18 h 30"/>
                <a:gd name="T44" fmla="*/ 32 w 37"/>
                <a:gd name="T45" fmla="*/ 19 h 30"/>
                <a:gd name="T46" fmla="*/ 28 w 37"/>
                <a:gd name="T47" fmla="*/ 20 h 30"/>
                <a:gd name="T48" fmla="*/ 21 w 37"/>
                <a:gd name="T49" fmla="*/ 26 h 30"/>
                <a:gd name="T50" fmla="*/ 8 w 37"/>
                <a:gd name="T51" fmla="*/ 23 h 30"/>
                <a:gd name="T52" fmla="*/ 11 w 37"/>
                <a:gd name="T53" fmla="*/ 20 h 30"/>
                <a:gd name="T54" fmla="*/ 11 w 37"/>
                <a:gd name="T55" fmla="*/ 20 h 30"/>
                <a:gd name="T56" fmla="*/ 4 w 37"/>
                <a:gd name="T57" fmla="*/ 15 h 30"/>
                <a:gd name="T58" fmla="*/ 2 w 37"/>
                <a:gd name="T59" fmla="*/ 15 h 30"/>
                <a:gd name="T60" fmla="*/ 15 w 37"/>
                <a:gd name="T61" fmla="*/ 7 h 30"/>
                <a:gd name="T62" fmla="*/ 17 w 37"/>
                <a:gd name="T63"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0">
                  <a:moveTo>
                    <a:pt x="19" y="0"/>
                  </a:moveTo>
                  <a:cubicBezTo>
                    <a:pt x="16" y="1"/>
                    <a:pt x="16" y="1"/>
                    <a:pt x="16" y="1"/>
                  </a:cubicBezTo>
                  <a:cubicBezTo>
                    <a:pt x="16" y="1"/>
                    <a:pt x="16" y="1"/>
                    <a:pt x="16" y="1"/>
                  </a:cubicBezTo>
                  <a:cubicBezTo>
                    <a:pt x="16" y="1"/>
                    <a:pt x="15" y="6"/>
                    <a:pt x="15" y="6"/>
                  </a:cubicBezTo>
                  <a:cubicBezTo>
                    <a:pt x="15" y="6"/>
                    <a:pt x="0" y="8"/>
                    <a:pt x="0" y="8"/>
                  </a:cubicBezTo>
                  <a:cubicBezTo>
                    <a:pt x="0" y="8"/>
                    <a:pt x="0" y="8"/>
                    <a:pt x="0" y="8"/>
                  </a:cubicBezTo>
                  <a:cubicBezTo>
                    <a:pt x="0" y="8"/>
                    <a:pt x="0" y="9"/>
                    <a:pt x="0" y="9"/>
                  </a:cubicBezTo>
                  <a:cubicBezTo>
                    <a:pt x="0" y="9"/>
                    <a:pt x="0" y="9"/>
                    <a:pt x="0" y="9"/>
                  </a:cubicBezTo>
                  <a:cubicBezTo>
                    <a:pt x="1" y="15"/>
                    <a:pt x="1" y="15"/>
                    <a:pt x="1" y="15"/>
                  </a:cubicBezTo>
                  <a:cubicBezTo>
                    <a:pt x="1" y="15"/>
                    <a:pt x="1" y="15"/>
                    <a:pt x="1" y="15"/>
                  </a:cubicBezTo>
                  <a:cubicBezTo>
                    <a:pt x="1" y="15"/>
                    <a:pt x="3" y="16"/>
                    <a:pt x="4" y="16"/>
                  </a:cubicBezTo>
                  <a:cubicBezTo>
                    <a:pt x="4" y="16"/>
                    <a:pt x="5" y="18"/>
                    <a:pt x="5" y="18"/>
                  </a:cubicBezTo>
                  <a:cubicBezTo>
                    <a:pt x="5" y="18"/>
                    <a:pt x="5" y="18"/>
                    <a:pt x="5" y="18"/>
                  </a:cubicBezTo>
                  <a:cubicBezTo>
                    <a:pt x="5" y="18"/>
                    <a:pt x="10" y="20"/>
                    <a:pt x="11" y="20"/>
                  </a:cubicBezTo>
                  <a:cubicBezTo>
                    <a:pt x="10" y="21"/>
                    <a:pt x="7" y="23"/>
                    <a:pt x="7" y="23"/>
                  </a:cubicBezTo>
                  <a:cubicBezTo>
                    <a:pt x="7" y="23"/>
                    <a:pt x="7" y="23"/>
                    <a:pt x="7" y="23"/>
                  </a:cubicBezTo>
                  <a:cubicBezTo>
                    <a:pt x="7" y="23"/>
                    <a:pt x="7" y="23"/>
                    <a:pt x="7" y="23"/>
                  </a:cubicBezTo>
                  <a:cubicBezTo>
                    <a:pt x="12" y="30"/>
                    <a:pt x="12" y="30"/>
                    <a:pt x="12" y="30"/>
                  </a:cubicBezTo>
                  <a:cubicBezTo>
                    <a:pt x="12" y="30"/>
                    <a:pt x="12" y="30"/>
                    <a:pt x="12" y="30"/>
                  </a:cubicBezTo>
                  <a:cubicBezTo>
                    <a:pt x="21" y="26"/>
                    <a:pt x="21" y="26"/>
                    <a:pt x="21" y="26"/>
                  </a:cubicBezTo>
                  <a:cubicBezTo>
                    <a:pt x="24" y="24"/>
                    <a:pt x="24" y="24"/>
                    <a:pt x="24" y="24"/>
                  </a:cubicBezTo>
                  <a:cubicBezTo>
                    <a:pt x="24" y="24"/>
                    <a:pt x="28" y="20"/>
                    <a:pt x="28" y="20"/>
                  </a:cubicBezTo>
                  <a:cubicBezTo>
                    <a:pt x="28" y="20"/>
                    <a:pt x="32" y="19"/>
                    <a:pt x="32" y="19"/>
                  </a:cubicBezTo>
                  <a:cubicBezTo>
                    <a:pt x="36" y="19"/>
                    <a:pt x="36" y="19"/>
                    <a:pt x="36" y="19"/>
                  </a:cubicBezTo>
                  <a:cubicBezTo>
                    <a:pt x="37" y="19"/>
                    <a:pt x="37" y="19"/>
                    <a:pt x="37" y="19"/>
                  </a:cubicBezTo>
                  <a:cubicBezTo>
                    <a:pt x="37" y="18"/>
                    <a:pt x="37" y="18"/>
                    <a:pt x="37" y="18"/>
                  </a:cubicBezTo>
                  <a:cubicBezTo>
                    <a:pt x="37" y="18"/>
                    <a:pt x="37" y="17"/>
                    <a:pt x="37" y="17"/>
                  </a:cubicBezTo>
                  <a:cubicBezTo>
                    <a:pt x="37" y="17"/>
                    <a:pt x="37" y="17"/>
                    <a:pt x="37" y="17"/>
                  </a:cubicBezTo>
                  <a:cubicBezTo>
                    <a:pt x="31" y="16"/>
                    <a:pt x="31" y="16"/>
                    <a:pt x="31" y="16"/>
                  </a:cubicBezTo>
                  <a:cubicBezTo>
                    <a:pt x="25" y="14"/>
                    <a:pt x="22" y="9"/>
                    <a:pt x="21" y="7"/>
                  </a:cubicBezTo>
                  <a:cubicBezTo>
                    <a:pt x="21" y="7"/>
                    <a:pt x="21" y="7"/>
                    <a:pt x="21" y="7"/>
                  </a:cubicBezTo>
                  <a:cubicBezTo>
                    <a:pt x="22" y="8"/>
                    <a:pt x="22" y="8"/>
                    <a:pt x="22" y="7"/>
                  </a:cubicBezTo>
                  <a:cubicBezTo>
                    <a:pt x="22" y="7"/>
                    <a:pt x="22" y="7"/>
                    <a:pt x="22" y="7"/>
                  </a:cubicBezTo>
                  <a:cubicBezTo>
                    <a:pt x="19" y="0"/>
                    <a:pt x="19" y="0"/>
                    <a:pt x="19" y="0"/>
                  </a:cubicBezTo>
                  <a:cubicBezTo>
                    <a:pt x="19" y="0"/>
                    <a:pt x="19" y="0"/>
                    <a:pt x="19" y="0"/>
                  </a:cubicBezTo>
                  <a:cubicBezTo>
                    <a:pt x="19" y="0"/>
                    <a:pt x="19" y="0"/>
                    <a:pt x="19" y="0"/>
                  </a:cubicBezTo>
                  <a:close/>
                  <a:moveTo>
                    <a:pt x="19" y="1"/>
                  </a:moveTo>
                  <a:cubicBezTo>
                    <a:pt x="19" y="1"/>
                    <a:pt x="21" y="6"/>
                    <a:pt x="21" y="7"/>
                  </a:cubicBezTo>
                  <a:cubicBezTo>
                    <a:pt x="21" y="7"/>
                    <a:pt x="21" y="7"/>
                    <a:pt x="21" y="7"/>
                  </a:cubicBezTo>
                  <a:cubicBezTo>
                    <a:pt x="21" y="6"/>
                    <a:pt x="20" y="7"/>
                    <a:pt x="20" y="7"/>
                  </a:cubicBezTo>
                  <a:cubicBezTo>
                    <a:pt x="20" y="7"/>
                    <a:pt x="20" y="7"/>
                    <a:pt x="20" y="7"/>
                  </a:cubicBezTo>
                  <a:cubicBezTo>
                    <a:pt x="20" y="7"/>
                    <a:pt x="20" y="7"/>
                    <a:pt x="20" y="7"/>
                  </a:cubicBezTo>
                  <a:cubicBezTo>
                    <a:pt x="20" y="7"/>
                    <a:pt x="23" y="14"/>
                    <a:pt x="31" y="16"/>
                  </a:cubicBezTo>
                  <a:cubicBezTo>
                    <a:pt x="31" y="16"/>
                    <a:pt x="35" y="17"/>
                    <a:pt x="37" y="18"/>
                  </a:cubicBezTo>
                  <a:cubicBezTo>
                    <a:pt x="36" y="18"/>
                    <a:pt x="36" y="18"/>
                    <a:pt x="36" y="19"/>
                  </a:cubicBezTo>
                  <a:cubicBezTo>
                    <a:pt x="36" y="19"/>
                    <a:pt x="32" y="19"/>
                    <a:pt x="32" y="19"/>
                  </a:cubicBezTo>
                  <a:cubicBezTo>
                    <a:pt x="28" y="20"/>
                    <a:pt x="28" y="20"/>
                    <a:pt x="28" y="20"/>
                  </a:cubicBezTo>
                  <a:cubicBezTo>
                    <a:pt x="28" y="20"/>
                    <a:pt x="28" y="20"/>
                    <a:pt x="28" y="20"/>
                  </a:cubicBezTo>
                  <a:cubicBezTo>
                    <a:pt x="24" y="24"/>
                    <a:pt x="24" y="24"/>
                    <a:pt x="24" y="24"/>
                  </a:cubicBezTo>
                  <a:cubicBezTo>
                    <a:pt x="21" y="26"/>
                    <a:pt x="21" y="26"/>
                    <a:pt x="21" y="26"/>
                  </a:cubicBezTo>
                  <a:cubicBezTo>
                    <a:pt x="21" y="26"/>
                    <a:pt x="12" y="29"/>
                    <a:pt x="12" y="29"/>
                  </a:cubicBezTo>
                  <a:cubicBezTo>
                    <a:pt x="12" y="29"/>
                    <a:pt x="8" y="24"/>
                    <a:pt x="8" y="23"/>
                  </a:cubicBezTo>
                  <a:cubicBezTo>
                    <a:pt x="8" y="23"/>
                    <a:pt x="11" y="20"/>
                    <a:pt x="11" y="20"/>
                  </a:cubicBezTo>
                  <a:cubicBezTo>
                    <a:pt x="11" y="20"/>
                    <a:pt x="11" y="20"/>
                    <a:pt x="11" y="20"/>
                  </a:cubicBezTo>
                  <a:cubicBezTo>
                    <a:pt x="11" y="20"/>
                    <a:pt x="11" y="20"/>
                    <a:pt x="11" y="20"/>
                  </a:cubicBezTo>
                  <a:cubicBezTo>
                    <a:pt x="11" y="20"/>
                    <a:pt x="11" y="20"/>
                    <a:pt x="11" y="20"/>
                  </a:cubicBezTo>
                  <a:cubicBezTo>
                    <a:pt x="11" y="20"/>
                    <a:pt x="6" y="17"/>
                    <a:pt x="5" y="17"/>
                  </a:cubicBezTo>
                  <a:cubicBezTo>
                    <a:pt x="5" y="17"/>
                    <a:pt x="4" y="15"/>
                    <a:pt x="4" y="15"/>
                  </a:cubicBezTo>
                  <a:cubicBezTo>
                    <a:pt x="4" y="15"/>
                    <a:pt x="4" y="15"/>
                    <a:pt x="4" y="15"/>
                  </a:cubicBezTo>
                  <a:cubicBezTo>
                    <a:pt x="4" y="15"/>
                    <a:pt x="2" y="15"/>
                    <a:pt x="2" y="15"/>
                  </a:cubicBezTo>
                  <a:cubicBezTo>
                    <a:pt x="2" y="14"/>
                    <a:pt x="0" y="9"/>
                    <a:pt x="0" y="9"/>
                  </a:cubicBezTo>
                  <a:cubicBezTo>
                    <a:pt x="1" y="9"/>
                    <a:pt x="15" y="7"/>
                    <a:pt x="15" y="7"/>
                  </a:cubicBezTo>
                  <a:cubicBezTo>
                    <a:pt x="16" y="7"/>
                    <a:pt x="16" y="7"/>
                    <a:pt x="16" y="7"/>
                  </a:cubicBezTo>
                  <a:cubicBezTo>
                    <a:pt x="16" y="7"/>
                    <a:pt x="17" y="2"/>
                    <a:pt x="17" y="2"/>
                  </a:cubicBezTo>
                  <a:cubicBezTo>
                    <a:pt x="17" y="2"/>
                    <a:pt x="18" y="1"/>
                    <a:pt x="1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92">
              <a:extLst>
                <a:ext uri="{FF2B5EF4-FFF2-40B4-BE49-F238E27FC236}">
                  <a16:creationId xmlns:a16="http://schemas.microsoft.com/office/drawing/2014/main" id="{B63692D3-7DC7-3DAD-6CF4-37639A921EF0}"/>
                </a:ext>
              </a:extLst>
            </p:cNvPr>
            <p:cNvSpPr>
              <a:spLocks/>
            </p:cNvSpPr>
            <p:nvPr/>
          </p:nvSpPr>
          <p:spPr bwMode="auto">
            <a:xfrm>
              <a:off x="4058" y="1593"/>
              <a:ext cx="72" cy="61"/>
            </a:xfrm>
            <a:custGeom>
              <a:avLst/>
              <a:gdLst>
                <a:gd name="T0" fmla="*/ 0 w 72"/>
                <a:gd name="T1" fmla="*/ 15 h 61"/>
                <a:gd name="T2" fmla="*/ 14 w 72"/>
                <a:gd name="T3" fmla="*/ 3 h 61"/>
                <a:gd name="T4" fmla="*/ 43 w 72"/>
                <a:gd name="T5" fmla="*/ 0 h 61"/>
                <a:gd name="T6" fmla="*/ 43 w 72"/>
                <a:gd name="T7" fmla="*/ 12 h 61"/>
                <a:gd name="T8" fmla="*/ 55 w 72"/>
                <a:gd name="T9" fmla="*/ 12 h 61"/>
                <a:gd name="T10" fmla="*/ 55 w 72"/>
                <a:gd name="T11" fmla="*/ 6 h 61"/>
                <a:gd name="T12" fmla="*/ 70 w 72"/>
                <a:gd name="T13" fmla="*/ 6 h 61"/>
                <a:gd name="T14" fmla="*/ 72 w 72"/>
                <a:gd name="T15" fmla="*/ 18 h 61"/>
                <a:gd name="T16" fmla="*/ 58 w 72"/>
                <a:gd name="T17" fmla="*/ 24 h 61"/>
                <a:gd name="T18" fmla="*/ 72 w 72"/>
                <a:gd name="T19" fmla="*/ 47 h 61"/>
                <a:gd name="T20" fmla="*/ 61 w 72"/>
                <a:gd name="T21" fmla="*/ 61 h 61"/>
                <a:gd name="T22" fmla="*/ 52 w 72"/>
                <a:gd name="T23" fmla="*/ 61 h 61"/>
                <a:gd name="T24" fmla="*/ 49 w 72"/>
                <a:gd name="T25" fmla="*/ 53 h 61"/>
                <a:gd name="T26" fmla="*/ 37 w 72"/>
                <a:gd name="T27" fmla="*/ 38 h 61"/>
                <a:gd name="T28" fmla="*/ 26 w 72"/>
                <a:gd name="T29" fmla="*/ 32 h 61"/>
                <a:gd name="T30" fmla="*/ 5 w 72"/>
                <a:gd name="T31" fmla="*/ 24 h 61"/>
                <a:gd name="T32" fmla="*/ 5 w 72"/>
                <a:gd name="T33" fmla="*/ 24 h 61"/>
                <a:gd name="T34" fmla="*/ 0 w 72"/>
                <a:gd name="T35" fmla="*/ 15 h 61"/>
                <a:gd name="T36" fmla="*/ 0 w 72"/>
                <a:gd name="T37" fmla="*/ 1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1">
                  <a:moveTo>
                    <a:pt x="0" y="15"/>
                  </a:moveTo>
                  <a:lnTo>
                    <a:pt x="14" y="3"/>
                  </a:lnTo>
                  <a:lnTo>
                    <a:pt x="43" y="0"/>
                  </a:lnTo>
                  <a:lnTo>
                    <a:pt x="43" y="12"/>
                  </a:lnTo>
                  <a:lnTo>
                    <a:pt x="55" y="12"/>
                  </a:lnTo>
                  <a:lnTo>
                    <a:pt x="55" y="6"/>
                  </a:lnTo>
                  <a:lnTo>
                    <a:pt x="70" y="6"/>
                  </a:lnTo>
                  <a:lnTo>
                    <a:pt x="72" y="18"/>
                  </a:lnTo>
                  <a:lnTo>
                    <a:pt x="58" y="24"/>
                  </a:lnTo>
                  <a:lnTo>
                    <a:pt x="72" y="47"/>
                  </a:lnTo>
                  <a:lnTo>
                    <a:pt x="61" y="61"/>
                  </a:lnTo>
                  <a:lnTo>
                    <a:pt x="52" y="61"/>
                  </a:lnTo>
                  <a:lnTo>
                    <a:pt x="49" y="53"/>
                  </a:lnTo>
                  <a:lnTo>
                    <a:pt x="37" y="38"/>
                  </a:lnTo>
                  <a:lnTo>
                    <a:pt x="26" y="32"/>
                  </a:lnTo>
                  <a:lnTo>
                    <a:pt x="5" y="24"/>
                  </a:lnTo>
                  <a:lnTo>
                    <a:pt x="5" y="24"/>
                  </a:lnTo>
                  <a:lnTo>
                    <a:pt x="0" y="15"/>
                  </a:ln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93">
              <a:extLst>
                <a:ext uri="{FF2B5EF4-FFF2-40B4-BE49-F238E27FC236}">
                  <a16:creationId xmlns:a16="http://schemas.microsoft.com/office/drawing/2014/main" id="{21E6B253-E370-9617-44A7-0231F0F16702}"/>
                </a:ext>
              </a:extLst>
            </p:cNvPr>
            <p:cNvSpPr>
              <a:spLocks noEditPoints="1"/>
            </p:cNvSpPr>
            <p:nvPr/>
          </p:nvSpPr>
          <p:spPr bwMode="auto">
            <a:xfrm>
              <a:off x="4058" y="1593"/>
              <a:ext cx="72" cy="64"/>
            </a:xfrm>
            <a:custGeom>
              <a:avLst/>
              <a:gdLst>
                <a:gd name="T0" fmla="*/ 15 w 25"/>
                <a:gd name="T1" fmla="*/ 0 h 22"/>
                <a:gd name="T2" fmla="*/ 5 w 25"/>
                <a:gd name="T3" fmla="*/ 1 h 22"/>
                <a:gd name="T4" fmla="*/ 5 w 25"/>
                <a:gd name="T5" fmla="*/ 1 h 22"/>
                <a:gd name="T6" fmla="*/ 0 w 25"/>
                <a:gd name="T7" fmla="*/ 5 h 22"/>
                <a:gd name="T8" fmla="*/ 0 w 25"/>
                <a:gd name="T9" fmla="*/ 6 h 22"/>
                <a:gd name="T10" fmla="*/ 2 w 25"/>
                <a:gd name="T11" fmla="*/ 8 h 22"/>
                <a:gd name="T12" fmla="*/ 2 w 25"/>
                <a:gd name="T13" fmla="*/ 9 h 22"/>
                <a:gd name="T14" fmla="*/ 2 w 25"/>
                <a:gd name="T15" fmla="*/ 9 h 22"/>
                <a:gd name="T16" fmla="*/ 9 w 25"/>
                <a:gd name="T17" fmla="*/ 12 h 22"/>
                <a:gd name="T18" fmla="*/ 13 w 25"/>
                <a:gd name="T19" fmla="*/ 13 h 22"/>
                <a:gd name="T20" fmla="*/ 16 w 25"/>
                <a:gd name="T21" fmla="*/ 18 h 22"/>
                <a:gd name="T22" fmla="*/ 18 w 25"/>
                <a:gd name="T23" fmla="*/ 21 h 22"/>
                <a:gd name="T24" fmla="*/ 18 w 25"/>
                <a:gd name="T25" fmla="*/ 21 h 22"/>
                <a:gd name="T26" fmla="*/ 21 w 25"/>
                <a:gd name="T27" fmla="*/ 22 h 22"/>
                <a:gd name="T28" fmla="*/ 22 w 25"/>
                <a:gd name="T29" fmla="*/ 21 h 22"/>
                <a:gd name="T30" fmla="*/ 25 w 25"/>
                <a:gd name="T31" fmla="*/ 17 h 22"/>
                <a:gd name="T32" fmla="*/ 25 w 25"/>
                <a:gd name="T33" fmla="*/ 16 h 22"/>
                <a:gd name="T34" fmla="*/ 25 w 25"/>
                <a:gd name="T35" fmla="*/ 16 h 22"/>
                <a:gd name="T36" fmla="*/ 21 w 25"/>
                <a:gd name="T37" fmla="*/ 8 h 22"/>
                <a:gd name="T38" fmla="*/ 25 w 25"/>
                <a:gd name="T39" fmla="*/ 6 h 22"/>
                <a:gd name="T40" fmla="*/ 25 w 25"/>
                <a:gd name="T41" fmla="*/ 6 h 22"/>
                <a:gd name="T42" fmla="*/ 25 w 25"/>
                <a:gd name="T43" fmla="*/ 6 h 22"/>
                <a:gd name="T44" fmla="*/ 25 w 25"/>
                <a:gd name="T45" fmla="*/ 5 h 22"/>
                <a:gd name="T46" fmla="*/ 24 w 25"/>
                <a:gd name="T47" fmla="*/ 2 h 22"/>
                <a:gd name="T48" fmla="*/ 24 w 25"/>
                <a:gd name="T49" fmla="*/ 2 h 22"/>
                <a:gd name="T50" fmla="*/ 19 w 25"/>
                <a:gd name="T51" fmla="*/ 2 h 22"/>
                <a:gd name="T52" fmla="*/ 19 w 25"/>
                <a:gd name="T53" fmla="*/ 2 h 22"/>
                <a:gd name="T54" fmla="*/ 19 w 25"/>
                <a:gd name="T55" fmla="*/ 3 h 22"/>
                <a:gd name="T56" fmla="*/ 16 w 25"/>
                <a:gd name="T57" fmla="*/ 4 h 22"/>
                <a:gd name="T58" fmla="*/ 15 w 25"/>
                <a:gd name="T59" fmla="*/ 0 h 22"/>
                <a:gd name="T60" fmla="*/ 15 w 25"/>
                <a:gd name="T61" fmla="*/ 0 h 22"/>
                <a:gd name="T62" fmla="*/ 15 w 25"/>
                <a:gd name="T63" fmla="*/ 0 h 22"/>
                <a:gd name="T64" fmla="*/ 15 w 25"/>
                <a:gd name="T65" fmla="*/ 0 h 22"/>
                <a:gd name="T66" fmla="*/ 15 w 25"/>
                <a:gd name="T67" fmla="*/ 4 h 22"/>
                <a:gd name="T68" fmla="*/ 15 w 25"/>
                <a:gd name="T69" fmla="*/ 4 h 22"/>
                <a:gd name="T70" fmla="*/ 15 w 25"/>
                <a:gd name="T71" fmla="*/ 4 h 22"/>
                <a:gd name="T72" fmla="*/ 19 w 25"/>
                <a:gd name="T73" fmla="*/ 4 h 22"/>
                <a:gd name="T74" fmla="*/ 19 w 25"/>
                <a:gd name="T75" fmla="*/ 4 h 22"/>
                <a:gd name="T76" fmla="*/ 19 w 25"/>
                <a:gd name="T77" fmla="*/ 2 h 22"/>
                <a:gd name="T78" fmla="*/ 23 w 25"/>
                <a:gd name="T79" fmla="*/ 2 h 22"/>
                <a:gd name="T80" fmla="*/ 25 w 25"/>
                <a:gd name="T81" fmla="*/ 5 h 22"/>
                <a:gd name="T82" fmla="*/ 20 w 25"/>
                <a:gd name="T83" fmla="*/ 7 h 22"/>
                <a:gd name="T84" fmla="*/ 20 w 25"/>
                <a:gd name="T85" fmla="*/ 8 h 22"/>
                <a:gd name="T86" fmla="*/ 20 w 25"/>
                <a:gd name="T87" fmla="*/ 8 h 22"/>
                <a:gd name="T88" fmla="*/ 20 w 25"/>
                <a:gd name="T89" fmla="*/ 8 h 22"/>
                <a:gd name="T90" fmla="*/ 25 w 25"/>
                <a:gd name="T91" fmla="*/ 16 h 22"/>
                <a:gd name="T92" fmla="*/ 21 w 25"/>
                <a:gd name="T93" fmla="*/ 21 h 22"/>
                <a:gd name="T94" fmla="*/ 18 w 25"/>
                <a:gd name="T95" fmla="*/ 20 h 22"/>
                <a:gd name="T96" fmla="*/ 17 w 25"/>
                <a:gd name="T97" fmla="*/ 18 h 22"/>
                <a:gd name="T98" fmla="*/ 13 w 25"/>
                <a:gd name="T99" fmla="*/ 13 h 22"/>
                <a:gd name="T100" fmla="*/ 13 w 25"/>
                <a:gd name="T101" fmla="*/ 13 h 22"/>
                <a:gd name="T102" fmla="*/ 9 w 25"/>
                <a:gd name="T103" fmla="*/ 11 h 22"/>
                <a:gd name="T104" fmla="*/ 2 w 25"/>
                <a:gd name="T105" fmla="*/ 8 h 22"/>
                <a:gd name="T106" fmla="*/ 2 w 25"/>
                <a:gd name="T107" fmla="*/ 8 h 22"/>
                <a:gd name="T108" fmla="*/ 1 w 25"/>
                <a:gd name="T109" fmla="*/ 5 h 22"/>
                <a:gd name="T110" fmla="*/ 5 w 25"/>
                <a:gd name="T111" fmla="*/ 2 h 22"/>
                <a:gd name="T112" fmla="*/ 15 w 25"/>
                <a:gd name="T11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 h="22">
                  <a:moveTo>
                    <a:pt x="15" y="0"/>
                  </a:moveTo>
                  <a:cubicBezTo>
                    <a:pt x="5" y="1"/>
                    <a:pt x="5" y="1"/>
                    <a:pt x="5" y="1"/>
                  </a:cubicBezTo>
                  <a:cubicBezTo>
                    <a:pt x="5" y="1"/>
                    <a:pt x="5" y="1"/>
                    <a:pt x="5" y="1"/>
                  </a:cubicBezTo>
                  <a:cubicBezTo>
                    <a:pt x="0" y="5"/>
                    <a:pt x="0" y="5"/>
                    <a:pt x="0" y="5"/>
                  </a:cubicBezTo>
                  <a:cubicBezTo>
                    <a:pt x="0" y="5"/>
                    <a:pt x="0" y="5"/>
                    <a:pt x="0" y="6"/>
                  </a:cubicBezTo>
                  <a:cubicBezTo>
                    <a:pt x="2" y="8"/>
                    <a:pt x="2" y="8"/>
                    <a:pt x="2" y="8"/>
                  </a:cubicBezTo>
                  <a:cubicBezTo>
                    <a:pt x="2" y="9"/>
                    <a:pt x="2" y="9"/>
                    <a:pt x="2" y="9"/>
                  </a:cubicBezTo>
                  <a:cubicBezTo>
                    <a:pt x="2" y="9"/>
                    <a:pt x="2" y="9"/>
                    <a:pt x="2" y="9"/>
                  </a:cubicBezTo>
                  <a:cubicBezTo>
                    <a:pt x="2" y="9"/>
                    <a:pt x="9" y="12"/>
                    <a:pt x="9" y="12"/>
                  </a:cubicBezTo>
                  <a:cubicBezTo>
                    <a:pt x="9" y="12"/>
                    <a:pt x="13" y="13"/>
                    <a:pt x="13" y="13"/>
                  </a:cubicBezTo>
                  <a:cubicBezTo>
                    <a:pt x="13" y="13"/>
                    <a:pt x="16" y="18"/>
                    <a:pt x="16" y="18"/>
                  </a:cubicBezTo>
                  <a:cubicBezTo>
                    <a:pt x="18" y="21"/>
                    <a:pt x="18" y="21"/>
                    <a:pt x="18" y="21"/>
                  </a:cubicBezTo>
                  <a:cubicBezTo>
                    <a:pt x="18" y="21"/>
                    <a:pt x="18" y="21"/>
                    <a:pt x="18" y="21"/>
                  </a:cubicBezTo>
                  <a:cubicBezTo>
                    <a:pt x="21" y="22"/>
                    <a:pt x="21" y="22"/>
                    <a:pt x="21" y="22"/>
                  </a:cubicBezTo>
                  <a:cubicBezTo>
                    <a:pt x="21" y="22"/>
                    <a:pt x="22" y="21"/>
                    <a:pt x="22" y="21"/>
                  </a:cubicBezTo>
                  <a:cubicBezTo>
                    <a:pt x="25" y="17"/>
                    <a:pt x="25" y="17"/>
                    <a:pt x="25" y="17"/>
                  </a:cubicBezTo>
                  <a:cubicBezTo>
                    <a:pt x="25" y="17"/>
                    <a:pt x="25" y="16"/>
                    <a:pt x="25" y="16"/>
                  </a:cubicBezTo>
                  <a:cubicBezTo>
                    <a:pt x="25" y="16"/>
                    <a:pt x="25" y="16"/>
                    <a:pt x="25" y="16"/>
                  </a:cubicBezTo>
                  <a:cubicBezTo>
                    <a:pt x="25" y="16"/>
                    <a:pt x="21" y="8"/>
                    <a:pt x="21" y="8"/>
                  </a:cubicBezTo>
                  <a:cubicBezTo>
                    <a:pt x="21" y="8"/>
                    <a:pt x="25" y="6"/>
                    <a:pt x="25" y="6"/>
                  </a:cubicBezTo>
                  <a:cubicBezTo>
                    <a:pt x="25" y="6"/>
                    <a:pt x="25" y="6"/>
                    <a:pt x="25" y="6"/>
                  </a:cubicBezTo>
                  <a:cubicBezTo>
                    <a:pt x="25" y="6"/>
                    <a:pt x="25" y="6"/>
                    <a:pt x="25" y="6"/>
                  </a:cubicBezTo>
                  <a:cubicBezTo>
                    <a:pt x="25" y="6"/>
                    <a:pt x="25" y="5"/>
                    <a:pt x="25" y="5"/>
                  </a:cubicBezTo>
                  <a:cubicBezTo>
                    <a:pt x="24" y="2"/>
                    <a:pt x="24" y="2"/>
                    <a:pt x="24" y="2"/>
                  </a:cubicBezTo>
                  <a:cubicBezTo>
                    <a:pt x="24" y="2"/>
                    <a:pt x="24" y="2"/>
                    <a:pt x="24" y="2"/>
                  </a:cubicBezTo>
                  <a:cubicBezTo>
                    <a:pt x="19" y="2"/>
                    <a:pt x="19" y="2"/>
                    <a:pt x="19" y="2"/>
                  </a:cubicBezTo>
                  <a:cubicBezTo>
                    <a:pt x="19" y="2"/>
                    <a:pt x="19" y="2"/>
                    <a:pt x="19" y="2"/>
                  </a:cubicBezTo>
                  <a:cubicBezTo>
                    <a:pt x="19" y="2"/>
                    <a:pt x="19" y="3"/>
                    <a:pt x="19" y="3"/>
                  </a:cubicBezTo>
                  <a:cubicBezTo>
                    <a:pt x="18" y="3"/>
                    <a:pt x="16" y="4"/>
                    <a:pt x="16" y="4"/>
                  </a:cubicBezTo>
                  <a:cubicBezTo>
                    <a:pt x="16" y="3"/>
                    <a:pt x="15" y="0"/>
                    <a:pt x="15" y="0"/>
                  </a:cubicBezTo>
                  <a:cubicBezTo>
                    <a:pt x="15" y="0"/>
                    <a:pt x="15" y="0"/>
                    <a:pt x="15" y="0"/>
                  </a:cubicBezTo>
                  <a:cubicBezTo>
                    <a:pt x="15" y="0"/>
                    <a:pt x="15" y="0"/>
                    <a:pt x="15" y="0"/>
                  </a:cubicBezTo>
                  <a:close/>
                  <a:moveTo>
                    <a:pt x="15" y="0"/>
                  </a:moveTo>
                  <a:cubicBezTo>
                    <a:pt x="15" y="1"/>
                    <a:pt x="15" y="4"/>
                    <a:pt x="15" y="4"/>
                  </a:cubicBezTo>
                  <a:cubicBezTo>
                    <a:pt x="15" y="4"/>
                    <a:pt x="15" y="4"/>
                    <a:pt x="15" y="4"/>
                  </a:cubicBezTo>
                  <a:cubicBezTo>
                    <a:pt x="15" y="4"/>
                    <a:pt x="15" y="4"/>
                    <a:pt x="15" y="4"/>
                  </a:cubicBezTo>
                  <a:cubicBezTo>
                    <a:pt x="19" y="4"/>
                    <a:pt x="19" y="4"/>
                    <a:pt x="19" y="4"/>
                  </a:cubicBezTo>
                  <a:cubicBezTo>
                    <a:pt x="19" y="4"/>
                    <a:pt x="19" y="4"/>
                    <a:pt x="19" y="4"/>
                  </a:cubicBezTo>
                  <a:cubicBezTo>
                    <a:pt x="19" y="4"/>
                    <a:pt x="19" y="3"/>
                    <a:pt x="19" y="2"/>
                  </a:cubicBezTo>
                  <a:cubicBezTo>
                    <a:pt x="20" y="2"/>
                    <a:pt x="23" y="2"/>
                    <a:pt x="23" y="2"/>
                  </a:cubicBezTo>
                  <a:cubicBezTo>
                    <a:pt x="23" y="3"/>
                    <a:pt x="25" y="5"/>
                    <a:pt x="25" y="5"/>
                  </a:cubicBezTo>
                  <a:cubicBezTo>
                    <a:pt x="24" y="6"/>
                    <a:pt x="20" y="7"/>
                    <a:pt x="20" y="7"/>
                  </a:cubicBezTo>
                  <a:cubicBezTo>
                    <a:pt x="20" y="7"/>
                    <a:pt x="20" y="8"/>
                    <a:pt x="20" y="8"/>
                  </a:cubicBezTo>
                  <a:cubicBezTo>
                    <a:pt x="20" y="8"/>
                    <a:pt x="20" y="8"/>
                    <a:pt x="20" y="8"/>
                  </a:cubicBezTo>
                  <a:cubicBezTo>
                    <a:pt x="20" y="8"/>
                    <a:pt x="20" y="8"/>
                    <a:pt x="20" y="8"/>
                  </a:cubicBezTo>
                  <a:cubicBezTo>
                    <a:pt x="20" y="8"/>
                    <a:pt x="25" y="16"/>
                    <a:pt x="25" y="16"/>
                  </a:cubicBezTo>
                  <a:cubicBezTo>
                    <a:pt x="25" y="17"/>
                    <a:pt x="22" y="21"/>
                    <a:pt x="21" y="21"/>
                  </a:cubicBezTo>
                  <a:cubicBezTo>
                    <a:pt x="21" y="21"/>
                    <a:pt x="18" y="20"/>
                    <a:pt x="18" y="20"/>
                  </a:cubicBezTo>
                  <a:cubicBezTo>
                    <a:pt x="18" y="20"/>
                    <a:pt x="17" y="18"/>
                    <a:pt x="17" y="18"/>
                  </a:cubicBezTo>
                  <a:cubicBezTo>
                    <a:pt x="13" y="13"/>
                    <a:pt x="13" y="13"/>
                    <a:pt x="13" y="13"/>
                  </a:cubicBezTo>
                  <a:cubicBezTo>
                    <a:pt x="13" y="13"/>
                    <a:pt x="13" y="13"/>
                    <a:pt x="13" y="13"/>
                  </a:cubicBezTo>
                  <a:cubicBezTo>
                    <a:pt x="9" y="11"/>
                    <a:pt x="9" y="11"/>
                    <a:pt x="9" y="11"/>
                  </a:cubicBezTo>
                  <a:cubicBezTo>
                    <a:pt x="2" y="8"/>
                    <a:pt x="2" y="8"/>
                    <a:pt x="2" y="8"/>
                  </a:cubicBezTo>
                  <a:cubicBezTo>
                    <a:pt x="2" y="8"/>
                    <a:pt x="2" y="8"/>
                    <a:pt x="2" y="8"/>
                  </a:cubicBezTo>
                  <a:cubicBezTo>
                    <a:pt x="2" y="7"/>
                    <a:pt x="1" y="6"/>
                    <a:pt x="1" y="5"/>
                  </a:cubicBezTo>
                  <a:cubicBezTo>
                    <a:pt x="1" y="5"/>
                    <a:pt x="5" y="2"/>
                    <a:pt x="5" y="2"/>
                  </a:cubicBezTo>
                  <a:cubicBezTo>
                    <a:pt x="5" y="2"/>
                    <a:pt x="14"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94">
              <a:extLst>
                <a:ext uri="{FF2B5EF4-FFF2-40B4-BE49-F238E27FC236}">
                  <a16:creationId xmlns:a16="http://schemas.microsoft.com/office/drawing/2014/main" id="{0608451D-CB62-C3AC-C396-329DC46D2F87}"/>
                </a:ext>
              </a:extLst>
            </p:cNvPr>
            <p:cNvSpPr>
              <a:spLocks/>
            </p:cNvSpPr>
            <p:nvPr/>
          </p:nvSpPr>
          <p:spPr bwMode="auto">
            <a:xfrm>
              <a:off x="4098" y="1553"/>
              <a:ext cx="76" cy="58"/>
            </a:xfrm>
            <a:custGeom>
              <a:avLst/>
              <a:gdLst>
                <a:gd name="T0" fmla="*/ 3 w 76"/>
                <a:gd name="T1" fmla="*/ 40 h 58"/>
                <a:gd name="T2" fmla="*/ 6 w 76"/>
                <a:gd name="T3" fmla="*/ 34 h 58"/>
                <a:gd name="T4" fmla="*/ 9 w 76"/>
                <a:gd name="T5" fmla="*/ 32 h 58"/>
                <a:gd name="T6" fmla="*/ 6 w 76"/>
                <a:gd name="T7" fmla="*/ 26 h 58"/>
                <a:gd name="T8" fmla="*/ 15 w 76"/>
                <a:gd name="T9" fmla="*/ 23 h 58"/>
                <a:gd name="T10" fmla="*/ 0 w 76"/>
                <a:gd name="T11" fmla="*/ 8 h 58"/>
                <a:gd name="T12" fmla="*/ 6 w 76"/>
                <a:gd name="T13" fmla="*/ 0 h 58"/>
                <a:gd name="T14" fmla="*/ 21 w 76"/>
                <a:gd name="T15" fmla="*/ 2 h 58"/>
                <a:gd name="T16" fmla="*/ 21 w 76"/>
                <a:gd name="T17" fmla="*/ 11 h 58"/>
                <a:gd name="T18" fmla="*/ 30 w 76"/>
                <a:gd name="T19" fmla="*/ 0 h 58"/>
                <a:gd name="T20" fmla="*/ 41 w 76"/>
                <a:gd name="T21" fmla="*/ 8 h 58"/>
                <a:gd name="T22" fmla="*/ 53 w 76"/>
                <a:gd name="T23" fmla="*/ 14 h 58"/>
                <a:gd name="T24" fmla="*/ 62 w 76"/>
                <a:gd name="T25" fmla="*/ 20 h 58"/>
                <a:gd name="T26" fmla="*/ 56 w 76"/>
                <a:gd name="T27" fmla="*/ 26 h 58"/>
                <a:gd name="T28" fmla="*/ 67 w 76"/>
                <a:gd name="T29" fmla="*/ 26 h 58"/>
                <a:gd name="T30" fmla="*/ 76 w 76"/>
                <a:gd name="T31" fmla="*/ 29 h 58"/>
                <a:gd name="T32" fmla="*/ 76 w 76"/>
                <a:gd name="T33" fmla="*/ 34 h 58"/>
                <a:gd name="T34" fmla="*/ 73 w 76"/>
                <a:gd name="T35" fmla="*/ 34 h 58"/>
                <a:gd name="T36" fmla="*/ 76 w 76"/>
                <a:gd name="T37" fmla="*/ 43 h 58"/>
                <a:gd name="T38" fmla="*/ 70 w 76"/>
                <a:gd name="T39" fmla="*/ 46 h 58"/>
                <a:gd name="T40" fmla="*/ 56 w 76"/>
                <a:gd name="T41" fmla="*/ 46 h 58"/>
                <a:gd name="T42" fmla="*/ 32 w 76"/>
                <a:gd name="T43" fmla="*/ 37 h 58"/>
                <a:gd name="T44" fmla="*/ 38 w 76"/>
                <a:gd name="T45" fmla="*/ 55 h 58"/>
                <a:gd name="T46" fmla="*/ 32 w 76"/>
                <a:gd name="T47" fmla="*/ 58 h 58"/>
                <a:gd name="T48" fmla="*/ 30 w 76"/>
                <a:gd name="T49" fmla="*/ 46 h 58"/>
                <a:gd name="T50" fmla="*/ 15 w 76"/>
                <a:gd name="T51" fmla="*/ 46 h 58"/>
                <a:gd name="T52" fmla="*/ 15 w 76"/>
                <a:gd name="T53" fmla="*/ 52 h 58"/>
                <a:gd name="T54" fmla="*/ 3 w 76"/>
                <a:gd name="T55" fmla="*/ 52 h 58"/>
                <a:gd name="T56" fmla="*/ 3 w 76"/>
                <a:gd name="T57"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58">
                  <a:moveTo>
                    <a:pt x="3" y="40"/>
                  </a:moveTo>
                  <a:lnTo>
                    <a:pt x="6" y="34"/>
                  </a:lnTo>
                  <a:lnTo>
                    <a:pt x="9" y="32"/>
                  </a:lnTo>
                  <a:lnTo>
                    <a:pt x="6" y="26"/>
                  </a:lnTo>
                  <a:lnTo>
                    <a:pt x="15" y="23"/>
                  </a:lnTo>
                  <a:lnTo>
                    <a:pt x="0" y="8"/>
                  </a:lnTo>
                  <a:lnTo>
                    <a:pt x="6" y="0"/>
                  </a:lnTo>
                  <a:lnTo>
                    <a:pt x="21" y="2"/>
                  </a:lnTo>
                  <a:lnTo>
                    <a:pt x="21" y="11"/>
                  </a:lnTo>
                  <a:lnTo>
                    <a:pt x="30" y="0"/>
                  </a:lnTo>
                  <a:lnTo>
                    <a:pt x="41" y="8"/>
                  </a:lnTo>
                  <a:lnTo>
                    <a:pt x="53" y="14"/>
                  </a:lnTo>
                  <a:lnTo>
                    <a:pt x="62" y="20"/>
                  </a:lnTo>
                  <a:lnTo>
                    <a:pt x="56" y="26"/>
                  </a:lnTo>
                  <a:lnTo>
                    <a:pt x="67" y="26"/>
                  </a:lnTo>
                  <a:lnTo>
                    <a:pt x="76" y="29"/>
                  </a:lnTo>
                  <a:lnTo>
                    <a:pt x="76" y="34"/>
                  </a:lnTo>
                  <a:lnTo>
                    <a:pt x="73" y="34"/>
                  </a:lnTo>
                  <a:lnTo>
                    <a:pt x="76" y="43"/>
                  </a:lnTo>
                  <a:lnTo>
                    <a:pt x="70" y="46"/>
                  </a:lnTo>
                  <a:lnTo>
                    <a:pt x="56" y="46"/>
                  </a:lnTo>
                  <a:lnTo>
                    <a:pt x="32" y="37"/>
                  </a:lnTo>
                  <a:lnTo>
                    <a:pt x="38" y="55"/>
                  </a:lnTo>
                  <a:lnTo>
                    <a:pt x="32" y="58"/>
                  </a:lnTo>
                  <a:lnTo>
                    <a:pt x="30" y="46"/>
                  </a:lnTo>
                  <a:lnTo>
                    <a:pt x="15" y="46"/>
                  </a:lnTo>
                  <a:lnTo>
                    <a:pt x="15" y="52"/>
                  </a:lnTo>
                  <a:lnTo>
                    <a:pt x="3" y="52"/>
                  </a:lnTo>
                  <a:lnTo>
                    <a:pt x="3"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95">
              <a:extLst>
                <a:ext uri="{FF2B5EF4-FFF2-40B4-BE49-F238E27FC236}">
                  <a16:creationId xmlns:a16="http://schemas.microsoft.com/office/drawing/2014/main" id="{3AEDA64C-BB85-F926-243F-E695BF1B55D6}"/>
                </a:ext>
              </a:extLst>
            </p:cNvPr>
            <p:cNvSpPr>
              <a:spLocks noEditPoints="1"/>
            </p:cNvSpPr>
            <p:nvPr/>
          </p:nvSpPr>
          <p:spPr bwMode="auto">
            <a:xfrm>
              <a:off x="4098" y="1553"/>
              <a:ext cx="79" cy="58"/>
            </a:xfrm>
            <a:custGeom>
              <a:avLst/>
              <a:gdLst>
                <a:gd name="T0" fmla="*/ 0 w 27"/>
                <a:gd name="T1" fmla="*/ 3 h 20"/>
                <a:gd name="T2" fmla="*/ 0 w 27"/>
                <a:gd name="T3" fmla="*/ 3 h 20"/>
                <a:gd name="T4" fmla="*/ 2 w 27"/>
                <a:gd name="T5" fmla="*/ 9 h 20"/>
                <a:gd name="T6" fmla="*/ 2 w 27"/>
                <a:gd name="T7" fmla="*/ 10 h 20"/>
                <a:gd name="T8" fmla="*/ 1 w 27"/>
                <a:gd name="T9" fmla="*/ 12 h 20"/>
                <a:gd name="T10" fmla="*/ 1 w 27"/>
                <a:gd name="T11" fmla="*/ 14 h 20"/>
                <a:gd name="T12" fmla="*/ 1 w 27"/>
                <a:gd name="T13" fmla="*/ 18 h 20"/>
                <a:gd name="T14" fmla="*/ 1 w 27"/>
                <a:gd name="T15" fmla="*/ 18 h 20"/>
                <a:gd name="T16" fmla="*/ 5 w 27"/>
                <a:gd name="T17" fmla="*/ 18 h 20"/>
                <a:gd name="T18" fmla="*/ 9 w 27"/>
                <a:gd name="T19" fmla="*/ 16 h 20"/>
                <a:gd name="T20" fmla="*/ 11 w 27"/>
                <a:gd name="T21" fmla="*/ 20 h 20"/>
                <a:gd name="T22" fmla="*/ 13 w 27"/>
                <a:gd name="T23" fmla="*/ 19 h 20"/>
                <a:gd name="T24" fmla="*/ 12 w 27"/>
                <a:gd name="T25" fmla="*/ 14 h 20"/>
                <a:gd name="T26" fmla="*/ 19 w 27"/>
                <a:gd name="T27" fmla="*/ 16 h 20"/>
                <a:gd name="T28" fmla="*/ 26 w 27"/>
                <a:gd name="T29" fmla="*/ 16 h 20"/>
                <a:gd name="T30" fmla="*/ 26 w 27"/>
                <a:gd name="T31" fmla="*/ 15 h 20"/>
                <a:gd name="T32" fmla="*/ 25 w 27"/>
                <a:gd name="T33" fmla="*/ 12 h 20"/>
                <a:gd name="T34" fmla="*/ 27 w 27"/>
                <a:gd name="T35" fmla="*/ 12 h 20"/>
                <a:gd name="T36" fmla="*/ 26 w 27"/>
                <a:gd name="T37" fmla="*/ 10 h 20"/>
                <a:gd name="T38" fmla="*/ 23 w 27"/>
                <a:gd name="T39" fmla="*/ 8 h 20"/>
                <a:gd name="T40" fmla="*/ 21 w 27"/>
                <a:gd name="T41" fmla="*/ 7 h 20"/>
                <a:gd name="T42" fmla="*/ 21 w 27"/>
                <a:gd name="T43" fmla="*/ 6 h 20"/>
                <a:gd name="T44" fmla="*/ 19 w 27"/>
                <a:gd name="T45" fmla="*/ 4 h 20"/>
                <a:gd name="T46" fmla="*/ 10 w 27"/>
                <a:gd name="T47" fmla="*/ 0 h 20"/>
                <a:gd name="T48" fmla="*/ 10 w 27"/>
                <a:gd name="T49" fmla="*/ 0 h 20"/>
                <a:gd name="T50" fmla="*/ 7 w 27"/>
                <a:gd name="T51" fmla="*/ 1 h 20"/>
                <a:gd name="T52" fmla="*/ 3 w 27"/>
                <a:gd name="T53" fmla="*/ 0 h 20"/>
                <a:gd name="T54" fmla="*/ 3 w 27"/>
                <a:gd name="T55" fmla="*/ 0 h 20"/>
                <a:gd name="T56" fmla="*/ 7 w 27"/>
                <a:gd name="T57" fmla="*/ 5 h 20"/>
                <a:gd name="T58" fmla="*/ 8 w 27"/>
                <a:gd name="T59" fmla="*/ 5 h 20"/>
                <a:gd name="T60" fmla="*/ 13 w 27"/>
                <a:gd name="T61" fmla="*/ 3 h 20"/>
                <a:gd name="T62" fmla="*/ 18 w 27"/>
                <a:gd name="T63" fmla="*/ 5 h 20"/>
                <a:gd name="T64" fmla="*/ 19 w 27"/>
                <a:gd name="T65" fmla="*/ 8 h 20"/>
                <a:gd name="T66" fmla="*/ 19 w 27"/>
                <a:gd name="T67" fmla="*/ 9 h 20"/>
                <a:gd name="T68" fmla="*/ 23 w 27"/>
                <a:gd name="T69" fmla="*/ 9 h 20"/>
                <a:gd name="T70" fmla="*/ 26 w 27"/>
                <a:gd name="T71" fmla="*/ 11 h 20"/>
                <a:gd name="T72" fmla="*/ 25 w 27"/>
                <a:gd name="T73" fmla="*/ 12 h 20"/>
                <a:gd name="T74" fmla="*/ 25 w 27"/>
                <a:gd name="T75" fmla="*/ 12 h 20"/>
                <a:gd name="T76" fmla="*/ 24 w 27"/>
                <a:gd name="T77" fmla="*/ 15 h 20"/>
                <a:gd name="T78" fmla="*/ 12 w 27"/>
                <a:gd name="T79" fmla="*/ 13 h 20"/>
                <a:gd name="T80" fmla="*/ 11 w 27"/>
                <a:gd name="T81" fmla="*/ 13 h 20"/>
                <a:gd name="T82" fmla="*/ 13 w 27"/>
                <a:gd name="T83" fmla="*/ 19 h 20"/>
                <a:gd name="T84" fmla="*/ 10 w 27"/>
                <a:gd name="T85" fmla="*/ 16 h 20"/>
                <a:gd name="T86" fmla="*/ 5 w 27"/>
                <a:gd name="T87" fmla="*/ 16 h 20"/>
                <a:gd name="T88" fmla="*/ 5 w 27"/>
                <a:gd name="T89" fmla="*/ 17 h 20"/>
                <a:gd name="T90" fmla="*/ 1 w 27"/>
                <a:gd name="T91" fmla="*/ 14 h 20"/>
                <a:gd name="T92" fmla="*/ 3 w 27"/>
                <a:gd name="T93" fmla="*/ 11 h 20"/>
                <a:gd name="T94" fmla="*/ 3 w 27"/>
                <a:gd name="T95" fmla="*/ 11 h 20"/>
                <a:gd name="T96" fmla="*/ 5 w 27"/>
                <a:gd name="T97" fmla="*/ 8 h 20"/>
                <a:gd name="T98" fmla="*/ 5 w 27"/>
                <a:gd name="T99" fmla="*/ 8 h 20"/>
                <a:gd name="T100" fmla="*/ 0 w 27"/>
                <a:gd name="T10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 h="20">
                  <a:moveTo>
                    <a:pt x="2" y="0"/>
                  </a:moveTo>
                  <a:cubicBezTo>
                    <a:pt x="0" y="3"/>
                    <a:pt x="0" y="3"/>
                    <a:pt x="0" y="3"/>
                  </a:cubicBezTo>
                  <a:cubicBezTo>
                    <a:pt x="0" y="3"/>
                    <a:pt x="0" y="3"/>
                    <a:pt x="0" y="3"/>
                  </a:cubicBezTo>
                  <a:cubicBezTo>
                    <a:pt x="0" y="3"/>
                    <a:pt x="0" y="3"/>
                    <a:pt x="0" y="3"/>
                  </a:cubicBezTo>
                  <a:cubicBezTo>
                    <a:pt x="0" y="3"/>
                    <a:pt x="4" y="7"/>
                    <a:pt x="4" y="8"/>
                  </a:cubicBezTo>
                  <a:cubicBezTo>
                    <a:pt x="4" y="8"/>
                    <a:pt x="2" y="9"/>
                    <a:pt x="2" y="9"/>
                  </a:cubicBezTo>
                  <a:cubicBezTo>
                    <a:pt x="2" y="9"/>
                    <a:pt x="2" y="9"/>
                    <a:pt x="2" y="9"/>
                  </a:cubicBezTo>
                  <a:cubicBezTo>
                    <a:pt x="2" y="9"/>
                    <a:pt x="2" y="10"/>
                    <a:pt x="2" y="10"/>
                  </a:cubicBezTo>
                  <a:cubicBezTo>
                    <a:pt x="2" y="10"/>
                    <a:pt x="2" y="11"/>
                    <a:pt x="2" y="11"/>
                  </a:cubicBezTo>
                  <a:cubicBezTo>
                    <a:pt x="2" y="11"/>
                    <a:pt x="1" y="12"/>
                    <a:pt x="1" y="12"/>
                  </a:cubicBezTo>
                  <a:cubicBezTo>
                    <a:pt x="1" y="12"/>
                    <a:pt x="1" y="12"/>
                    <a:pt x="1" y="12"/>
                  </a:cubicBezTo>
                  <a:cubicBezTo>
                    <a:pt x="1" y="14"/>
                    <a:pt x="1" y="14"/>
                    <a:pt x="1" y="14"/>
                  </a:cubicBezTo>
                  <a:cubicBezTo>
                    <a:pt x="1" y="14"/>
                    <a:pt x="1" y="14"/>
                    <a:pt x="1" y="14"/>
                  </a:cubicBezTo>
                  <a:cubicBezTo>
                    <a:pt x="1" y="14"/>
                    <a:pt x="1" y="18"/>
                    <a:pt x="1" y="18"/>
                  </a:cubicBezTo>
                  <a:cubicBezTo>
                    <a:pt x="1" y="18"/>
                    <a:pt x="1" y="18"/>
                    <a:pt x="1" y="18"/>
                  </a:cubicBezTo>
                  <a:cubicBezTo>
                    <a:pt x="1" y="18"/>
                    <a:pt x="1" y="18"/>
                    <a:pt x="1" y="18"/>
                  </a:cubicBezTo>
                  <a:cubicBezTo>
                    <a:pt x="5" y="18"/>
                    <a:pt x="5" y="18"/>
                    <a:pt x="5" y="18"/>
                  </a:cubicBezTo>
                  <a:cubicBezTo>
                    <a:pt x="5" y="18"/>
                    <a:pt x="5" y="18"/>
                    <a:pt x="5" y="18"/>
                  </a:cubicBezTo>
                  <a:cubicBezTo>
                    <a:pt x="5" y="18"/>
                    <a:pt x="5" y="17"/>
                    <a:pt x="5" y="16"/>
                  </a:cubicBezTo>
                  <a:cubicBezTo>
                    <a:pt x="6" y="16"/>
                    <a:pt x="9" y="16"/>
                    <a:pt x="9" y="16"/>
                  </a:cubicBezTo>
                  <a:cubicBezTo>
                    <a:pt x="9" y="17"/>
                    <a:pt x="11" y="20"/>
                    <a:pt x="11" y="20"/>
                  </a:cubicBezTo>
                  <a:cubicBezTo>
                    <a:pt x="11" y="20"/>
                    <a:pt x="11" y="20"/>
                    <a:pt x="11" y="20"/>
                  </a:cubicBezTo>
                  <a:cubicBezTo>
                    <a:pt x="13" y="19"/>
                    <a:pt x="13" y="19"/>
                    <a:pt x="13" y="19"/>
                  </a:cubicBezTo>
                  <a:cubicBezTo>
                    <a:pt x="13" y="19"/>
                    <a:pt x="13" y="19"/>
                    <a:pt x="13" y="19"/>
                  </a:cubicBezTo>
                  <a:cubicBezTo>
                    <a:pt x="13" y="19"/>
                    <a:pt x="13" y="19"/>
                    <a:pt x="13" y="19"/>
                  </a:cubicBezTo>
                  <a:cubicBezTo>
                    <a:pt x="13" y="19"/>
                    <a:pt x="12" y="15"/>
                    <a:pt x="12" y="14"/>
                  </a:cubicBezTo>
                  <a:cubicBezTo>
                    <a:pt x="13" y="14"/>
                    <a:pt x="19" y="16"/>
                    <a:pt x="19" y="16"/>
                  </a:cubicBezTo>
                  <a:cubicBezTo>
                    <a:pt x="19" y="16"/>
                    <a:pt x="19" y="16"/>
                    <a:pt x="19" y="16"/>
                  </a:cubicBezTo>
                  <a:cubicBezTo>
                    <a:pt x="24" y="16"/>
                    <a:pt x="24" y="16"/>
                    <a:pt x="24" y="16"/>
                  </a:cubicBezTo>
                  <a:cubicBezTo>
                    <a:pt x="26" y="16"/>
                    <a:pt x="26" y="16"/>
                    <a:pt x="26" y="16"/>
                  </a:cubicBezTo>
                  <a:cubicBezTo>
                    <a:pt x="26" y="16"/>
                    <a:pt x="26" y="16"/>
                    <a:pt x="26" y="15"/>
                  </a:cubicBezTo>
                  <a:cubicBezTo>
                    <a:pt x="26" y="15"/>
                    <a:pt x="26" y="15"/>
                    <a:pt x="26" y="15"/>
                  </a:cubicBezTo>
                  <a:cubicBezTo>
                    <a:pt x="26" y="15"/>
                    <a:pt x="26" y="15"/>
                    <a:pt x="26" y="15"/>
                  </a:cubicBezTo>
                  <a:cubicBezTo>
                    <a:pt x="26" y="15"/>
                    <a:pt x="25" y="13"/>
                    <a:pt x="25" y="12"/>
                  </a:cubicBezTo>
                  <a:cubicBezTo>
                    <a:pt x="26" y="12"/>
                    <a:pt x="26" y="12"/>
                    <a:pt x="26" y="12"/>
                  </a:cubicBezTo>
                  <a:cubicBezTo>
                    <a:pt x="26" y="12"/>
                    <a:pt x="27" y="12"/>
                    <a:pt x="27" y="12"/>
                  </a:cubicBezTo>
                  <a:cubicBezTo>
                    <a:pt x="27" y="12"/>
                    <a:pt x="27" y="12"/>
                    <a:pt x="27" y="12"/>
                  </a:cubicBezTo>
                  <a:cubicBezTo>
                    <a:pt x="26" y="10"/>
                    <a:pt x="26" y="10"/>
                    <a:pt x="26" y="10"/>
                  </a:cubicBezTo>
                  <a:cubicBezTo>
                    <a:pt x="26" y="10"/>
                    <a:pt x="26" y="9"/>
                    <a:pt x="26" y="9"/>
                  </a:cubicBezTo>
                  <a:cubicBezTo>
                    <a:pt x="23" y="8"/>
                    <a:pt x="23" y="8"/>
                    <a:pt x="23" y="8"/>
                  </a:cubicBezTo>
                  <a:cubicBezTo>
                    <a:pt x="23" y="8"/>
                    <a:pt x="20" y="8"/>
                    <a:pt x="20" y="8"/>
                  </a:cubicBezTo>
                  <a:cubicBezTo>
                    <a:pt x="20" y="8"/>
                    <a:pt x="21" y="7"/>
                    <a:pt x="21" y="7"/>
                  </a:cubicBezTo>
                  <a:cubicBezTo>
                    <a:pt x="21" y="7"/>
                    <a:pt x="21" y="7"/>
                    <a:pt x="21" y="7"/>
                  </a:cubicBezTo>
                  <a:cubicBezTo>
                    <a:pt x="21" y="7"/>
                    <a:pt x="21" y="6"/>
                    <a:pt x="21" y="6"/>
                  </a:cubicBezTo>
                  <a:cubicBezTo>
                    <a:pt x="19" y="4"/>
                    <a:pt x="19" y="4"/>
                    <a:pt x="19" y="4"/>
                  </a:cubicBezTo>
                  <a:cubicBezTo>
                    <a:pt x="19" y="4"/>
                    <a:pt x="19" y="4"/>
                    <a:pt x="19" y="4"/>
                  </a:cubicBezTo>
                  <a:cubicBezTo>
                    <a:pt x="19" y="4"/>
                    <a:pt x="14" y="3"/>
                    <a:pt x="14" y="3"/>
                  </a:cubicBezTo>
                  <a:cubicBezTo>
                    <a:pt x="14" y="3"/>
                    <a:pt x="10" y="0"/>
                    <a:pt x="10" y="0"/>
                  </a:cubicBezTo>
                  <a:cubicBezTo>
                    <a:pt x="10" y="0"/>
                    <a:pt x="10" y="0"/>
                    <a:pt x="10" y="0"/>
                  </a:cubicBezTo>
                  <a:cubicBezTo>
                    <a:pt x="10" y="0"/>
                    <a:pt x="10" y="0"/>
                    <a:pt x="10" y="0"/>
                  </a:cubicBezTo>
                  <a:cubicBezTo>
                    <a:pt x="10" y="0"/>
                    <a:pt x="8" y="3"/>
                    <a:pt x="8" y="4"/>
                  </a:cubicBezTo>
                  <a:cubicBezTo>
                    <a:pt x="7" y="3"/>
                    <a:pt x="7" y="1"/>
                    <a:pt x="7" y="1"/>
                  </a:cubicBezTo>
                  <a:cubicBezTo>
                    <a:pt x="7" y="0"/>
                    <a:pt x="7" y="0"/>
                    <a:pt x="7" y="0"/>
                  </a:cubicBezTo>
                  <a:cubicBezTo>
                    <a:pt x="3" y="0"/>
                    <a:pt x="3" y="0"/>
                    <a:pt x="3" y="0"/>
                  </a:cubicBezTo>
                  <a:cubicBezTo>
                    <a:pt x="2" y="0"/>
                    <a:pt x="2" y="0"/>
                    <a:pt x="2" y="0"/>
                  </a:cubicBezTo>
                  <a:close/>
                  <a:moveTo>
                    <a:pt x="3" y="0"/>
                  </a:moveTo>
                  <a:cubicBezTo>
                    <a:pt x="3" y="0"/>
                    <a:pt x="6" y="1"/>
                    <a:pt x="6" y="1"/>
                  </a:cubicBezTo>
                  <a:cubicBezTo>
                    <a:pt x="6" y="1"/>
                    <a:pt x="7" y="5"/>
                    <a:pt x="7" y="5"/>
                  </a:cubicBezTo>
                  <a:cubicBezTo>
                    <a:pt x="7" y="5"/>
                    <a:pt x="7" y="5"/>
                    <a:pt x="7" y="5"/>
                  </a:cubicBezTo>
                  <a:cubicBezTo>
                    <a:pt x="7" y="5"/>
                    <a:pt x="8" y="5"/>
                    <a:pt x="8" y="5"/>
                  </a:cubicBezTo>
                  <a:cubicBezTo>
                    <a:pt x="8" y="5"/>
                    <a:pt x="10" y="1"/>
                    <a:pt x="10" y="1"/>
                  </a:cubicBezTo>
                  <a:cubicBezTo>
                    <a:pt x="11" y="1"/>
                    <a:pt x="13" y="3"/>
                    <a:pt x="13" y="3"/>
                  </a:cubicBezTo>
                  <a:cubicBezTo>
                    <a:pt x="13" y="3"/>
                    <a:pt x="13" y="3"/>
                    <a:pt x="13" y="3"/>
                  </a:cubicBezTo>
                  <a:cubicBezTo>
                    <a:pt x="13" y="3"/>
                    <a:pt x="18" y="5"/>
                    <a:pt x="18" y="5"/>
                  </a:cubicBezTo>
                  <a:cubicBezTo>
                    <a:pt x="18" y="5"/>
                    <a:pt x="20" y="6"/>
                    <a:pt x="20" y="7"/>
                  </a:cubicBezTo>
                  <a:cubicBezTo>
                    <a:pt x="20" y="7"/>
                    <a:pt x="19" y="8"/>
                    <a:pt x="19" y="8"/>
                  </a:cubicBezTo>
                  <a:cubicBezTo>
                    <a:pt x="19" y="9"/>
                    <a:pt x="19" y="9"/>
                    <a:pt x="19" y="9"/>
                  </a:cubicBezTo>
                  <a:cubicBezTo>
                    <a:pt x="19" y="9"/>
                    <a:pt x="19" y="9"/>
                    <a:pt x="19" y="9"/>
                  </a:cubicBezTo>
                  <a:cubicBezTo>
                    <a:pt x="19" y="9"/>
                    <a:pt x="19" y="9"/>
                    <a:pt x="19" y="9"/>
                  </a:cubicBezTo>
                  <a:cubicBezTo>
                    <a:pt x="23" y="9"/>
                    <a:pt x="23" y="9"/>
                    <a:pt x="23" y="9"/>
                  </a:cubicBezTo>
                  <a:cubicBezTo>
                    <a:pt x="23" y="9"/>
                    <a:pt x="25" y="10"/>
                    <a:pt x="26" y="10"/>
                  </a:cubicBezTo>
                  <a:cubicBezTo>
                    <a:pt x="26" y="10"/>
                    <a:pt x="26" y="11"/>
                    <a:pt x="26" y="11"/>
                  </a:cubicBezTo>
                  <a:cubicBezTo>
                    <a:pt x="26" y="12"/>
                    <a:pt x="25" y="12"/>
                    <a:pt x="25" y="12"/>
                  </a:cubicBezTo>
                  <a:cubicBezTo>
                    <a:pt x="25" y="12"/>
                    <a:pt x="25" y="12"/>
                    <a:pt x="25" y="12"/>
                  </a:cubicBezTo>
                  <a:cubicBezTo>
                    <a:pt x="25" y="12"/>
                    <a:pt x="25" y="12"/>
                    <a:pt x="25" y="12"/>
                  </a:cubicBezTo>
                  <a:cubicBezTo>
                    <a:pt x="25" y="12"/>
                    <a:pt x="25" y="12"/>
                    <a:pt x="25" y="12"/>
                  </a:cubicBezTo>
                  <a:cubicBezTo>
                    <a:pt x="25" y="12"/>
                    <a:pt x="25" y="14"/>
                    <a:pt x="26" y="15"/>
                  </a:cubicBezTo>
                  <a:cubicBezTo>
                    <a:pt x="25" y="15"/>
                    <a:pt x="24" y="15"/>
                    <a:pt x="24" y="15"/>
                  </a:cubicBezTo>
                  <a:cubicBezTo>
                    <a:pt x="24" y="15"/>
                    <a:pt x="20" y="16"/>
                    <a:pt x="19" y="16"/>
                  </a:cubicBezTo>
                  <a:cubicBezTo>
                    <a:pt x="19" y="16"/>
                    <a:pt x="12" y="13"/>
                    <a:pt x="12" y="13"/>
                  </a:cubicBezTo>
                  <a:cubicBezTo>
                    <a:pt x="11" y="13"/>
                    <a:pt x="11" y="13"/>
                    <a:pt x="11" y="13"/>
                  </a:cubicBezTo>
                  <a:cubicBezTo>
                    <a:pt x="11" y="13"/>
                    <a:pt x="11" y="13"/>
                    <a:pt x="11" y="13"/>
                  </a:cubicBezTo>
                  <a:cubicBezTo>
                    <a:pt x="11" y="13"/>
                    <a:pt x="11" y="13"/>
                    <a:pt x="11" y="14"/>
                  </a:cubicBezTo>
                  <a:cubicBezTo>
                    <a:pt x="11" y="14"/>
                    <a:pt x="12" y="18"/>
                    <a:pt x="13" y="19"/>
                  </a:cubicBezTo>
                  <a:cubicBezTo>
                    <a:pt x="12" y="19"/>
                    <a:pt x="12" y="19"/>
                    <a:pt x="11" y="19"/>
                  </a:cubicBezTo>
                  <a:cubicBezTo>
                    <a:pt x="11" y="19"/>
                    <a:pt x="10" y="16"/>
                    <a:pt x="10" y="16"/>
                  </a:cubicBezTo>
                  <a:cubicBezTo>
                    <a:pt x="10" y="16"/>
                    <a:pt x="10" y="16"/>
                    <a:pt x="10" y="16"/>
                  </a:cubicBezTo>
                  <a:cubicBezTo>
                    <a:pt x="5" y="16"/>
                    <a:pt x="5" y="16"/>
                    <a:pt x="5" y="16"/>
                  </a:cubicBezTo>
                  <a:cubicBezTo>
                    <a:pt x="5" y="16"/>
                    <a:pt x="5" y="16"/>
                    <a:pt x="5" y="16"/>
                  </a:cubicBezTo>
                  <a:cubicBezTo>
                    <a:pt x="5" y="16"/>
                    <a:pt x="5" y="17"/>
                    <a:pt x="5" y="17"/>
                  </a:cubicBezTo>
                  <a:cubicBezTo>
                    <a:pt x="4" y="17"/>
                    <a:pt x="2" y="18"/>
                    <a:pt x="2" y="18"/>
                  </a:cubicBezTo>
                  <a:cubicBezTo>
                    <a:pt x="2" y="17"/>
                    <a:pt x="1" y="14"/>
                    <a:pt x="1" y="14"/>
                  </a:cubicBezTo>
                  <a:cubicBezTo>
                    <a:pt x="1" y="14"/>
                    <a:pt x="2" y="12"/>
                    <a:pt x="2" y="12"/>
                  </a:cubicBezTo>
                  <a:cubicBezTo>
                    <a:pt x="2" y="12"/>
                    <a:pt x="3" y="11"/>
                    <a:pt x="3" y="11"/>
                  </a:cubicBezTo>
                  <a:cubicBezTo>
                    <a:pt x="3" y="11"/>
                    <a:pt x="3" y="11"/>
                    <a:pt x="3" y="11"/>
                  </a:cubicBezTo>
                  <a:cubicBezTo>
                    <a:pt x="3" y="11"/>
                    <a:pt x="3" y="11"/>
                    <a:pt x="3" y="11"/>
                  </a:cubicBezTo>
                  <a:cubicBezTo>
                    <a:pt x="3" y="11"/>
                    <a:pt x="3" y="10"/>
                    <a:pt x="2" y="10"/>
                  </a:cubicBezTo>
                  <a:cubicBezTo>
                    <a:pt x="3" y="9"/>
                    <a:pt x="5" y="8"/>
                    <a:pt x="5" y="8"/>
                  </a:cubicBezTo>
                  <a:cubicBezTo>
                    <a:pt x="5" y="8"/>
                    <a:pt x="5" y="8"/>
                    <a:pt x="5" y="8"/>
                  </a:cubicBezTo>
                  <a:cubicBezTo>
                    <a:pt x="5" y="8"/>
                    <a:pt x="5" y="8"/>
                    <a:pt x="5" y="8"/>
                  </a:cubicBezTo>
                  <a:cubicBezTo>
                    <a:pt x="5" y="8"/>
                    <a:pt x="5" y="8"/>
                    <a:pt x="5" y="8"/>
                  </a:cubicBezTo>
                  <a:cubicBezTo>
                    <a:pt x="5" y="8"/>
                    <a:pt x="1" y="3"/>
                    <a:pt x="0" y="3"/>
                  </a:cubicBezTo>
                  <a:cubicBezTo>
                    <a:pt x="1" y="3"/>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96">
              <a:extLst>
                <a:ext uri="{FF2B5EF4-FFF2-40B4-BE49-F238E27FC236}">
                  <a16:creationId xmlns:a16="http://schemas.microsoft.com/office/drawing/2014/main" id="{BF9C3382-53F8-B1E9-C233-555DA183A5E1}"/>
                </a:ext>
              </a:extLst>
            </p:cNvPr>
            <p:cNvSpPr>
              <a:spLocks/>
            </p:cNvSpPr>
            <p:nvPr/>
          </p:nvSpPr>
          <p:spPr bwMode="auto">
            <a:xfrm>
              <a:off x="4020" y="1547"/>
              <a:ext cx="93" cy="61"/>
            </a:xfrm>
            <a:custGeom>
              <a:avLst/>
              <a:gdLst>
                <a:gd name="T0" fmla="*/ 3 w 93"/>
                <a:gd name="T1" fmla="*/ 20 h 61"/>
                <a:gd name="T2" fmla="*/ 8 w 93"/>
                <a:gd name="T3" fmla="*/ 17 h 61"/>
                <a:gd name="T4" fmla="*/ 29 w 93"/>
                <a:gd name="T5" fmla="*/ 26 h 61"/>
                <a:gd name="T6" fmla="*/ 52 w 93"/>
                <a:gd name="T7" fmla="*/ 23 h 61"/>
                <a:gd name="T8" fmla="*/ 49 w 93"/>
                <a:gd name="T9" fmla="*/ 11 h 61"/>
                <a:gd name="T10" fmla="*/ 55 w 93"/>
                <a:gd name="T11" fmla="*/ 0 h 61"/>
                <a:gd name="T12" fmla="*/ 78 w 93"/>
                <a:gd name="T13" fmla="*/ 11 h 61"/>
                <a:gd name="T14" fmla="*/ 78 w 93"/>
                <a:gd name="T15" fmla="*/ 14 h 61"/>
                <a:gd name="T16" fmla="*/ 93 w 93"/>
                <a:gd name="T17" fmla="*/ 29 h 61"/>
                <a:gd name="T18" fmla="*/ 84 w 93"/>
                <a:gd name="T19" fmla="*/ 32 h 61"/>
                <a:gd name="T20" fmla="*/ 87 w 93"/>
                <a:gd name="T21" fmla="*/ 38 h 61"/>
                <a:gd name="T22" fmla="*/ 84 w 93"/>
                <a:gd name="T23" fmla="*/ 40 h 61"/>
                <a:gd name="T24" fmla="*/ 81 w 93"/>
                <a:gd name="T25" fmla="*/ 46 h 61"/>
                <a:gd name="T26" fmla="*/ 52 w 93"/>
                <a:gd name="T27" fmla="*/ 49 h 61"/>
                <a:gd name="T28" fmla="*/ 38 w 93"/>
                <a:gd name="T29" fmla="*/ 61 h 61"/>
                <a:gd name="T30" fmla="*/ 11 w 93"/>
                <a:gd name="T31" fmla="*/ 58 h 61"/>
                <a:gd name="T32" fmla="*/ 0 w 93"/>
                <a:gd name="T33" fmla="*/ 26 h 61"/>
                <a:gd name="T34" fmla="*/ 3 w 93"/>
                <a:gd name="T35" fmla="*/ 2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61">
                  <a:moveTo>
                    <a:pt x="3" y="20"/>
                  </a:moveTo>
                  <a:lnTo>
                    <a:pt x="8" y="17"/>
                  </a:lnTo>
                  <a:lnTo>
                    <a:pt x="29" y="26"/>
                  </a:lnTo>
                  <a:lnTo>
                    <a:pt x="52" y="23"/>
                  </a:lnTo>
                  <a:lnTo>
                    <a:pt x="49" y="11"/>
                  </a:lnTo>
                  <a:lnTo>
                    <a:pt x="55" y="0"/>
                  </a:lnTo>
                  <a:lnTo>
                    <a:pt x="78" y="11"/>
                  </a:lnTo>
                  <a:lnTo>
                    <a:pt x="78" y="14"/>
                  </a:lnTo>
                  <a:lnTo>
                    <a:pt x="93" y="29"/>
                  </a:lnTo>
                  <a:lnTo>
                    <a:pt x="84" y="32"/>
                  </a:lnTo>
                  <a:lnTo>
                    <a:pt x="87" y="38"/>
                  </a:lnTo>
                  <a:lnTo>
                    <a:pt x="84" y="40"/>
                  </a:lnTo>
                  <a:lnTo>
                    <a:pt x="81" y="46"/>
                  </a:lnTo>
                  <a:lnTo>
                    <a:pt x="52" y="49"/>
                  </a:lnTo>
                  <a:lnTo>
                    <a:pt x="38" y="61"/>
                  </a:lnTo>
                  <a:lnTo>
                    <a:pt x="11" y="58"/>
                  </a:lnTo>
                  <a:lnTo>
                    <a:pt x="0" y="26"/>
                  </a:lnTo>
                  <a:lnTo>
                    <a:pt x="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97">
              <a:extLst>
                <a:ext uri="{FF2B5EF4-FFF2-40B4-BE49-F238E27FC236}">
                  <a16:creationId xmlns:a16="http://schemas.microsoft.com/office/drawing/2014/main" id="{74F4EAB0-D5BC-A473-650C-F3328F6B607A}"/>
                </a:ext>
              </a:extLst>
            </p:cNvPr>
            <p:cNvSpPr>
              <a:spLocks noEditPoints="1"/>
            </p:cNvSpPr>
            <p:nvPr/>
          </p:nvSpPr>
          <p:spPr bwMode="auto">
            <a:xfrm>
              <a:off x="4017" y="1544"/>
              <a:ext cx="96" cy="67"/>
            </a:xfrm>
            <a:custGeom>
              <a:avLst/>
              <a:gdLst>
                <a:gd name="T0" fmla="*/ 20 w 33"/>
                <a:gd name="T1" fmla="*/ 0 h 23"/>
                <a:gd name="T2" fmla="*/ 17 w 33"/>
                <a:gd name="T3" fmla="*/ 4 h 23"/>
                <a:gd name="T4" fmla="*/ 17 w 33"/>
                <a:gd name="T5" fmla="*/ 5 h 23"/>
                <a:gd name="T6" fmla="*/ 17 w 33"/>
                <a:gd name="T7" fmla="*/ 5 h 23"/>
                <a:gd name="T8" fmla="*/ 18 w 33"/>
                <a:gd name="T9" fmla="*/ 9 h 23"/>
                <a:gd name="T10" fmla="*/ 11 w 33"/>
                <a:gd name="T11" fmla="*/ 9 h 23"/>
                <a:gd name="T12" fmla="*/ 4 w 33"/>
                <a:gd name="T13" fmla="*/ 7 h 23"/>
                <a:gd name="T14" fmla="*/ 4 w 33"/>
                <a:gd name="T15" fmla="*/ 7 h 23"/>
                <a:gd name="T16" fmla="*/ 2 w 33"/>
                <a:gd name="T17" fmla="*/ 7 h 23"/>
                <a:gd name="T18" fmla="*/ 1 w 33"/>
                <a:gd name="T19" fmla="*/ 8 h 23"/>
                <a:gd name="T20" fmla="*/ 1 w 33"/>
                <a:gd name="T21" fmla="*/ 10 h 23"/>
                <a:gd name="T22" fmla="*/ 1 w 33"/>
                <a:gd name="T23" fmla="*/ 10 h 23"/>
                <a:gd name="T24" fmla="*/ 5 w 33"/>
                <a:gd name="T25" fmla="*/ 21 h 23"/>
                <a:gd name="T26" fmla="*/ 5 w 33"/>
                <a:gd name="T27" fmla="*/ 21 h 23"/>
                <a:gd name="T28" fmla="*/ 14 w 33"/>
                <a:gd name="T29" fmla="*/ 23 h 23"/>
                <a:gd name="T30" fmla="*/ 14 w 33"/>
                <a:gd name="T31" fmla="*/ 23 h 23"/>
                <a:gd name="T32" fmla="*/ 19 w 33"/>
                <a:gd name="T33" fmla="*/ 19 h 23"/>
                <a:gd name="T34" fmla="*/ 29 w 33"/>
                <a:gd name="T35" fmla="*/ 17 h 23"/>
                <a:gd name="T36" fmla="*/ 29 w 33"/>
                <a:gd name="T37" fmla="*/ 17 h 23"/>
                <a:gd name="T38" fmla="*/ 30 w 33"/>
                <a:gd name="T39" fmla="*/ 15 h 23"/>
                <a:gd name="T40" fmla="*/ 31 w 33"/>
                <a:gd name="T41" fmla="*/ 14 h 23"/>
                <a:gd name="T42" fmla="*/ 31 w 33"/>
                <a:gd name="T43" fmla="*/ 14 h 23"/>
                <a:gd name="T44" fmla="*/ 31 w 33"/>
                <a:gd name="T45" fmla="*/ 14 h 23"/>
                <a:gd name="T46" fmla="*/ 30 w 33"/>
                <a:gd name="T47" fmla="*/ 13 h 23"/>
                <a:gd name="T48" fmla="*/ 33 w 33"/>
                <a:gd name="T49" fmla="*/ 11 h 23"/>
                <a:gd name="T50" fmla="*/ 33 w 33"/>
                <a:gd name="T51" fmla="*/ 11 h 23"/>
                <a:gd name="T52" fmla="*/ 33 w 33"/>
                <a:gd name="T53" fmla="*/ 11 h 23"/>
                <a:gd name="T54" fmla="*/ 33 w 33"/>
                <a:gd name="T55" fmla="*/ 11 h 23"/>
                <a:gd name="T56" fmla="*/ 28 w 33"/>
                <a:gd name="T57" fmla="*/ 6 h 23"/>
                <a:gd name="T58" fmla="*/ 29 w 33"/>
                <a:gd name="T59" fmla="*/ 5 h 23"/>
                <a:gd name="T60" fmla="*/ 29 w 33"/>
                <a:gd name="T61" fmla="*/ 5 h 23"/>
                <a:gd name="T62" fmla="*/ 29 w 33"/>
                <a:gd name="T63" fmla="*/ 5 h 23"/>
                <a:gd name="T64" fmla="*/ 29 w 33"/>
                <a:gd name="T65" fmla="*/ 5 h 23"/>
                <a:gd name="T66" fmla="*/ 20 w 33"/>
                <a:gd name="T67" fmla="*/ 0 h 23"/>
                <a:gd name="T68" fmla="*/ 20 w 33"/>
                <a:gd name="T69" fmla="*/ 0 h 23"/>
                <a:gd name="T70" fmla="*/ 20 w 33"/>
                <a:gd name="T71" fmla="*/ 1 h 23"/>
                <a:gd name="T72" fmla="*/ 28 w 33"/>
                <a:gd name="T73" fmla="*/ 5 h 23"/>
                <a:gd name="T74" fmla="*/ 28 w 33"/>
                <a:gd name="T75" fmla="*/ 6 h 23"/>
                <a:gd name="T76" fmla="*/ 28 w 33"/>
                <a:gd name="T77" fmla="*/ 6 h 23"/>
                <a:gd name="T78" fmla="*/ 28 w 33"/>
                <a:gd name="T79" fmla="*/ 6 h 23"/>
                <a:gd name="T80" fmla="*/ 32 w 33"/>
                <a:gd name="T81" fmla="*/ 11 h 23"/>
                <a:gd name="T82" fmla="*/ 30 w 33"/>
                <a:gd name="T83" fmla="*/ 12 h 23"/>
                <a:gd name="T84" fmla="*/ 30 w 33"/>
                <a:gd name="T85" fmla="*/ 12 h 23"/>
                <a:gd name="T86" fmla="*/ 30 w 33"/>
                <a:gd name="T87" fmla="*/ 13 h 23"/>
                <a:gd name="T88" fmla="*/ 30 w 33"/>
                <a:gd name="T89" fmla="*/ 14 h 23"/>
                <a:gd name="T90" fmla="*/ 29 w 33"/>
                <a:gd name="T91" fmla="*/ 15 h 23"/>
                <a:gd name="T92" fmla="*/ 29 w 33"/>
                <a:gd name="T93" fmla="*/ 15 h 23"/>
                <a:gd name="T94" fmla="*/ 29 w 33"/>
                <a:gd name="T95" fmla="*/ 17 h 23"/>
                <a:gd name="T96" fmla="*/ 19 w 33"/>
                <a:gd name="T97" fmla="*/ 18 h 23"/>
                <a:gd name="T98" fmla="*/ 19 w 33"/>
                <a:gd name="T99" fmla="*/ 18 h 23"/>
                <a:gd name="T100" fmla="*/ 14 w 33"/>
                <a:gd name="T101" fmla="*/ 22 h 23"/>
                <a:gd name="T102" fmla="*/ 6 w 33"/>
                <a:gd name="T103" fmla="*/ 21 h 23"/>
                <a:gd name="T104" fmla="*/ 1 w 33"/>
                <a:gd name="T105" fmla="*/ 10 h 23"/>
                <a:gd name="T106" fmla="*/ 2 w 33"/>
                <a:gd name="T107" fmla="*/ 8 h 23"/>
                <a:gd name="T108" fmla="*/ 4 w 33"/>
                <a:gd name="T109" fmla="*/ 8 h 23"/>
                <a:gd name="T110" fmla="*/ 11 w 33"/>
                <a:gd name="T111" fmla="*/ 10 h 23"/>
                <a:gd name="T112" fmla="*/ 11 w 33"/>
                <a:gd name="T113" fmla="*/ 10 h 23"/>
                <a:gd name="T114" fmla="*/ 19 w 33"/>
                <a:gd name="T115" fmla="*/ 9 h 23"/>
                <a:gd name="T116" fmla="*/ 19 w 33"/>
                <a:gd name="T117" fmla="*/ 9 h 23"/>
                <a:gd name="T118" fmla="*/ 19 w 33"/>
                <a:gd name="T119" fmla="*/ 9 h 23"/>
                <a:gd name="T120" fmla="*/ 19 w 33"/>
                <a:gd name="T121" fmla="*/ 9 h 23"/>
                <a:gd name="T122" fmla="*/ 18 w 33"/>
                <a:gd name="T123" fmla="*/ 5 h 23"/>
                <a:gd name="T124" fmla="*/ 20 w 33"/>
                <a:gd name="T12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23">
                  <a:moveTo>
                    <a:pt x="20" y="0"/>
                  </a:moveTo>
                  <a:cubicBezTo>
                    <a:pt x="17" y="4"/>
                    <a:pt x="17" y="4"/>
                    <a:pt x="17" y="4"/>
                  </a:cubicBezTo>
                  <a:cubicBezTo>
                    <a:pt x="17" y="4"/>
                    <a:pt x="17" y="4"/>
                    <a:pt x="17" y="5"/>
                  </a:cubicBezTo>
                  <a:cubicBezTo>
                    <a:pt x="17" y="5"/>
                    <a:pt x="17" y="5"/>
                    <a:pt x="17" y="5"/>
                  </a:cubicBezTo>
                  <a:cubicBezTo>
                    <a:pt x="17" y="5"/>
                    <a:pt x="18" y="8"/>
                    <a:pt x="18" y="9"/>
                  </a:cubicBezTo>
                  <a:cubicBezTo>
                    <a:pt x="18" y="9"/>
                    <a:pt x="12" y="9"/>
                    <a:pt x="11" y="9"/>
                  </a:cubicBezTo>
                  <a:cubicBezTo>
                    <a:pt x="11" y="9"/>
                    <a:pt x="4" y="7"/>
                    <a:pt x="4" y="7"/>
                  </a:cubicBezTo>
                  <a:cubicBezTo>
                    <a:pt x="4" y="7"/>
                    <a:pt x="4" y="7"/>
                    <a:pt x="4" y="7"/>
                  </a:cubicBezTo>
                  <a:cubicBezTo>
                    <a:pt x="2" y="7"/>
                    <a:pt x="2" y="7"/>
                    <a:pt x="2" y="7"/>
                  </a:cubicBezTo>
                  <a:cubicBezTo>
                    <a:pt x="1" y="7"/>
                    <a:pt x="1" y="7"/>
                    <a:pt x="1" y="8"/>
                  </a:cubicBezTo>
                  <a:cubicBezTo>
                    <a:pt x="1" y="10"/>
                    <a:pt x="1" y="10"/>
                    <a:pt x="1" y="10"/>
                  </a:cubicBezTo>
                  <a:cubicBezTo>
                    <a:pt x="0" y="10"/>
                    <a:pt x="1" y="10"/>
                    <a:pt x="1" y="10"/>
                  </a:cubicBezTo>
                  <a:cubicBezTo>
                    <a:pt x="5" y="21"/>
                    <a:pt x="5" y="21"/>
                    <a:pt x="5" y="21"/>
                  </a:cubicBezTo>
                  <a:cubicBezTo>
                    <a:pt x="5" y="21"/>
                    <a:pt x="5" y="21"/>
                    <a:pt x="5" y="21"/>
                  </a:cubicBezTo>
                  <a:cubicBezTo>
                    <a:pt x="14" y="23"/>
                    <a:pt x="14" y="23"/>
                    <a:pt x="14" y="23"/>
                  </a:cubicBezTo>
                  <a:cubicBezTo>
                    <a:pt x="14" y="23"/>
                    <a:pt x="14" y="23"/>
                    <a:pt x="14" y="23"/>
                  </a:cubicBezTo>
                  <a:cubicBezTo>
                    <a:pt x="14" y="23"/>
                    <a:pt x="19" y="19"/>
                    <a:pt x="19" y="19"/>
                  </a:cubicBezTo>
                  <a:cubicBezTo>
                    <a:pt x="19" y="19"/>
                    <a:pt x="29" y="17"/>
                    <a:pt x="29" y="17"/>
                  </a:cubicBezTo>
                  <a:cubicBezTo>
                    <a:pt x="29" y="17"/>
                    <a:pt x="29" y="17"/>
                    <a:pt x="29" y="17"/>
                  </a:cubicBezTo>
                  <a:cubicBezTo>
                    <a:pt x="29" y="17"/>
                    <a:pt x="30" y="15"/>
                    <a:pt x="30" y="15"/>
                  </a:cubicBezTo>
                  <a:cubicBezTo>
                    <a:pt x="30" y="15"/>
                    <a:pt x="31" y="14"/>
                    <a:pt x="31" y="14"/>
                  </a:cubicBezTo>
                  <a:cubicBezTo>
                    <a:pt x="31" y="14"/>
                    <a:pt x="31" y="14"/>
                    <a:pt x="31" y="14"/>
                  </a:cubicBezTo>
                  <a:cubicBezTo>
                    <a:pt x="31" y="14"/>
                    <a:pt x="31" y="14"/>
                    <a:pt x="31" y="14"/>
                  </a:cubicBezTo>
                  <a:cubicBezTo>
                    <a:pt x="31" y="14"/>
                    <a:pt x="31" y="13"/>
                    <a:pt x="30" y="13"/>
                  </a:cubicBezTo>
                  <a:cubicBezTo>
                    <a:pt x="31" y="12"/>
                    <a:pt x="33" y="11"/>
                    <a:pt x="33" y="11"/>
                  </a:cubicBezTo>
                  <a:cubicBezTo>
                    <a:pt x="33" y="11"/>
                    <a:pt x="33" y="11"/>
                    <a:pt x="33" y="11"/>
                  </a:cubicBezTo>
                  <a:cubicBezTo>
                    <a:pt x="33" y="11"/>
                    <a:pt x="33" y="11"/>
                    <a:pt x="33" y="11"/>
                  </a:cubicBezTo>
                  <a:cubicBezTo>
                    <a:pt x="33" y="11"/>
                    <a:pt x="33" y="11"/>
                    <a:pt x="33" y="11"/>
                  </a:cubicBezTo>
                  <a:cubicBezTo>
                    <a:pt x="33" y="11"/>
                    <a:pt x="29" y="6"/>
                    <a:pt x="28" y="6"/>
                  </a:cubicBezTo>
                  <a:cubicBezTo>
                    <a:pt x="28" y="6"/>
                    <a:pt x="29" y="5"/>
                    <a:pt x="29" y="5"/>
                  </a:cubicBezTo>
                  <a:cubicBezTo>
                    <a:pt x="29" y="5"/>
                    <a:pt x="29" y="5"/>
                    <a:pt x="29" y="5"/>
                  </a:cubicBezTo>
                  <a:cubicBezTo>
                    <a:pt x="29" y="5"/>
                    <a:pt x="29" y="5"/>
                    <a:pt x="29" y="5"/>
                  </a:cubicBezTo>
                  <a:cubicBezTo>
                    <a:pt x="29" y="5"/>
                    <a:pt x="29" y="5"/>
                    <a:pt x="29" y="5"/>
                  </a:cubicBezTo>
                  <a:cubicBezTo>
                    <a:pt x="20" y="0"/>
                    <a:pt x="20" y="0"/>
                    <a:pt x="20" y="0"/>
                  </a:cubicBezTo>
                  <a:cubicBezTo>
                    <a:pt x="20" y="0"/>
                    <a:pt x="20" y="0"/>
                    <a:pt x="20" y="0"/>
                  </a:cubicBezTo>
                  <a:close/>
                  <a:moveTo>
                    <a:pt x="20" y="1"/>
                  </a:moveTo>
                  <a:cubicBezTo>
                    <a:pt x="21" y="1"/>
                    <a:pt x="27" y="5"/>
                    <a:pt x="28" y="5"/>
                  </a:cubicBezTo>
                  <a:cubicBezTo>
                    <a:pt x="28" y="5"/>
                    <a:pt x="28" y="6"/>
                    <a:pt x="28" y="6"/>
                  </a:cubicBezTo>
                  <a:cubicBezTo>
                    <a:pt x="28" y="6"/>
                    <a:pt x="28" y="6"/>
                    <a:pt x="28" y="6"/>
                  </a:cubicBezTo>
                  <a:cubicBezTo>
                    <a:pt x="28" y="6"/>
                    <a:pt x="28" y="6"/>
                    <a:pt x="28" y="6"/>
                  </a:cubicBezTo>
                  <a:cubicBezTo>
                    <a:pt x="28" y="6"/>
                    <a:pt x="32" y="10"/>
                    <a:pt x="32" y="11"/>
                  </a:cubicBezTo>
                  <a:cubicBezTo>
                    <a:pt x="32" y="11"/>
                    <a:pt x="30" y="12"/>
                    <a:pt x="30" y="12"/>
                  </a:cubicBezTo>
                  <a:cubicBezTo>
                    <a:pt x="30" y="12"/>
                    <a:pt x="30" y="12"/>
                    <a:pt x="30" y="12"/>
                  </a:cubicBezTo>
                  <a:cubicBezTo>
                    <a:pt x="30" y="12"/>
                    <a:pt x="30" y="13"/>
                    <a:pt x="30" y="13"/>
                  </a:cubicBezTo>
                  <a:cubicBezTo>
                    <a:pt x="30" y="13"/>
                    <a:pt x="30" y="14"/>
                    <a:pt x="30" y="14"/>
                  </a:cubicBezTo>
                  <a:cubicBezTo>
                    <a:pt x="30" y="14"/>
                    <a:pt x="29" y="15"/>
                    <a:pt x="29" y="15"/>
                  </a:cubicBezTo>
                  <a:cubicBezTo>
                    <a:pt x="29" y="15"/>
                    <a:pt x="29" y="15"/>
                    <a:pt x="29" y="15"/>
                  </a:cubicBezTo>
                  <a:cubicBezTo>
                    <a:pt x="29" y="15"/>
                    <a:pt x="29" y="16"/>
                    <a:pt x="29" y="17"/>
                  </a:cubicBezTo>
                  <a:cubicBezTo>
                    <a:pt x="28" y="17"/>
                    <a:pt x="19" y="18"/>
                    <a:pt x="19" y="18"/>
                  </a:cubicBezTo>
                  <a:cubicBezTo>
                    <a:pt x="19" y="18"/>
                    <a:pt x="19" y="18"/>
                    <a:pt x="19" y="18"/>
                  </a:cubicBezTo>
                  <a:cubicBezTo>
                    <a:pt x="19" y="18"/>
                    <a:pt x="14" y="22"/>
                    <a:pt x="14" y="22"/>
                  </a:cubicBezTo>
                  <a:cubicBezTo>
                    <a:pt x="14" y="22"/>
                    <a:pt x="6" y="21"/>
                    <a:pt x="6" y="21"/>
                  </a:cubicBezTo>
                  <a:cubicBezTo>
                    <a:pt x="5" y="20"/>
                    <a:pt x="1" y="10"/>
                    <a:pt x="1" y="10"/>
                  </a:cubicBezTo>
                  <a:cubicBezTo>
                    <a:pt x="1" y="10"/>
                    <a:pt x="2" y="8"/>
                    <a:pt x="2" y="8"/>
                  </a:cubicBezTo>
                  <a:cubicBezTo>
                    <a:pt x="2" y="8"/>
                    <a:pt x="4" y="8"/>
                    <a:pt x="4" y="8"/>
                  </a:cubicBezTo>
                  <a:cubicBezTo>
                    <a:pt x="4" y="8"/>
                    <a:pt x="11" y="10"/>
                    <a:pt x="11" y="10"/>
                  </a:cubicBezTo>
                  <a:cubicBezTo>
                    <a:pt x="11" y="10"/>
                    <a:pt x="11" y="10"/>
                    <a:pt x="11" y="10"/>
                  </a:cubicBezTo>
                  <a:cubicBezTo>
                    <a:pt x="19" y="9"/>
                    <a:pt x="19" y="9"/>
                    <a:pt x="19" y="9"/>
                  </a:cubicBezTo>
                  <a:cubicBezTo>
                    <a:pt x="19" y="9"/>
                    <a:pt x="19" y="9"/>
                    <a:pt x="19" y="9"/>
                  </a:cubicBezTo>
                  <a:cubicBezTo>
                    <a:pt x="19" y="9"/>
                    <a:pt x="19" y="9"/>
                    <a:pt x="19" y="9"/>
                  </a:cubicBezTo>
                  <a:cubicBezTo>
                    <a:pt x="19" y="9"/>
                    <a:pt x="19" y="9"/>
                    <a:pt x="19" y="9"/>
                  </a:cubicBezTo>
                  <a:cubicBezTo>
                    <a:pt x="19" y="9"/>
                    <a:pt x="18" y="5"/>
                    <a:pt x="18" y="5"/>
                  </a:cubicBezTo>
                  <a:cubicBezTo>
                    <a:pt x="18" y="4"/>
                    <a:pt x="20" y="1"/>
                    <a:pt x="2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98">
              <a:extLst>
                <a:ext uri="{FF2B5EF4-FFF2-40B4-BE49-F238E27FC236}">
                  <a16:creationId xmlns:a16="http://schemas.microsoft.com/office/drawing/2014/main" id="{39DBF45B-9E5C-0F6A-0F7F-17378225B567}"/>
                </a:ext>
              </a:extLst>
            </p:cNvPr>
            <p:cNvSpPr>
              <a:spLocks/>
            </p:cNvSpPr>
            <p:nvPr/>
          </p:nvSpPr>
          <p:spPr bwMode="auto">
            <a:xfrm>
              <a:off x="4238" y="1456"/>
              <a:ext cx="70" cy="64"/>
            </a:xfrm>
            <a:custGeom>
              <a:avLst/>
              <a:gdLst>
                <a:gd name="T0" fmla="*/ 0 w 70"/>
                <a:gd name="T1" fmla="*/ 32 h 64"/>
                <a:gd name="T2" fmla="*/ 12 w 70"/>
                <a:gd name="T3" fmla="*/ 9 h 64"/>
                <a:gd name="T4" fmla="*/ 21 w 70"/>
                <a:gd name="T5" fmla="*/ 6 h 64"/>
                <a:gd name="T6" fmla="*/ 29 w 70"/>
                <a:gd name="T7" fmla="*/ 3 h 64"/>
                <a:gd name="T8" fmla="*/ 29 w 70"/>
                <a:gd name="T9" fmla="*/ 0 h 64"/>
                <a:gd name="T10" fmla="*/ 70 w 70"/>
                <a:gd name="T11" fmla="*/ 12 h 64"/>
                <a:gd name="T12" fmla="*/ 56 w 70"/>
                <a:gd name="T13" fmla="*/ 35 h 64"/>
                <a:gd name="T14" fmla="*/ 61 w 70"/>
                <a:gd name="T15" fmla="*/ 41 h 64"/>
                <a:gd name="T16" fmla="*/ 59 w 70"/>
                <a:gd name="T17" fmla="*/ 41 h 64"/>
                <a:gd name="T18" fmla="*/ 41 w 70"/>
                <a:gd name="T19" fmla="*/ 47 h 64"/>
                <a:gd name="T20" fmla="*/ 26 w 70"/>
                <a:gd name="T21" fmla="*/ 64 h 64"/>
                <a:gd name="T22" fmla="*/ 24 w 70"/>
                <a:gd name="T23" fmla="*/ 64 h 64"/>
                <a:gd name="T24" fmla="*/ 18 w 70"/>
                <a:gd name="T25" fmla="*/ 44 h 64"/>
                <a:gd name="T26" fmla="*/ 12 w 70"/>
                <a:gd name="T27" fmla="*/ 47 h 64"/>
                <a:gd name="T28" fmla="*/ 0 w 70"/>
                <a:gd name="T2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4">
                  <a:moveTo>
                    <a:pt x="0" y="32"/>
                  </a:moveTo>
                  <a:lnTo>
                    <a:pt x="12" y="9"/>
                  </a:lnTo>
                  <a:lnTo>
                    <a:pt x="21" y="6"/>
                  </a:lnTo>
                  <a:lnTo>
                    <a:pt x="29" y="3"/>
                  </a:lnTo>
                  <a:lnTo>
                    <a:pt x="29" y="0"/>
                  </a:lnTo>
                  <a:lnTo>
                    <a:pt x="70" y="12"/>
                  </a:lnTo>
                  <a:lnTo>
                    <a:pt x="56" y="35"/>
                  </a:lnTo>
                  <a:lnTo>
                    <a:pt x="61" y="41"/>
                  </a:lnTo>
                  <a:lnTo>
                    <a:pt x="59" y="41"/>
                  </a:lnTo>
                  <a:lnTo>
                    <a:pt x="41" y="47"/>
                  </a:lnTo>
                  <a:lnTo>
                    <a:pt x="26" y="64"/>
                  </a:lnTo>
                  <a:lnTo>
                    <a:pt x="24" y="64"/>
                  </a:lnTo>
                  <a:lnTo>
                    <a:pt x="18" y="44"/>
                  </a:lnTo>
                  <a:lnTo>
                    <a:pt x="12" y="47"/>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99">
              <a:extLst>
                <a:ext uri="{FF2B5EF4-FFF2-40B4-BE49-F238E27FC236}">
                  <a16:creationId xmlns:a16="http://schemas.microsoft.com/office/drawing/2014/main" id="{5B5EBEE2-35A9-3373-5DE3-DA7842AC4659}"/>
                </a:ext>
              </a:extLst>
            </p:cNvPr>
            <p:cNvSpPr>
              <a:spLocks noEditPoints="1"/>
            </p:cNvSpPr>
            <p:nvPr/>
          </p:nvSpPr>
          <p:spPr bwMode="auto">
            <a:xfrm>
              <a:off x="4238" y="1454"/>
              <a:ext cx="70" cy="66"/>
            </a:xfrm>
            <a:custGeom>
              <a:avLst/>
              <a:gdLst>
                <a:gd name="T0" fmla="*/ 10 w 24"/>
                <a:gd name="T1" fmla="*/ 0 h 23"/>
                <a:gd name="T2" fmla="*/ 10 w 24"/>
                <a:gd name="T3" fmla="*/ 1 h 23"/>
                <a:gd name="T4" fmla="*/ 10 w 24"/>
                <a:gd name="T5" fmla="*/ 2 h 23"/>
                <a:gd name="T6" fmla="*/ 7 w 24"/>
                <a:gd name="T7" fmla="*/ 2 h 23"/>
                <a:gd name="T8" fmla="*/ 4 w 24"/>
                <a:gd name="T9" fmla="*/ 4 h 23"/>
                <a:gd name="T10" fmla="*/ 4 w 24"/>
                <a:gd name="T11" fmla="*/ 4 h 23"/>
                <a:gd name="T12" fmla="*/ 0 w 24"/>
                <a:gd name="T13" fmla="*/ 12 h 23"/>
                <a:gd name="T14" fmla="*/ 0 w 24"/>
                <a:gd name="T15" fmla="*/ 12 h 23"/>
                <a:gd name="T16" fmla="*/ 0 w 24"/>
                <a:gd name="T17" fmla="*/ 12 h 23"/>
                <a:gd name="T18" fmla="*/ 3 w 24"/>
                <a:gd name="T19" fmla="*/ 18 h 23"/>
                <a:gd name="T20" fmla="*/ 4 w 24"/>
                <a:gd name="T21" fmla="*/ 18 h 23"/>
                <a:gd name="T22" fmla="*/ 6 w 24"/>
                <a:gd name="T23" fmla="*/ 17 h 23"/>
                <a:gd name="T24" fmla="*/ 8 w 24"/>
                <a:gd name="T25" fmla="*/ 23 h 23"/>
                <a:gd name="T26" fmla="*/ 9 w 24"/>
                <a:gd name="T27" fmla="*/ 23 h 23"/>
                <a:gd name="T28" fmla="*/ 9 w 24"/>
                <a:gd name="T29" fmla="*/ 23 h 23"/>
                <a:gd name="T30" fmla="*/ 9 w 24"/>
                <a:gd name="T31" fmla="*/ 23 h 23"/>
                <a:gd name="T32" fmla="*/ 14 w 24"/>
                <a:gd name="T33" fmla="*/ 17 h 23"/>
                <a:gd name="T34" fmla="*/ 20 w 24"/>
                <a:gd name="T35" fmla="*/ 15 h 23"/>
                <a:gd name="T36" fmla="*/ 21 w 24"/>
                <a:gd name="T37" fmla="*/ 15 h 23"/>
                <a:gd name="T38" fmla="*/ 21 w 24"/>
                <a:gd name="T39" fmla="*/ 15 h 23"/>
                <a:gd name="T40" fmla="*/ 21 w 24"/>
                <a:gd name="T41" fmla="*/ 15 h 23"/>
                <a:gd name="T42" fmla="*/ 21 w 24"/>
                <a:gd name="T43" fmla="*/ 15 h 23"/>
                <a:gd name="T44" fmla="*/ 19 w 24"/>
                <a:gd name="T45" fmla="*/ 13 h 23"/>
                <a:gd name="T46" fmla="*/ 24 w 24"/>
                <a:gd name="T47" fmla="*/ 5 h 23"/>
                <a:gd name="T48" fmla="*/ 24 w 24"/>
                <a:gd name="T49" fmla="*/ 5 h 23"/>
                <a:gd name="T50" fmla="*/ 24 w 24"/>
                <a:gd name="T51" fmla="*/ 5 h 23"/>
                <a:gd name="T52" fmla="*/ 24 w 24"/>
                <a:gd name="T53" fmla="*/ 4 h 23"/>
                <a:gd name="T54" fmla="*/ 10 w 24"/>
                <a:gd name="T55" fmla="*/ 0 h 23"/>
                <a:gd name="T56" fmla="*/ 10 w 24"/>
                <a:gd name="T57" fmla="*/ 0 h 23"/>
                <a:gd name="T58" fmla="*/ 7 w 24"/>
                <a:gd name="T59" fmla="*/ 3 h 23"/>
                <a:gd name="T60" fmla="*/ 10 w 24"/>
                <a:gd name="T61" fmla="*/ 3 h 23"/>
                <a:gd name="T62" fmla="*/ 10 w 24"/>
                <a:gd name="T63" fmla="*/ 2 h 23"/>
                <a:gd name="T64" fmla="*/ 10 w 24"/>
                <a:gd name="T65" fmla="*/ 1 h 23"/>
                <a:gd name="T66" fmla="*/ 23 w 24"/>
                <a:gd name="T67" fmla="*/ 5 h 23"/>
                <a:gd name="T68" fmla="*/ 19 w 24"/>
                <a:gd name="T69" fmla="*/ 13 h 23"/>
                <a:gd name="T70" fmla="*/ 19 w 24"/>
                <a:gd name="T71" fmla="*/ 13 h 23"/>
                <a:gd name="T72" fmla="*/ 19 w 24"/>
                <a:gd name="T73" fmla="*/ 13 h 23"/>
                <a:gd name="T74" fmla="*/ 20 w 24"/>
                <a:gd name="T75" fmla="*/ 15 h 23"/>
                <a:gd name="T76" fmla="*/ 20 w 24"/>
                <a:gd name="T77" fmla="*/ 15 h 23"/>
                <a:gd name="T78" fmla="*/ 14 w 24"/>
                <a:gd name="T79" fmla="*/ 17 h 23"/>
                <a:gd name="T80" fmla="*/ 14 w 24"/>
                <a:gd name="T81" fmla="*/ 17 h 23"/>
                <a:gd name="T82" fmla="*/ 9 w 24"/>
                <a:gd name="T83" fmla="*/ 23 h 23"/>
                <a:gd name="T84" fmla="*/ 9 w 24"/>
                <a:gd name="T85" fmla="*/ 23 h 23"/>
                <a:gd name="T86" fmla="*/ 6 w 24"/>
                <a:gd name="T87" fmla="*/ 16 h 23"/>
                <a:gd name="T88" fmla="*/ 6 w 24"/>
                <a:gd name="T89" fmla="*/ 16 h 23"/>
                <a:gd name="T90" fmla="*/ 6 w 24"/>
                <a:gd name="T91" fmla="*/ 16 h 23"/>
                <a:gd name="T92" fmla="*/ 4 w 24"/>
                <a:gd name="T93" fmla="*/ 17 h 23"/>
                <a:gd name="T94" fmla="*/ 1 w 24"/>
                <a:gd name="T95" fmla="*/ 12 h 23"/>
                <a:gd name="T96" fmla="*/ 4 w 24"/>
                <a:gd name="T97" fmla="*/ 4 h 23"/>
                <a:gd name="T98" fmla="*/ 7 w 24"/>
                <a:gd name="T99"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 h="23">
                  <a:moveTo>
                    <a:pt x="10" y="0"/>
                  </a:moveTo>
                  <a:cubicBezTo>
                    <a:pt x="10" y="0"/>
                    <a:pt x="10" y="1"/>
                    <a:pt x="10" y="1"/>
                  </a:cubicBezTo>
                  <a:cubicBezTo>
                    <a:pt x="10" y="1"/>
                    <a:pt x="10" y="2"/>
                    <a:pt x="10" y="2"/>
                  </a:cubicBezTo>
                  <a:cubicBezTo>
                    <a:pt x="9" y="2"/>
                    <a:pt x="7" y="2"/>
                    <a:pt x="7" y="2"/>
                  </a:cubicBezTo>
                  <a:cubicBezTo>
                    <a:pt x="4" y="4"/>
                    <a:pt x="4" y="4"/>
                    <a:pt x="4" y="4"/>
                  </a:cubicBezTo>
                  <a:cubicBezTo>
                    <a:pt x="4" y="4"/>
                    <a:pt x="4" y="4"/>
                    <a:pt x="4" y="4"/>
                  </a:cubicBezTo>
                  <a:cubicBezTo>
                    <a:pt x="0" y="12"/>
                    <a:pt x="0" y="12"/>
                    <a:pt x="0" y="12"/>
                  </a:cubicBezTo>
                  <a:cubicBezTo>
                    <a:pt x="0" y="12"/>
                    <a:pt x="0" y="12"/>
                    <a:pt x="0" y="12"/>
                  </a:cubicBezTo>
                  <a:cubicBezTo>
                    <a:pt x="0" y="12"/>
                    <a:pt x="0" y="12"/>
                    <a:pt x="0" y="12"/>
                  </a:cubicBezTo>
                  <a:cubicBezTo>
                    <a:pt x="3" y="18"/>
                    <a:pt x="3" y="18"/>
                    <a:pt x="3" y="18"/>
                  </a:cubicBezTo>
                  <a:cubicBezTo>
                    <a:pt x="3" y="18"/>
                    <a:pt x="4" y="18"/>
                    <a:pt x="4" y="18"/>
                  </a:cubicBezTo>
                  <a:cubicBezTo>
                    <a:pt x="4" y="18"/>
                    <a:pt x="5" y="17"/>
                    <a:pt x="6" y="17"/>
                  </a:cubicBezTo>
                  <a:cubicBezTo>
                    <a:pt x="6" y="17"/>
                    <a:pt x="8" y="23"/>
                    <a:pt x="8" y="23"/>
                  </a:cubicBezTo>
                  <a:cubicBezTo>
                    <a:pt x="8" y="23"/>
                    <a:pt x="8" y="23"/>
                    <a:pt x="9" y="23"/>
                  </a:cubicBezTo>
                  <a:cubicBezTo>
                    <a:pt x="9" y="23"/>
                    <a:pt x="9" y="23"/>
                    <a:pt x="9" y="23"/>
                  </a:cubicBezTo>
                  <a:cubicBezTo>
                    <a:pt x="9" y="23"/>
                    <a:pt x="9" y="23"/>
                    <a:pt x="9" y="23"/>
                  </a:cubicBezTo>
                  <a:cubicBezTo>
                    <a:pt x="9" y="23"/>
                    <a:pt x="14" y="17"/>
                    <a:pt x="14" y="17"/>
                  </a:cubicBezTo>
                  <a:cubicBezTo>
                    <a:pt x="15" y="17"/>
                    <a:pt x="20" y="15"/>
                    <a:pt x="20" y="15"/>
                  </a:cubicBezTo>
                  <a:cubicBezTo>
                    <a:pt x="21" y="15"/>
                    <a:pt x="21" y="15"/>
                    <a:pt x="21" y="15"/>
                  </a:cubicBezTo>
                  <a:cubicBezTo>
                    <a:pt x="21" y="15"/>
                    <a:pt x="21" y="15"/>
                    <a:pt x="21" y="15"/>
                  </a:cubicBezTo>
                  <a:cubicBezTo>
                    <a:pt x="21" y="15"/>
                    <a:pt x="21" y="15"/>
                    <a:pt x="21" y="15"/>
                  </a:cubicBezTo>
                  <a:cubicBezTo>
                    <a:pt x="21" y="15"/>
                    <a:pt x="21" y="15"/>
                    <a:pt x="21" y="15"/>
                  </a:cubicBezTo>
                  <a:cubicBezTo>
                    <a:pt x="21" y="15"/>
                    <a:pt x="20" y="13"/>
                    <a:pt x="19" y="13"/>
                  </a:cubicBezTo>
                  <a:cubicBezTo>
                    <a:pt x="20" y="12"/>
                    <a:pt x="24" y="5"/>
                    <a:pt x="24" y="5"/>
                  </a:cubicBezTo>
                  <a:cubicBezTo>
                    <a:pt x="24" y="5"/>
                    <a:pt x="24" y="5"/>
                    <a:pt x="24" y="5"/>
                  </a:cubicBezTo>
                  <a:cubicBezTo>
                    <a:pt x="24" y="5"/>
                    <a:pt x="24" y="5"/>
                    <a:pt x="24" y="5"/>
                  </a:cubicBezTo>
                  <a:cubicBezTo>
                    <a:pt x="24" y="5"/>
                    <a:pt x="24" y="4"/>
                    <a:pt x="24" y="4"/>
                  </a:cubicBezTo>
                  <a:cubicBezTo>
                    <a:pt x="10" y="0"/>
                    <a:pt x="10" y="0"/>
                    <a:pt x="10" y="0"/>
                  </a:cubicBezTo>
                  <a:cubicBezTo>
                    <a:pt x="10" y="0"/>
                    <a:pt x="10" y="0"/>
                    <a:pt x="10" y="0"/>
                  </a:cubicBezTo>
                  <a:close/>
                  <a:moveTo>
                    <a:pt x="7" y="3"/>
                  </a:moveTo>
                  <a:cubicBezTo>
                    <a:pt x="10" y="3"/>
                    <a:pt x="10" y="3"/>
                    <a:pt x="10" y="3"/>
                  </a:cubicBezTo>
                  <a:cubicBezTo>
                    <a:pt x="10" y="3"/>
                    <a:pt x="10" y="2"/>
                    <a:pt x="10" y="2"/>
                  </a:cubicBezTo>
                  <a:cubicBezTo>
                    <a:pt x="10" y="2"/>
                    <a:pt x="10" y="1"/>
                    <a:pt x="10" y="1"/>
                  </a:cubicBezTo>
                  <a:cubicBezTo>
                    <a:pt x="11" y="1"/>
                    <a:pt x="23" y="5"/>
                    <a:pt x="23" y="5"/>
                  </a:cubicBezTo>
                  <a:cubicBezTo>
                    <a:pt x="23" y="6"/>
                    <a:pt x="19" y="13"/>
                    <a:pt x="19" y="13"/>
                  </a:cubicBezTo>
                  <a:cubicBezTo>
                    <a:pt x="19" y="13"/>
                    <a:pt x="19" y="13"/>
                    <a:pt x="19" y="13"/>
                  </a:cubicBezTo>
                  <a:cubicBezTo>
                    <a:pt x="19" y="13"/>
                    <a:pt x="19" y="13"/>
                    <a:pt x="19" y="13"/>
                  </a:cubicBezTo>
                  <a:cubicBezTo>
                    <a:pt x="19" y="13"/>
                    <a:pt x="20" y="14"/>
                    <a:pt x="20" y="15"/>
                  </a:cubicBezTo>
                  <a:cubicBezTo>
                    <a:pt x="20" y="15"/>
                    <a:pt x="20" y="15"/>
                    <a:pt x="20" y="15"/>
                  </a:cubicBezTo>
                  <a:cubicBezTo>
                    <a:pt x="14" y="17"/>
                    <a:pt x="14" y="17"/>
                    <a:pt x="14" y="17"/>
                  </a:cubicBezTo>
                  <a:cubicBezTo>
                    <a:pt x="14" y="17"/>
                    <a:pt x="14" y="17"/>
                    <a:pt x="14" y="17"/>
                  </a:cubicBezTo>
                  <a:cubicBezTo>
                    <a:pt x="14" y="17"/>
                    <a:pt x="9" y="22"/>
                    <a:pt x="9" y="23"/>
                  </a:cubicBezTo>
                  <a:cubicBezTo>
                    <a:pt x="9" y="23"/>
                    <a:pt x="9" y="23"/>
                    <a:pt x="9" y="23"/>
                  </a:cubicBezTo>
                  <a:cubicBezTo>
                    <a:pt x="9" y="22"/>
                    <a:pt x="6" y="16"/>
                    <a:pt x="6" y="16"/>
                  </a:cubicBezTo>
                  <a:cubicBezTo>
                    <a:pt x="6" y="16"/>
                    <a:pt x="6" y="16"/>
                    <a:pt x="6" y="16"/>
                  </a:cubicBezTo>
                  <a:cubicBezTo>
                    <a:pt x="6" y="16"/>
                    <a:pt x="6" y="16"/>
                    <a:pt x="6" y="16"/>
                  </a:cubicBezTo>
                  <a:cubicBezTo>
                    <a:pt x="6" y="16"/>
                    <a:pt x="4" y="17"/>
                    <a:pt x="4" y="17"/>
                  </a:cubicBezTo>
                  <a:cubicBezTo>
                    <a:pt x="3" y="17"/>
                    <a:pt x="1" y="12"/>
                    <a:pt x="1" y="12"/>
                  </a:cubicBezTo>
                  <a:cubicBezTo>
                    <a:pt x="1" y="12"/>
                    <a:pt x="4" y="4"/>
                    <a:pt x="4" y="4"/>
                  </a:cubicBezTo>
                  <a:cubicBezTo>
                    <a:pt x="4" y="4"/>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00">
              <a:extLst>
                <a:ext uri="{FF2B5EF4-FFF2-40B4-BE49-F238E27FC236}">
                  <a16:creationId xmlns:a16="http://schemas.microsoft.com/office/drawing/2014/main" id="{A106DD49-D0EB-8825-9E9F-5F95EB96A578}"/>
                </a:ext>
              </a:extLst>
            </p:cNvPr>
            <p:cNvSpPr>
              <a:spLocks/>
            </p:cNvSpPr>
            <p:nvPr/>
          </p:nvSpPr>
          <p:spPr bwMode="auto">
            <a:xfrm>
              <a:off x="4101" y="1512"/>
              <a:ext cx="88" cy="55"/>
            </a:xfrm>
            <a:custGeom>
              <a:avLst/>
              <a:gdLst>
                <a:gd name="T0" fmla="*/ 3 w 88"/>
                <a:gd name="T1" fmla="*/ 41 h 55"/>
                <a:gd name="T2" fmla="*/ 0 w 88"/>
                <a:gd name="T3" fmla="*/ 20 h 55"/>
                <a:gd name="T4" fmla="*/ 3 w 88"/>
                <a:gd name="T5" fmla="*/ 14 h 55"/>
                <a:gd name="T6" fmla="*/ 21 w 88"/>
                <a:gd name="T7" fmla="*/ 26 h 55"/>
                <a:gd name="T8" fmla="*/ 38 w 88"/>
                <a:gd name="T9" fmla="*/ 26 h 55"/>
                <a:gd name="T10" fmla="*/ 35 w 88"/>
                <a:gd name="T11" fmla="*/ 0 h 55"/>
                <a:gd name="T12" fmla="*/ 70 w 88"/>
                <a:gd name="T13" fmla="*/ 14 h 55"/>
                <a:gd name="T14" fmla="*/ 67 w 88"/>
                <a:gd name="T15" fmla="*/ 17 h 55"/>
                <a:gd name="T16" fmla="*/ 79 w 88"/>
                <a:gd name="T17" fmla="*/ 35 h 55"/>
                <a:gd name="T18" fmla="*/ 88 w 88"/>
                <a:gd name="T19" fmla="*/ 41 h 55"/>
                <a:gd name="T20" fmla="*/ 85 w 88"/>
                <a:gd name="T21" fmla="*/ 43 h 55"/>
                <a:gd name="T22" fmla="*/ 85 w 88"/>
                <a:gd name="T23" fmla="*/ 52 h 55"/>
                <a:gd name="T24" fmla="*/ 50 w 88"/>
                <a:gd name="T25" fmla="*/ 55 h 55"/>
                <a:gd name="T26" fmla="*/ 38 w 88"/>
                <a:gd name="T27" fmla="*/ 49 h 55"/>
                <a:gd name="T28" fmla="*/ 27 w 88"/>
                <a:gd name="T29" fmla="*/ 41 h 55"/>
                <a:gd name="T30" fmla="*/ 18 w 88"/>
                <a:gd name="T31" fmla="*/ 52 h 55"/>
                <a:gd name="T32" fmla="*/ 18 w 88"/>
                <a:gd name="T33" fmla="*/ 43 h 55"/>
                <a:gd name="T34" fmla="*/ 3 w 88"/>
                <a:gd name="T3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55">
                  <a:moveTo>
                    <a:pt x="3" y="41"/>
                  </a:moveTo>
                  <a:lnTo>
                    <a:pt x="0" y="20"/>
                  </a:lnTo>
                  <a:lnTo>
                    <a:pt x="3" y="14"/>
                  </a:lnTo>
                  <a:lnTo>
                    <a:pt x="21" y="26"/>
                  </a:lnTo>
                  <a:lnTo>
                    <a:pt x="38" y="26"/>
                  </a:lnTo>
                  <a:lnTo>
                    <a:pt x="35" y="0"/>
                  </a:lnTo>
                  <a:lnTo>
                    <a:pt x="70" y="14"/>
                  </a:lnTo>
                  <a:lnTo>
                    <a:pt x="67" y="17"/>
                  </a:lnTo>
                  <a:lnTo>
                    <a:pt x="79" y="35"/>
                  </a:lnTo>
                  <a:lnTo>
                    <a:pt x="88" y="41"/>
                  </a:lnTo>
                  <a:lnTo>
                    <a:pt x="85" y="43"/>
                  </a:lnTo>
                  <a:lnTo>
                    <a:pt x="85" y="52"/>
                  </a:lnTo>
                  <a:lnTo>
                    <a:pt x="50" y="55"/>
                  </a:lnTo>
                  <a:lnTo>
                    <a:pt x="38" y="49"/>
                  </a:lnTo>
                  <a:lnTo>
                    <a:pt x="27" y="41"/>
                  </a:lnTo>
                  <a:lnTo>
                    <a:pt x="18" y="52"/>
                  </a:lnTo>
                  <a:lnTo>
                    <a:pt x="18" y="43"/>
                  </a:lnTo>
                  <a:lnTo>
                    <a:pt x="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01">
              <a:extLst>
                <a:ext uri="{FF2B5EF4-FFF2-40B4-BE49-F238E27FC236}">
                  <a16:creationId xmlns:a16="http://schemas.microsoft.com/office/drawing/2014/main" id="{ABB247CC-D238-CF3B-E6BD-F2B2F21F8014}"/>
                </a:ext>
              </a:extLst>
            </p:cNvPr>
            <p:cNvSpPr>
              <a:spLocks noEditPoints="1"/>
            </p:cNvSpPr>
            <p:nvPr/>
          </p:nvSpPr>
          <p:spPr bwMode="auto">
            <a:xfrm>
              <a:off x="4101" y="1509"/>
              <a:ext cx="88" cy="58"/>
            </a:xfrm>
            <a:custGeom>
              <a:avLst/>
              <a:gdLst>
                <a:gd name="T0" fmla="*/ 12 w 30"/>
                <a:gd name="T1" fmla="*/ 1 h 20"/>
                <a:gd name="T2" fmla="*/ 7 w 30"/>
                <a:gd name="T3" fmla="*/ 10 h 20"/>
                <a:gd name="T4" fmla="*/ 1 w 30"/>
                <a:gd name="T5" fmla="*/ 6 h 20"/>
                <a:gd name="T6" fmla="*/ 0 w 30"/>
                <a:gd name="T7" fmla="*/ 8 h 20"/>
                <a:gd name="T8" fmla="*/ 0 w 30"/>
                <a:gd name="T9" fmla="*/ 8 h 20"/>
                <a:gd name="T10" fmla="*/ 1 w 30"/>
                <a:gd name="T11" fmla="*/ 15 h 20"/>
                <a:gd name="T12" fmla="*/ 6 w 30"/>
                <a:gd name="T13" fmla="*/ 20 h 20"/>
                <a:gd name="T14" fmla="*/ 7 w 30"/>
                <a:gd name="T15" fmla="*/ 20 h 20"/>
                <a:gd name="T16" fmla="*/ 12 w 30"/>
                <a:gd name="T17" fmla="*/ 18 h 20"/>
                <a:gd name="T18" fmla="*/ 17 w 30"/>
                <a:gd name="T19" fmla="*/ 20 h 20"/>
                <a:gd name="T20" fmla="*/ 29 w 30"/>
                <a:gd name="T21" fmla="*/ 20 h 20"/>
                <a:gd name="T22" fmla="*/ 29 w 30"/>
                <a:gd name="T23" fmla="*/ 17 h 20"/>
                <a:gd name="T24" fmla="*/ 30 w 30"/>
                <a:gd name="T25" fmla="*/ 15 h 20"/>
                <a:gd name="T26" fmla="*/ 30 w 30"/>
                <a:gd name="T27" fmla="*/ 14 h 20"/>
                <a:gd name="T28" fmla="*/ 23 w 30"/>
                <a:gd name="T29" fmla="*/ 7 h 20"/>
                <a:gd name="T30" fmla="*/ 25 w 30"/>
                <a:gd name="T31" fmla="*/ 6 h 20"/>
                <a:gd name="T32" fmla="*/ 24 w 30"/>
                <a:gd name="T33" fmla="*/ 6 h 20"/>
                <a:gd name="T34" fmla="*/ 12 w 30"/>
                <a:gd name="T35" fmla="*/ 1 h 20"/>
                <a:gd name="T36" fmla="*/ 13 w 30"/>
                <a:gd name="T37" fmla="*/ 10 h 20"/>
                <a:gd name="T38" fmla="*/ 13 w 30"/>
                <a:gd name="T39" fmla="*/ 10 h 20"/>
                <a:gd name="T40" fmla="*/ 24 w 30"/>
                <a:gd name="T41" fmla="*/ 6 h 20"/>
                <a:gd name="T42" fmla="*/ 23 w 30"/>
                <a:gd name="T43" fmla="*/ 7 h 20"/>
                <a:gd name="T44" fmla="*/ 23 w 30"/>
                <a:gd name="T45" fmla="*/ 7 h 20"/>
                <a:gd name="T46" fmla="*/ 27 w 30"/>
                <a:gd name="T47" fmla="*/ 13 h 20"/>
                <a:gd name="T48" fmla="*/ 28 w 30"/>
                <a:gd name="T49" fmla="*/ 16 h 20"/>
                <a:gd name="T50" fmla="*/ 28 w 30"/>
                <a:gd name="T51" fmla="*/ 19 h 20"/>
                <a:gd name="T52" fmla="*/ 13 w 30"/>
                <a:gd name="T53" fmla="*/ 18 h 20"/>
                <a:gd name="T54" fmla="*/ 9 w 30"/>
                <a:gd name="T55" fmla="*/ 15 h 20"/>
                <a:gd name="T56" fmla="*/ 7 w 30"/>
                <a:gd name="T57" fmla="*/ 19 h 20"/>
                <a:gd name="T58" fmla="*/ 6 w 30"/>
                <a:gd name="T59" fmla="*/ 15 h 20"/>
                <a:gd name="T60" fmla="*/ 0 w 30"/>
                <a:gd name="T61" fmla="*/ 8 h 20"/>
                <a:gd name="T62" fmla="*/ 7 w 30"/>
                <a:gd name="T63"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 h="20">
                  <a:moveTo>
                    <a:pt x="12" y="1"/>
                  </a:moveTo>
                  <a:cubicBezTo>
                    <a:pt x="12" y="1"/>
                    <a:pt x="12" y="1"/>
                    <a:pt x="12" y="1"/>
                  </a:cubicBezTo>
                  <a:cubicBezTo>
                    <a:pt x="12" y="1"/>
                    <a:pt x="13" y="9"/>
                    <a:pt x="13" y="10"/>
                  </a:cubicBezTo>
                  <a:cubicBezTo>
                    <a:pt x="12" y="10"/>
                    <a:pt x="8" y="10"/>
                    <a:pt x="7" y="10"/>
                  </a:cubicBezTo>
                  <a:cubicBezTo>
                    <a:pt x="7" y="10"/>
                    <a:pt x="1" y="6"/>
                    <a:pt x="1" y="6"/>
                  </a:cubicBezTo>
                  <a:cubicBezTo>
                    <a:pt x="1" y="6"/>
                    <a:pt x="1" y="6"/>
                    <a:pt x="1" y="6"/>
                  </a:cubicBezTo>
                  <a:cubicBezTo>
                    <a:pt x="1" y="6"/>
                    <a:pt x="1" y="6"/>
                    <a:pt x="1" y="6"/>
                  </a:cubicBezTo>
                  <a:cubicBezTo>
                    <a:pt x="0" y="8"/>
                    <a:pt x="0" y="8"/>
                    <a:pt x="0" y="8"/>
                  </a:cubicBezTo>
                  <a:cubicBezTo>
                    <a:pt x="0" y="8"/>
                    <a:pt x="0" y="8"/>
                    <a:pt x="0" y="8"/>
                  </a:cubicBezTo>
                  <a:cubicBezTo>
                    <a:pt x="0" y="8"/>
                    <a:pt x="0" y="8"/>
                    <a:pt x="0" y="8"/>
                  </a:cubicBezTo>
                  <a:cubicBezTo>
                    <a:pt x="1" y="15"/>
                    <a:pt x="1" y="15"/>
                    <a:pt x="1" y="15"/>
                  </a:cubicBezTo>
                  <a:cubicBezTo>
                    <a:pt x="1" y="15"/>
                    <a:pt x="1" y="15"/>
                    <a:pt x="1" y="15"/>
                  </a:cubicBezTo>
                  <a:cubicBezTo>
                    <a:pt x="1" y="15"/>
                    <a:pt x="5" y="16"/>
                    <a:pt x="5" y="16"/>
                  </a:cubicBezTo>
                  <a:cubicBezTo>
                    <a:pt x="5" y="16"/>
                    <a:pt x="6" y="20"/>
                    <a:pt x="6" y="20"/>
                  </a:cubicBezTo>
                  <a:cubicBezTo>
                    <a:pt x="6" y="20"/>
                    <a:pt x="6" y="20"/>
                    <a:pt x="6" y="20"/>
                  </a:cubicBezTo>
                  <a:cubicBezTo>
                    <a:pt x="6" y="20"/>
                    <a:pt x="7" y="20"/>
                    <a:pt x="7" y="20"/>
                  </a:cubicBezTo>
                  <a:cubicBezTo>
                    <a:pt x="7" y="20"/>
                    <a:pt x="9" y="16"/>
                    <a:pt x="9" y="16"/>
                  </a:cubicBezTo>
                  <a:cubicBezTo>
                    <a:pt x="10" y="16"/>
                    <a:pt x="12" y="18"/>
                    <a:pt x="12" y="18"/>
                  </a:cubicBezTo>
                  <a:cubicBezTo>
                    <a:pt x="12" y="18"/>
                    <a:pt x="12" y="18"/>
                    <a:pt x="12" y="18"/>
                  </a:cubicBezTo>
                  <a:cubicBezTo>
                    <a:pt x="17" y="20"/>
                    <a:pt x="17" y="20"/>
                    <a:pt x="17" y="20"/>
                  </a:cubicBezTo>
                  <a:cubicBezTo>
                    <a:pt x="29" y="20"/>
                    <a:pt x="29" y="20"/>
                    <a:pt x="29" y="20"/>
                  </a:cubicBezTo>
                  <a:cubicBezTo>
                    <a:pt x="29" y="20"/>
                    <a:pt x="29" y="20"/>
                    <a:pt x="29" y="20"/>
                  </a:cubicBezTo>
                  <a:cubicBezTo>
                    <a:pt x="29" y="19"/>
                    <a:pt x="29" y="19"/>
                    <a:pt x="29" y="19"/>
                  </a:cubicBezTo>
                  <a:cubicBezTo>
                    <a:pt x="29" y="19"/>
                    <a:pt x="29" y="17"/>
                    <a:pt x="29" y="17"/>
                  </a:cubicBezTo>
                  <a:cubicBezTo>
                    <a:pt x="29" y="16"/>
                    <a:pt x="30" y="15"/>
                    <a:pt x="30" y="15"/>
                  </a:cubicBezTo>
                  <a:cubicBezTo>
                    <a:pt x="30" y="15"/>
                    <a:pt x="30" y="15"/>
                    <a:pt x="30" y="15"/>
                  </a:cubicBezTo>
                  <a:cubicBezTo>
                    <a:pt x="30" y="15"/>
                    <a:pt x="30" y="15"/>
                    <a:pt x="30" y="15"/>
                  </a:cubicBezTo>
                  <a:cubicBezTo>
                    <a:pt x="30" y="15"/>
                    <a:pt x="30" y="14"/>
                    <a:pt x="30" y="14"/>
                  </a:cubicBezTo>
                  <a:cubicBezTo>
                    <a:pt x="30" y="14"/>
                    <a:pt x="27" y="13"/>
                    <a:pt x="27" y="13"/>
                  </a:cubicBezTo>
                  <a:cubicBezTo>
                    <a:pt x="27" y="13"/>
                    <a:pt x="24" y="8"/>
                    <a:pt x="23" y="7"/>
                  </a:cubicBezTo>
                  <a:cubicBezTo>
                    <a:pt x="24" y="7"/>
                    <a:pt x="24" y="6"/>
                    <a:pt x="24" y="6"/>
                  </a:cubicBezTo>
                  <a:cubicBezTo>
                    <a:pt x="25" y="6"/>
                    <a:pt x="25" y="6"/>
                    <a:pt x="25" y="6"/>
                  </a:cubicBezTo>
                  <a:cubicBezTo>
                    <a:pt x="25" y="6"/>
                    <a:pt x="25" y="6"/>
                    <a:pt x="25" y="6"/>
                  </a:cubicBezTo>
                  <a:cubicBezTo>
                    <a:pt x="25" y="6"/>
                    <a:pt x="24" y="6"/>
                    <a:pt x="24" y="6"/>
                  </a:cubicBezTo>
                  <a:cubicBezTo>
                    <a:pt x="12" y="1"/>
                    <a:pt x="12" y="1"/>
                    <a:pt x="12" y="1"/>
                  </a:cubicBezTo>
                  <a:cubicBezTo>
                    <a:pt x="12" y="0"/>
                    <a:pt x="12" y="1"/>
                    <a:pt x="12" y="1"/>
                  </a:cubicBezTo>
                  <a:close/>
                  <a:moveTo>
                    <a:pt x="7" y="11"/>
                  </a:moveTo>
                  <a:cubicBezTo>
                    <a:pt x="13" y="10"/>
                    <a:pt x="13" y="10"/>
                    <a:pt x="13" y="10"/>
                  </a:cubicBezTo>
                  <a:cubicBezTo>
                    <a:pt x="13" y="10"/>
                    <a:pt x="13" y="10"/>
                    <a:pt x="13" y="10"/>
                  </a:cubicBezTo>
                  <a:cubicBezTo>
                    <a:pt x="13" y="10"/>
                    <a:pt x="13" y="10"/>
                    <a:pt x="13" y="10"/>
                  </a:cubicBezTo>
                  <a:cubicBezTo>
                    <a:pt x="13" y="10"/>
                    <a:pt x="13" y="2"/>
                    <a:pt x="13" y="1"/>
                  </a:cubicBezTo>
                  <a:cubicBezTo>
                    <a:pt x="13" y="2"/>
                    <a:pt x="23" y="6"/>
                    <a:pt x="24" y="6"/>
                  </a:cubicBezTo>
                  <a:cubicBezTo>
                    <a:pt x="23" y="7"/>
                    <a:pt x="23" y="7"/>
                    <a:pt x="23" y="7"/>
                  </a:cubicBezTo>
                  <a:cubicBezTo>
                    <a:pt x="23" y="7"/>
                    <a:pt x="23" y="7"/>
                    <a:pt x="23" y="7"/>
                  </a:cubicBezTo>
                  <a:cubicBezTo>
                    <a:pt x="23" y="7"/>
                    <a:pt x="23" y="7"/>
                    <a:pt x="23" y="7"/>
                  </a:cubicBezTo>
                  <a:cubicBezTo>
                    <a:pt x="23" y="7"/>
                    <a:pt x="23" y="7"/>
                    <a:pt x="23" y="7"/>
                  </a:cubicBezTo>
                  <a:cubicBezTo>
                    <a:pt x="27" y="13"/>
                    <a:pt x="27" y="13"/>
                    <a:pt x="27" y="13"/>
                  </a:cubicBezTo>
                  <a:cubicBezTo>
                    <a:pt x="27" y="13"/>
                    <a:pt x="27" y="13"/>
                    <a:pt x="27" y="13"/>
                  </a:cubicBezTo>
                  <a:cubicBezTo>
                    <a:pt x="27" y="13"/>
                    <a:pt x="29" y="15"/>
                    <a:pt x="29" y="15"/>
                  </a:cubicBezTo>
                  <a:cubicBezTo>
                    <a:pt x="29" y="15"/>
                    <a:pt x="28" y="16"/>
                    <a:pt x="28" y="16"/>
                  </a:cubicBezTo>
                  <a:cubicBezTo>
                    <a:pt x="28" y="16"/>
                    <a:pt x="28" y="16"/>
                    <a:pt x="28" y="16"/>
                  </a:cubicBezTo>
                  <a:cubicBezTo>
                    <a:pt x="28" y="16"/>
                    <a:pt x="28" y="19"/>
                    <a:pt x="28" y="19"/>
                  </a:cubicBezTo>
                  <a:cubicBezTo>
                    <a:pt x="28" y="19"/>
                    <a:pt x="17" y="19"/>
                    <a:pt x="17" y="19"/>
                  </a:cubicBezTo>
                  <a:cubicBezTo>
                    <a:pt x="17" y="19"/>
                    <a:pt x="13" y="18"/>
                    <a:pt x="13" y="18"/>
                  </a:cubicBezTo>
                  <a:cubicBezTo>
                    <a:pt x="13" y="18"/>
                    <a:pt x="9" y="15"/>
                    <a:pt x="9" y="15"/>
                  </a:cubicBezTo>
                  <a:cubicBezTo>
                    <a:pt x="9" y="15"/>
                    <a:pt x="9" y="15"/>
                    <a:pt x="9" y="15"/>
                  </a:cubicBezTo>
                  <a:cubicBezTo>
                    <a:pt x="9" y="15"/>
                    <a:pt x="9" y="15"/>
                    <a:pt x="9" y="15"/>
                  </a:cubicBezTo>
                  <a:cubicBezTo>
                    <a:pt x="9" y="15"/>
                    <a:pt x="7" y="18"/>
                    <a:pt x="7" y="19"/>
                  </a:cubicBezTo>
                  <a:cubicBezTo>
                    <a:pt x="6" y="18"/>
                    <a:pt x="6" y="16"/>
                    <a:pt x="6" y="16"/>
                  </a:cubicBezTo>
                  <a:cubicBezTo>
                    <a:pt x="6" y="15"/>
                    <a:pt x="6" y="15"/>
                    <a:pt x="6" y="15"/>
                  </a:cubicBezTo>
                  <a:cubicBezTo>
                    <a:pt x="6" y="15"/>
                    <a:pt x="2" y="15"/>
                    <a:pt x="2" y="15"/>
                  </a:cubicBezTo>
                  <a:cubicBezTo>
                    <a:pt x="2" y="14"/>
                    <a:pt x="0" y="8"/>
                    <a:pt x="0" y="8"/>
                  </a:cubicBezTo>
                  <a:cubicBezTo>
                    <a:pt x="0" y="8"/>
                    <a:pt x="1" y="7"/>
                    <a:pt x="1" y="7"/>
                  </a:cubicBezTo>
                  <a:cubicBezTo>
                    <a:pt x="2" y="7"/>
                    <a:pt x="7" y="11"/>
                    <a:pt x="7" y="11"/>
                  </a:cubicBezTo>
                  <a:cubicBezTo>
                    <a:pt x="7" y="11"/>
                    <a:pt x="7" y="11"/>
                    <a:pt x="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102">
              <a:extLst>
                <a:ext uri="{FF2B5EF4-FFF2-40B4-BE49-F238E27FC236}">
                  <a16:creationId xmlns:a16="http://schemas.microsoft.com/office/drawing/2014/main" id="{EABF3554-8E53-1458-095C-76C66DC18929}"/>
                </a:ext>
              </a:extLst>
            </p:cNvPr>
            <p:cNvSpPr>
              <a:spLocks/>
            </p:cNvSpPr>
            <p:nvPr/>
          </p:nvSpPr>
          <p:spPr bwMode="auto">
            <a:xfrm>
              <a:off x="4040" y="1296"/>
              <a:ext cx="213" cy="242"/>
            </a:xfrm>
            <a:custGeom>
              <a:avLst/>
              <a:gdLst>
                <a:gd name="T0" fmla="*/ 38 w 213"/>
                <a:gd name="T1" fmla="*/ 190 h 242"/>
                <a:gd name="T2" fmla="*/ 21 w 213"/>
                <a:gd name="T3" fmla="*/ 172 h 242"/>
                <a:gd name="T4" fmla="*/ 15 w 213"/>
                <a:gd name="T5" fmla="*/ 140 h 242"/>
                <a:gd name="T6" fmla="*/ 15 w 213"/>
                <a:gd name="T7" fmla="*/ 79 h 242"/>
                <a:gd name="T8" fmla="*/ 0 w 213"/>
                <a:gd name="T9" fmla="*/ 53 h 242"/>
                <a:gd name="T10" fmla="*/ 73 w 213"/>
                <a:gd name="T11" fmla="*/ 6 h 242"/>
                <a:gd name="T12" fmla="*/ 93 w 213"/>
                <a:gd name="T13" fmla="*/ 6 h 242"/>
                <a:gd name="T14" fmla="*/ 102 w 213"/>
                <a:gd name="T15" fmla="*/ 26 h 242"/>
                <a:gd name="T16" fmla="*/ 122 w 213"/>
                <a:gd name="T17" fmla="*/ 24 h 242"/>
                <a:gd name="T18" fmla="*/ 131 w 213"/>
                <a:gd name="T19" fmla="*/ 6 h 242"/>
                <a:gd name="T20" fmla="*/ 152 w 213"/>
                <a:gd name="T21" fmla="*/ 0 h 242"/>
                <a:gd name="T22" fmla="*/ 160 w 213"/>
                <a:gd name="T23" fmla="*/ 15 h 242"/>
                <a:gd name="T24" fmla="*/ 155 w 213"/>
                <a:gd name="T25" fmla="*/ 32 h 242"/>
                <a:gd name="T26" fmla="*/ 143 w 213"/>
                <a:gd name="T27" fmla="*/ 35 h 242"/>
                <a:gd name="T28" fmla="*/ 137 w 213"/>
                <a:gd name="T29" fmla="*/ 32 h 242"/>
                <a:gd name="T30" fmla="*/ 131 w 213"/>
                <a:gd name="T31" fmla="*/ 41 h 242"/>
                <a:gd name="T32" fmla="*/ 131 w 213"/>
                <a:gd name="T33" fmla="*/ 56 h 242"/>
                <a:gd name="T34" fmla="*/ 117 w 213"/>
                <a:gd name="T35" fmla="*/ 59 h 242"/>
                <a:gd name="T36" fmla="*/ 117 w 213"/>
                <a:gd name="T37" fmla="*/ 82 h 242"/>
                <a:gd name="T38" fmla="*/ 143 w 213"/>
                <a:gd name="T39" fmla="*/ 99 h 242"/>
                <a:gd name="T40" fmla="*/ 146 w 213"/>
                <a:gd name="T41" fmla="*/ 111 h 242"/>
                <a:gd name="T42" fmla="*/ 169 w 213"/>
                <a:gd name="T43" fmla="*/ 131 h 242"/>
                <a:gd name="T44" fmla="*/ 175 w 213"/>
                <a:gd name="T45" fmla="*/ 146 h 242"/>
                <a:gd name="T46" fmla="*/ 190 w 213"/>
                <a:gd name="T47" fmla="*/ 149 h 242"/>
                <a:gd name="T48" fmla="*/ 204 w 213"/>
                <a:gd name="T49" fmla="*/ 146 h 242"/>
                <a:gd name="T50" fmla="*/ 213 w 213"/>
                <a:gd name="T51" fmla="*/ 166 h 242"/>
                <a:gd name="T52" fmla="*/ 210 w 213"/>
                <a:gd name="T53" fmla="*/ 169 h 242"/>
                <a:gd name="T54" fmla="*/ 198 w 213"/>
                <a:gd name="T55" fmla="*/ 192 h 242"/>
                <a:gd name="T56" fmla="*/ 210 w 213"/>
                <a:gd name="T57" fmla="*/ 207 h 242"/>
                <a:gd name="T58" fmla="*/ 204 w 213"/>
                <a:gd name="T59" fmla="*/ 224 h 242"/>
                <a:gd name="T60" fmla="*/ 160 w 213"/>
                <a:gd name="T61" fmla="*/ 230 h 242"/>
                <a:gd name="T62" fmla="*/ 160 w 213"/>
                <a:gd name="T63" fmla="*/ 230 h 242"/>
                <a:gd name="T64" fmla="*/ 152 w 213"/>
                <a:gd name="T65" fmla="*/ 224 h 242"/>
                <a:gd name="T66" fmla="*/ 143 w 213"/>
                <a:gd name="T67" fmla="*/ 224 h 242"/>
                <a:gd name="T68" fmla="*/ 128 w 213"/>
                <a:gd name="T69" fmla="*/ 233 h 242"/>
                <a:gd name="T70" fmla="*/ 131 w 213"/>
                <a:gd name="T71" fmla="*/ 230 h 242"/>
                <a:gd name="T72" fmla="*/ 96 w 213"/>
                <a:gd name="T73" fmla="*/ 216 h 242"/>
                <a:gd name="T74" fmla="*/ 99 w 213"/>
                <a:gd name="T75" fmla="*/ 242 h 242"/>
                <a:gd name="T76" fmla="*/ 82 w 213"/>
                <a:gd name="T77" fmla="*/ 242 h 242"/>
                <a:gd name="T78" fmla="*/ 64 w 213"/>
                <a:gd name="T79" fmla="*/ 230 h 242"/>
                <a:gd name="T80" fmla="*/ 38 w 213"/>
                <a:gd name="T81" fmla="*/ 19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42">
                  <a:moveTo>
                    <a:pt x="38" y="190"/>
                  </a:moveTo>
                  <a:lnTo>
                    <a:pt x="21" y="172"/>
                  </a:lnTo>
                  <a:lnTo>
                    <a:pt x="15" y="140"/>
                  </a:lnTo>
                  <a:lnTo>
                    <a:pt x="15" y="79"/>
                  </a:lnTo>
                  <a:lnTo>
                    <a:pt x="0" y="53"/>
                  </a:lnTo>
                  <a:lnTo>
                    <a:pt x="73" y="6"/>
                  </a:lnTo>
                  <a:lnTo>
                    <a:pt x="93" y="6"/>
                  </a:lnTo>
                  <a:lnTo>
                    <a:pt x="102" y="26"/>
                  </a:lnTo>
                  <a:lnTo>
                    <a:pt x="122" y="24"/>
                  </a:lnTo>
                  <a:lnTo>
                    <a:pt x="131" y="6"/>
                  </a:lnTo>
                  <a:lnTo>
                    <a:pt x="152" y="0"/>
                  </a:lnTo>
                  <a:lnTo>
                    <a:pt x="160" y="15"/>
                  </a:lnTo>
                  <a:lnTo>
                    <a:pt x="155" y="32"/>
                  </a:lnTo>
                  <a:lnTo>
                    <a:pt x="143" y="35"/>
                  </a:lnTo>
                  <a:lnTo>
                    <a:pt x="137" y="32"/>
                  </a:lnTo>
                  <a:lnTo>
                    <a:pt x="131" y="41"/>
                  </a:lnTo>
                  <a:lnTo>
                    <a:pt x="131" y="56"/>
                  </a:lnTo>
                  <a:lnTo>
                    <a:pt x="117" y="59"/>
                  </a:lnTo>
                  <a:lnTo>
                    <a:pt x="117" y="82"/>
                  </a:lnTo>
                  <a:lnTo>
                    <a:pt x="143" y="99"/>
                  </a:lnTo>
                  <a:lnTo>
                    <a:pt x="146" y="111"/>
                  </a:lnTo>
                  <a:lnTo>
                    <a:pt x="169" y="131"/>
                  </a:lnTo>
                  <a:lnTo>
                    <a:pt x="175" y="146"/>
                  </a:lnTo>
                  <a:lnTo>
                    <a:pt x="190" y="149"/>
                  </a:lnTo>
                  <a:lnTo>
                    <a:pt x="204" y="146"/>
                  </a:lnTo>
                  <a:lnTo>
                    <a:pt x="213" y="166"/>
                  </a:lnTo>
                  <a:lnTo>
                    <a:pt x="210" y="169"/>
                  </a:lnTo>
                  <a:lnTo>
                    <a:pt x="198" y="192"/>
                  </a:lnTo>
                  <a:lnTo>
                    <a:pt x="210" y="207"/>
                  </a:lnTo>
                  <a:lnTo>
                    <a:pt x="204" y="224"/>
                  </a:lnTo>
                  <a:lnTo>
                    <a:pt x="160" y="230"/>
                  </a:lnTo>
                  <a:lnTo>
                    <a:pt x="160" y="230"/>
                  </a:lnTo>
                  <a:lnTo>
                    <a:pt x="152" y="224"/>
                  </a:lnTo>
                  <a:lnTo>
                    <a:pt x="143" y="224"/>
                  </a:lnTo>
                  <a:lnTo>
                    <a:pt x="128" y="233"/>
                  </a:lnTo>
                  <a:lnTo>
                    <a:pt x="131" y="230"/>
                  </a:lnTo>
                  <a:lnTo>
                    <a:pt x="96" y="216"/>
                  </a:lnTo>
                  <a:lnTo>
                    <a:pt x="99" y="242"/>
                  </a:lnTo>
                  <a:lnTo>
                    <a:pt x="82" y="242"/>
                  </a:lnTo>
                  <a:lnTo>
                    <a:pt x="64" y="230"/>
                  </a:lnTo>
                  <a:lnTo>
                    <a:pt x="38"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3">
              <a:extLst>
                <a:ext uri="{FF2B5EF4-FFF2-40B4-BE49-F238E27FC236}">
                  <a16:creationId xmlns:a16="http://schemas.microsoft.com/office/drawing/2014/main" id="{3A8C61EF-2D95-E099-7C80-78331ED05197}"/>
                </a:ext>
              </a:extLst>
            </p:cNvPr>
            <p:cNvSpPr>
              <a:spLocks noEditPoints="1"/>
            </p:cNvSpPr>
            <p:nvPr/>
          </p:nvSpPr>
          <p:spPr bwMode="auto">
            <a:xfrm>
              <a:off x="4037" y="1296"/>
              <a:ext cx="219" cy="245"/>
            </a:xfrm>
            <a:custGeom>
              <a:avLst/>
              <a:gdLst>
                <a:gd name="T0" fmla="*/ 46 w 75"/>
                <a:gd name="T1" fmla="*/ 2 h 84"/>
                <a:gd name="T2" fmla="*/ 42 w 75"/>
                <a:gd name="T3" fmla="*/ 8 h 84"/>
                <a:gd name="T4" fmla="*/ 33 w 75"/>
                <a:gd name="T5" fmla="*/ 2 h 84"/>
                <a:gd name="T6" fmla="*/ 26 w 75"/>
                <a:gd name="T7" fmla="*/ 2 h 84"/>
                <a:gd name="T8" fmla="*/ 0 w 75"/>
                <a:gd name="T9" fmla="*/ 17 h 84"/>
                <a:gd name="T10" fmla="*/ 0 w 75"/>
                <a:gd name="T11" fmla="*/ 18 h 84"/>
                <a:gd name="T12" fmla="*/ 5 w 75"/>
                <a:gd name="T13" fmla="*/ 48 h 84"/>
                <a:gd name="T14" fmla="*/ 8 w 75"/>
                <a:gd name="T15" fmla="*/ 59 h 84"/>
                <a:gd name="T16" fmla="*/ 23 w 75"/>
                <a:gd name="T17" fmla="*/ 79 h 84"/>
                <a:gd name="T18" fmla="*/ 29 w 75"/>
                <a:gd name="T19" fmla="*/ 84 h 84"/>
                <a:gd name="T20" fmla="*/ 35 w 75"/>
                <a:gd name="T21" fmla="*/ 83 h 84"/>
                <a:gd name="T22" fmla="*/ 35 w 75"/>
                <a:gd name="T23" fmla="*/ 74 h 84"/>
                <a:gd name="T24" fmla="*/ 45 w 75"/>
                <a:gd name="T25" fmla="*/ 80 h 84"/>
                <a:gd name="T26" fmla="*/ 45 w 75"/>
                <a:gd name="T27" fmla="*/ 80 h 84"/>
                <a:gd name="T28" fmla="*/ 50 w 75"/>
                <a:gd name="T29" fmla="*/ 77 h 84"/>
                <a:gd name="T30" fmla="*/ 56 w 75"/>
                <a:gd name="T31" fmla="*/ 79 h 84"/>
                <a:gd name="T32" fmla="*/ 71 w 75"/>
                <a:gd name="T33" fmla="*/ 77 h 84"/>
                <a:gd name="T34" fmla="*/ 73 w 75"/>
                <a:gd name="T35" fmla="*/ 72 h 84"/>
                <a:gd name="T36" fmla="*/ 73 w 75"/>
                <a:gd name="T37" fmla="*/ 71 h 84"/>
                <a:gd name="T38" fmla="*/ 73 w 75"/>
                <a:gd name="T39" fmla="*/ 58 h 84"/>
                <a:gd name="T40" fmla="*/ 75 w 75"/>
                <a:gd name="T41" fmla="*/ 57 h 84"/>
                <a:gd name="T42" fmla="*/ 75 w 75"/>
                <a:gd name="T43" fmla="*/ 57 h 84"/>
                <a:gd name="T44" fmla="*/ 71 w 75"/>
                <a:gd name="T45" fmla="*/ 50 h 84"/>
                <a:gd name="T46" fmla="*/ 61 w 75"/>
                <a:gd name="T47" fmla="*/ 50 h 84"/>
                <a:gd name="T48" fmla="*/ 59 w 75"/>
                <a:gd name="T49" fmla="*/ 45 h 84"/>
                <a:gd name="T50" fmla="*/ 50 w 75"/>
                <a:gd name="T51" fmla="*/ 34 h 84"/>
                <a:gd name="T52" fmla="*/ 42 w 75"/>
                <a:gd name="T53" fmla="*/ 28 h 84"/>
                <a:gd name="T54" fmla="*/ 46 w 75"/>
                <a:gd name="T55" fmla="*/ 19 h 84"/>
                <a:gd name="T56" fmla="*/ 46 w 75"/>
                <a:gd name="T57" fmla="*/ 14 h 84"/>
                <a:gd name="T58" fmla="*/ 50 w 75"/>
                <a:gd name="T59" fmla="*/ 13 h 84"/>
                <a:gd name="T60" fmla="*/ 54 w 75"/>
                <a:gd name="T61" fmla="*/ 11 h 84"/>
                <a:gd name="T62" fmla="*/ 56 w 75"/>
                <a:gd name="T63" fmla="*/ 5 h 84"/>
                <a:gd name="T64" fmla="*/ 53 w 75"/>
                <a:gd name="T65" fmla="*/ 0 h 84"/>
                <a:gd name="T66" fmla="*/ 53 w 75"/>
                <a:gd name="T67" fmla="*/ 0 h 84"/>
                <a:gd name="T68" fmla="*/ 53 w 75"/>
                <a:gd name="T69" fmla="*/ 11 h 84"/>
                <a:gd name="T70" fmla="*/ 48 w 75"/>
                <a:gd name="T71" fmla="*/ 10 h 84"/>
                <a:gd name="T72" fmla="*/ 48 w 75"/>
                <a:gd name="T73" fmla="*/ 11 h 84"/>
                <a:gd name="T74" fmla="*/ 45 w 75"/>
                <a:gd name="T75" fmla="*/ 14 h 84"/>
                <a:gd name="T76" fmla="*/ 41 w 75"/>
                <a:gd name="T77" fmla="*/ 20 h 84"/>
                <a:gd name="T78" fmla="*/ 41 w 75"/>
                <a:gd name="T79" fmla="*/ 28 h 84"/>
                <a:gd name="T80" fmla="*/ 50 w 75"/>
                <a:gd name="T81" fmla="*/ 34 h 84"/>
                <a:gd name="T82" fmla="*/ 50 w 75"/>
                <a:gd name="T83" fmla="*/ 39 h 84"/>
                <a:gd name="T84" fmla="*/ 61 w 75"/>
                <a:gd name="T85" fmla="*/ 50 h 84"/>
                <a:gd name="T86" fmla="*/ 66 w 75"/>
                <a:gd name="T87" fmla="*/ 51 h 84"/>
                <a:gd name="T88" fmla="*/ 74 w 75"/>
                <a:gd name="T89" fmla="*/ 57 h 84"/>
                <a:gd name="T90" fmla="*/ 73 w 75"/>
                <a:gd name="T91" fmla="*/ 58 h 84"/>
                <a:gd name="T92" fmla="*/ 69 w 75"/>
                <a:gd name="T93" fmla="*/ 66 h 84"/>
                <a:gd name="T94" fmla="*/ 72 w 75"/>
                <a:gd name="T95" fmla="*/ 72 h 84"/>
                <a:gd name="T96" fmla="*/ 56 w 75"/>
                <a:gd name="T97" fmla="*/ 78 h 84"/>
                <a:gd name="T98" fmla="*/ 53 w 75"/>
                <a:gd name="T99" fmla="*/ 77 h 84"/>
                <a:gd name="T100" fmla="*/ 50 w 75"/>
                <a:gd name="T101" fmla="*/ 77 h 84"/>
                <a:gd name="T102" fmla="*/ 34 w 75"/>
                <a:gd name="T103" fmla="*/ 74 h 84"/>
                <a:gd name="T104" fmla="*/ 34 w 75"/>
                <a:gd name="T105" fmla="*/ 74 h 84"/>
                <a:gd name="T106" fmla="*/ 29 w 75"/>
                <a:gd name="T107" fmla="*/ 83 h 84"/>
                <a:gd name="T108" fmla="*/ 15 w 75"/>
                <a:gd name="T109" fmla="*/ 64 h 84"/>
                <a:gd name="T110" fmla="*/ 8 w 75"/>
                <a:gd name="T111" fmla="*/ 59 h 84"/>
                <a:gd name="T112" fmla="*/ 6 w 75"/>
                <a:gd name="T113" fmla="*/ 27 h 84"/>
                <a:gd name="T114" fmla="*/ 1 w 75"/>
                <a:gd name="T115" fmla="*/ 18 h 84"/>
                <a:gd name="T116" fmla="*/ 33 w 75"/>
                <a:gd name="T117" fmla="*/ 2 h 84"/>
                <a:gd name="T118" fmla="*/ 36 w 75"/>
                <a:gd name="T119" fmla="*/ 9 h 84"/>
                <a:gd name="T120" fmla="*/ 43 w 75"/>
                <a:gd name="T121" fmla="*/ 8 h 84"/>
                <a:gd name="T122" fmla="*/ 53 w 75"/>
                <a:gd name="T1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 h="84">
                  <a:moveTo>
                    <a:pt x="53" y="0"/>
                  </a:moveTo>
                  <a:cubicBezTo>
                    <a:pt x="46" y="2"/>
                    <a:pt x="46" y="2"/>
                    <a:pt x="46" y="2"/>
                  </a:cubicBezTo>
                  <a:cubicBezTo>
                    <a:pt x="45" y="2"/>
                    <a:pt x="45" y="2"/>
                    <a:pt x="45" y="2"/>
                  </a:cubicBezTo>
                  <a:cubicBezTo>
                    <a:pt x="45" y="2"/>
                    <a:pt x="43" y="7"/>
                    <a:pt x="42" y="8"/>
                  </a:cubicBezTo>
                  <a:cubicBezTo>
                    <a:pt x="42" y="8"/>
                    <a:pt x="36" y="9"/>
                    <a:pt x="36" y="9"/>
                  </a:cubicBezTo>
                  <a:cubicBezTo>
                    <a:pt x="36" y="8"/>
                    <a:pt x="33" y="2"/>
                    <a:pt x="33" y="2"/>
                  </a:cubicBezTo>
                  <a:cubicBezTo>
                    <a:pt x="33" y="2"/>
                    <a:pt x="33" y="2"/>
                    <a:pt x="33" y="2"/>
                  </a:cubicBezTo>
                  <a:cubicBezTo>
                    <a:pt x="26" y="2"/>
                    <a:pt x="26" y="2"/>
                    <a:pt x="26" y="2"/>
                  </a:cubicBezTo>
                  <a:cubicBezTo>
                    <a:pt x="26" y="2"/>
                    <a:pt x="26" y="2"/>
                    <a:pt x="26" y="2"/>
                  </a:cubicBezTo>
                  <a:cubicBezTo>
                    <a:pt x="0" y="17"/>
                    <a:pt x="0" y="17"/>
                    <a:pt x="0" y="17"/>
                  </a:cubicBezTo>
                  <a:cubicBezTo>
                    <a:pt x="0" y="17"/>
                    <a:pt x="0" y="17"/>
                    <a:pt x="0" y="18"/>
                  </a:cubicBezTo>
                  <a:cubicBezTo>
                    <a:pt x="0" y="18"/>
                    <a:pt x="0" y="18"/>
                    <a:pt x="0" y="18"/>
                  </a:cubicBezTo>
                  <a:cubicBezTo>
                    <a:pt x="0" y="18"/>
                    <a:pt x="5" y="27"/>
                    <a:pt x="5" y="27"/>
                  </a:cubicBezTo>
                  <a:cubicBezTo>
                    <a:pt x="5" y="27"/>
                    <a:pt x="5" y="48"/>
                    <a:pt x="5" y="48"/>
                  </a:cubicBezTo>
                  <a:cubicBezTo>
                    <a:pt x="7" y="59"/>
                    <a:pt x="7" y="59"/>
                    <a:pt x="7" y="59"/>
                  </a:cubicBezTo>
                  <a:cubicBezTo>
                    <a:pt x="7" y="59"/>
                    <a:pt x="8" y="59"/>
                    <a:pt x="8" y="59"/>
                  </a:cubicBezTo>
                  <a:cubicBezTo>
                    <a:pt x="8" y="59"/>
                    <a:pt x="14" y="65"/>
                    <a:pt x="14" y="65"/>
                  </a:cubicBezTo>
                  <a:cubicBezTo>
                    <a:pt x="14" y="65"/>
                    <a:pt x="23" y="79"/>
                    <a:pt x="23" y="79"/>
                  </a:cubicBezTo>
                  <a:cubicBezTo>
                    <a:pt x="29" y="84"/>
                    <a:pt x="29" y="84"/>
                    <a:pt x="29" y="84"/>
                  </a:cubicBezTo>
                  <a:cubicBezTo>
                    <a:pt x="29" y="84"/>
                    <a:pt x="29" y="84"/>
                    <a:pt x="29" y="84"/>
                  </a:cubicBezTo>
                  <a:cubicBezTo>
                    <a:pt x="35" y="83"/>
                    <a:pt x="35" y="83"/>
                    <a:pt x="35" y="83"/>
                  </a:cubicBezTo>
                  <a:cubicBezTo>
                    <a:pt x="35" y="83"/>
                    <a:pt x="35" y="83"/>
                    <a:pt x="35" y="83"/>
                  </a:cubicBezTo>
                  <a:cubicBezTo>
                    <a:pt x="35" y="83"/>
                    <a:pt x="35" y="83"/>
                    <a:pt x="35" y="83"/>
                  </a:cubicBezTo>
                  <a:cubicBezTo>
                    <a:pt x="35" y="83"/>
                    <a:pt x="35" y="75"/>
                    <a:pt x="35" y="74"/>
                  </a:cubicBezTo>
                  <a:cubicBezTo>
                    <a:pt x="35" y="75"/>
                    <a:pt x="45" y="79"/>
                    <a:pt x="46" y="79"/>
                  </a:cubicBezTo>
                  <a:cubicBezTo>
                    <a:pt x="45" y="80"/>
                    <a:pt x="45" y="80"/>
                    <a:pt x="45" y="80"/>
                  </a:cubicBezTo>
                  <a:cubicBezTo>
                    <a:pt x="45" y="80"/>
                    <a:pt x="45" y="80"/>
                    <a:pt x="45" y="80"/>
                  </a:cubicBezTo>
                  <a:cubicBezTo>
                    <a:pt x="45" y="80"/>
                    <a:pt x="45" y="80"/>
                    <a:pt x="45" y="80"/>
                  </a:cubicBezTo>
                  <a:cubicBezTo>
                    <a:pt x="45" y="80"/>
                    <a:pt x="45" y="80"/>
                    <a:pt x="45" y="80"/>
                  </a:cubicBezTo>
                  <a:cubicBezTo>
                    <a:pt x="45" y="80"/>
                    <a:pt x="50" y="77"/>
                    <a:pt x="50" y="77"/>
                  </a:cubicBezTo>
                  <a:cubicBezTo>
                    <a:pt x="50" y="77"/>
                    <a:pt x="53" y="78"/>
                    <a:pt x="53" y="78"/>
                  </a:cubicBezTo>
                  <a:cubicBezTo>
                    <a:pt x="56" y="79"/>
                    <a:pt x="56" y="79"/>
                    <a:pt x="56" y="79"/>
                  </a:cubicBezTo>
                  <a:cubicBezTo>
                    <a:pt x="56" y="79"/>
                    <a:pt x="56" y="79"/>
                    <a:pt x="56" y="79"/>
                  </a:cubicBezTo>
                  <a:cubicBezTo>
                    <a:pt x="71" y="77"/>
                    <a:pt x="71" y="77"/>
                    <a:pt x="71" y="77"/>
                  </a:cubicBezTo>
                  <a:cubicBezTo>
                    <a:pt x="72" y="77"/>
                    <a:pt x="72" y="77"/>
                    <a:pt x="72" y="77"/>
                  </a:cubicBezTo>
                  <a:cubicBezTo>
                    <a:pt x="73" y="72"/>
                    <a:pt x="73" y="72"/>
                    <a:pt x="73" y="72"/>
                  </a:cubicBezTo>
                  <a:cubicBezTo>
                    <a:pt x="73" y="72"/>
                    <a:pt x="73" y="71"/>
                    <a:pt x="73" y="71"/>
                  </a:cubicBezTo>
                  <a:cubicBezTo>
                    <a:pt x="73" y="71"/>
                    <a:pt x="73" y="71"/>
                    <a:pt x="73" y="71"/>
                  </a:cubicBezTo>
                  <a:cubicBezTo>
                    <a:pt x="73" y="71"/>
                    <a:pt x="70" y="66"/>
                    <a:pt x="70" y="66"/>
                  </a:cubicBezTo>
                  <a:cubicBezTo>
                    <a:pt x="70" y="66"/>
                    <a:pt x="73" y="58"/>
                    <a:pt x="73" y="58"/>
                  </a:cubicBezTo>
                  <a:cubicBezTo>
                    <a:pt x="73" y="58"/>
                    <a:pt x="74" y="58"/>
                    <a:pt x="74" y="58"/>
                  </a:cubicBezTo>
                  <a:cubicBezTo>
                    <a:pt x="75" y="58"/>
                    <a:pt x="75" y="58"/>
                    <a:pt x="75" y="57"/>
                  </a:cubicBezTo>
                  <a:cubicBezTo>
                    <a:pt x="75" y="57"/>
                    <a:pt x="75" y="57"/>
                    <a:pt x="75" y="57"/>
                  </a:cubicBezTo>
                  <a:cubicBezTo>
                    <a:pt x="75" y="57"/>
                    <a:pt x="75" y="57"/>
                    <a:pt x="75" y="57"/>
                  </a:cubicBezTo>
                  <a:cubicBezTo>
                    <a:pt x="71" y="50"/>
                    <a:pt x="71" y="50"/>
                    <a:pt x="71" y="50"/>
                  </a:cubicBezTo>
                  <a:cubicBezTo>
                    <a:pt x="71" y="50"/>
                    <a:pt x="71" y="50"/>
                    <a:pt x="71" y="50"/>
                  </a:cubicBezTo>
                  <a:cubicBezTo>
                    <a:pt x="66" y="51"/>
                    <a:pt x="66" y="51"/>
                    <a:pt x="66" y="51"/>
                  </a:cubicBezTo>
                  <a:cubicBezTo>
                    <a:pt x="66" y="51"/>
                    <a:pt x="61" y="50"/>
                    <a:pt x="61" y="50"/>
                  </a:cubicBezTo>
                  <a:cubicBezTo>
                    <a:pt x="61" y="49"/>
                    <a:pt x="59" y="45"/>
                    <a:pt x="59" y="45"/>
                  </a:cubicBezTo>
                  <a:cubicBezTo>
                    <a:pt x="59" y="45"/>
                    <a:pt x="59" y="45"/>
                    <a:pt x="59" y="45"/>
                  </a:cubicBezTo>
                  <a:cubicBezTo>
                    <a:pt x="59" y="45"/>
                    <a:pt x="51" y="38"/>
                    <a:pt x="51" y="38"/>
                  </a:cubicBezTo>
                  <a:cubicBezTo>
                    <a:pt x="51" y="38"/>
                    <a:pt x="50" y="34"/>
                    <a:pt x="50" y="34"/>
                  </a:cubicBezTo>
                  <a:cubicBezTo>
                    <a:pt x="50" y="34"/>
                    <a:pt x="50" y="34"/>
                    <a:pt x="50" y="34"/>
                  </a:cubicBezTo>
                  <a:cubicBezTo>
                    <a:pt x="50" y="34"/>
                    <a:pt x="42" y="28"/>
                    <a:pt x="42" y="28"/>
                  </a:cubicBezTo>
                  <a:cubicBezTo>
                    <a:pt x="42" y="28"/>
                    <a:pt x="42" y="21"/>
                    <a:pt x="42" y="20"/>
                  </a:cubicBezTo>
                  <a:cubicBezTo>
                    <a:pt x="42" y="20"/>
                    <a:pt x="46" y="19"/>
                    <a:pt x="46" y="19"/>
                  </a:cubicBezTo>
                  <a:cubicBezTo>
                    <a:pt x="46" y="19"/>
                    <a:pt x="46" y="19"/>
                    <a:pt x="46" y="19"/>
                  </a:cubicBezTo>
                  <a:cubicBezTo>
                    <a:pt x="46" y="19"/>
                    <a:pt x="46" y="14"/>
                    <a:pt x="46" y="14"/>
                  </a:cubicBezTo>
                  <a:cubicBezTo>
                    <a:pt x="46" y="14"/>
                    <a:pt x="48" y="12"/>
                    <a:pt x="48" y="11"/>
                  </a:cubicBezTo>
                  <a:cubicBezTo>
                    <a:pt x="48" y="11"/>
                    <a:pt x="50" y="13"/>
                    <a:pt x="50" y="13"/>
                  </a:cubicBezTo>
                  <a:cubicBezTo>
                    <a:pt x="50" y="13"/>
                    <a:pt x="50" y="13"/>
                    <a:pt x="50" y="13"/>
                  </a:cubicBezTo>
                  <a:cubicBezTo>
                    <a:pt x="54" y="11"/>
                    <a:pt x="54" y="11"/>
                    <a:pt x="54" y="11"/>
                  </a:cubicBezTo>
                  <a:cubicBezTo>
                    <a:pt x="54" y="11"/>
                    <a:pt x="54" y="11"/>
                    <a:pt x="54" y="11"/>
                  </a:cubicBezTo>
                  <a:cubicBezTo>
                    <a:pt x="56" y="5"/>
                    <a:pt x="56" y="5"/>
                    <a:pt x="56" y="5"/>
                  </a:cubicBezTo>
                  <a:cubicBezTo>
                    <a:pt x="56" y="5"/>
                    <a:pt x="56" y="5"/>
                    <a:pt x="56" y="5"/>
                  </a:cubicBezTo>
                  <a:cubicBezTo>
                    <a:pt x="53" y="0"/>
                    <a:pt x="53" y="0"/>
                    <a:pt x="53" y="0"/>
                  </a:cubicBezTo>
                  <a:cubicBezTo>
                    <a:pt x="53" y="0"/>
                    <a:pt x="53" y="0"/>
                    <a:pt x="53" y="0"/>
                  </a:cubicBezTo>
                  <a:close/>
                  <a:moveTo>
                    <a:pt x="53" y="0"/>
                  </a:moveTo>
                  <a:cubicBezTo>
                    <a:pt x="53" y="1"/>
                    <a:pt x="55" y="5"/>
                    <a:pt x="55" y="5"/>
                  </a:cubicBezTo>
                  <a:cubicBezTo>
                    <a:pt x="55" y="6"/>
                    <a:pt x="53" y="11"/>
                    <a:pt x="53" y="11"/>
                  </a:cubicBezTo>
                  <a:cubicBezTo>
                    <a:pt x="53" y="11"/>
                    <a:pt x="51" y="12"/>
                    <a:pt x="50" y="12"/>
                  </a:cubicBezTo>
                  <a:cubicBezTo>
                    <a:pt x="50" y="12"/>
                    <a:pt x="48" y="10"/>
                    <a:pt x="48" y="10"/>
                  </a:cubicBezTo>
                  <a:cubicBezTo>
                    <a:pt x="48" y="10"/>
                    <a:pt x="48" y="10"/>
                    <a:pt x="48" y="10"/>
                  </a:cubicBezTo>
                  <a:cubicBezTo>
                    <a:pt x="48" y="10"/>
                    <a:pt x="48" y="10"/>
                    <a:pt x="48" y="11"/>
                  </a:cubicBezTo>
                  <a:cubicBezTo>
                    <a:pt x="45" y="14"/>
                    <a:pt x="45" y="14"/>
                    <a:pt x="45" y="14"/>
                  </a:cubicBezTo>
                  <a:cubicBezTo>
                    <a:pt x="45" y="14"/>
                    <a:pt x="45" y="14"/>
                    <a:pt x="45" y="14"/>
                  </a:cubicBezTo>
                  <a:cubicBezTo>
                    <a:pt x="45" y="14"/>
                    <a:pt x="45" y="18"/>
                    <a:pt x="45" y="19"/>
                  </a:cubicBezTo>
                  <a:cubicBezTo>
                    <a:pt x="45" y="19"/>
                    <a:pt x="41" y="20"/>
                    <a:pt x="41" y="20"/>
                  </a:cubicBezTo>
                  <a:cubicBezTo>
                    <a:pt x="41" y="20"/>
                    <a:pt x="41" y="20"/>
                    <a:pt x="41" y="20"/>
                  </a:cubicBezTo>
                  <a:cubicBezTo>
                    <a:pt x="41" y="20"/>
                    <a:pt x="41" y="28"/>
                    <a:pt x="41" y="28"/>
                  </a:cubicBezTo>
                  <a:cubicBezTo>
                    <a:pt x="41" y="29"/>
                    <a:pt x="41" y="29"/>
                    <a:pt x="41" y="29"/>
                  </a:cubicBezTo>
                  <a:cubicBezTo>
                    <a:pt x="41" y="29"/>
                    <a:pt x="49" y="34"/>
                    <a:pt x="50" y="34"/>
                  </a:cubicBezTo>
                  <a:cubicBezTo>
                    <a:pt x="50" y="35"/>
                    <a:pt x="50" y="38"/>
                    <a:pt x="50" y="38"/>
                  </a:cubicBezTo>
                  <a:cubicBezTo>
                    <a:pt x="50" y="38"/>
                    <a:pt x="50" y="39"/>
                    <a:pt x="50" y="39"/>
                  </a:cubicBezTo>
                  <a:cubicBezTo>
                    <a:pt x="50" y="39"/>
                    <a:pt x="58" y="45"/>
                    <a:pt x="59" y="45"/>
                  </a:cubicBezTo>
                  <a:cubicBezTo>
                    <a:pt x="59" y="45"/>
                    <a:pt x="61" y="50"/>
                    <a:pt x="61" y="50"/>
                  </a:cubicBezTo>
                  <a:cubicBezTo>
                    <a:pt x="61" y="50"/>
                    <a:pt x="61" y="50"/>
                    <a:pt x="61" y="50"/>
                  </a:cubicBezTo>
                  <a:cubicBezTo>
                    <a:pt x="66" y="51"/>
                    <a:pt x="66" y="51"/>
                    <a:pt x="66" y="51"/>
                  </a:cubicBezTo>
                  <a:cubicBezTo>
                    <a:pt x="66" y="51"/>
                    <a:pt x="70" y="51"/>
                    <a:pt x="71" y="51"/>
                  </a:cubicBezTo>
                  <a:cubicBezTo>
                    <a:pt x="71" y="51"/>
                    <a:pt x="74" y="57"/>
                    <a:pt x="74" y="57"/>
                  </a:cubicBezTo>
                  <a:cubicBezTo>
                    <a:pt x="74" y="57"/>
                    <a:pt x="73" y="58"/>
                    <a:pt x="73" y="58"/>
                  </a:cubicBezTo>
                  <a:cubicBezTo>
                    <a:pt x="73" y="58"/>
                    <a:pt x="73" y="58"/>
                    <a:pt x="73" y="58"/>
                  </a:cubicBezTo>
                  <a:cubicBezTo>
                    <a:pt x="69" y="66"/>
                    <a:pt x="69" y="66"/>
                    <a:pt x="69" y="66"/>
                  </a:cubicBezTo>
                  <a:cubicBezTo>
                    <a:pt x="69" y="66"/>
                    <a:pt x="69" y="66"/>
                    <a:pt x="69" y="66"/>
                  </a:cubicBezTo>
                  <a:cubicBezTo>
                    <a:pt x="69" y="66"/>
                    <a:pt x="69" y="66"/>
                    <a:pt x="69" y="66"/>
                  </a:cubicBezTo>
                  <a:cubicBezTo>
                    <a:pt x="69" y="66"/>
                    <a:pt x="72" y="71"/>
                    <a:pt x="72" y="72"/>
                  </a:cubicBezTo>
                  <a:cubicBezTo>
                    <a:pt x="72" y="72"/>
                    <a:pt x="71" y="76"/>
                    <a:pt x="71" y="76"/>
                  </a:cubicBezTo>
                  <a:cubicBezTo>
                    <a:pt x="71" y="76"/>
                    <a:pt x="56" y="78"/>
                    <a:pt x="56" y="78"/>
                  </a:cubicBezTo>
                  <a:cubicBezTo>
                    <a:pt x="56" y="78"/>
                    <a:pt x="56" y="78"/>
                    <a:pt x="56" y="78"/>
                  </a:cubicBezTo>
                  <a:cubicBezTo>
                    <a:pt x="53" y="77"/>
                    <a:pt x="53" y="77"/>
                    <a:pt x="53" y="77"/>
                  </a:cubicBezTo>
                  <a:cubicBezTo>
                    <a:pt x="50" y="77"/>
                    <a:pt x="50" y="77"/>
                    <a:pt x="50" y="77"/>
                  </a:cubicBezTo>
                  <a:cubicBezTo>
                    <a:pt x="50" y="77"/>
                    <a:pt x="50" y="77"/>
                    <a:pt x="50" y="77"/>
                  </a:cubicBezTo>
                  <a:cubicBezTo>
                    <a:pt x="50" y="77"/>
                    <a:pt x="48" y="78"/>
                    <a:pt x="46" y="79"/>
                  </a:cubicBezTo>
                  <a:cubicBezTo>
                    <a:pt x="46" y="79"/>
                    <a:pt x="34" y="74"/>
                    <a:pt x="34" y="74"/>
                  </a:cubicBezTo>
                  <a:cubicBezTo>
                    <a:pt x="34" y="73"/>
                    <a:pt x="34" y="74"/>
                    <a:pt x="34" y="74"/>
                  </a:cubicBezTo>
                  <a:cubicBezTo>
                    <a:pt x="34" y="74"/>
                    <a:pt x="34" y="74"/>
                    <a:pt x="34" y="74"/>
                  </a:cubicBezTo>
                  <a:cubicBezTo>
                    <a:pt x="34" y="74"/>
                    <a:pt x="35" y="82"/>
                    <a:pt x="35" y="83"/>
                  </a:cubicBezTo>
                  <a:cubicBezTo>
                    <a:pt x="34" y="83"/>
                    <a:pt x="30" y="83"/>
                    <a:pt x="29" y="83"/>
                  </a:cubicBezTo>
                  <a:cubicBezTo>
                    <a:pt x="29" y="83"/>
                    <a:pt x="23" y="79"/>
                    <a:pt x="23" y="79"/>
                  </a:cubicBezTo>
                  <a:cubicBezTo>
                    <a:pt x="15" y="64"/>
                    <a:pt x="15" y="64"/>
                    <a:pt x="15" y="64"/>
                  </a:cubicBezTo>
                  <a:cubicBezTo>
                    <a:pt x="15" y="64"/>
                    <a:pt x="15" y="64"/>
                    <a:pt x="15" y="64"/>
                  </a:cubicBezTo>
                  <a:cubicBezTo>
                    <a:pt x="15" y="64"/>
                    <a:pt x="8" y="59"/>
                    <a:pt x="8" y="59"/>
                  </a:cubicBezTo>
                  <a:cubicBezTo>
                    <a:pt x="8" y="58"/>
                    <a:pt x="6" y="48"/>
                    <a:pt x="6" y="48"/>
                  </a:cubicBezTo>
                  <a:cubicBezTo>
                    <a:pt x="6" y="27"/>
                    <a:pt x="6" y="27"/>
                    <a:pt x="6" y="27"/>
                  </a:cubicBezTo>
                  <a:cubicBezTo>
                    <a:pt x="6" y="27"/>
                    <a:pt x="6" y="27"/>
                    <a:pt x="6" y="27"/>
                  </a:cubicBezTo>
                  <a:cubicBezTo>
                    <a:pt x="6" y="27"/>
                    <a:pt x="1" y="18"/>
                    <a:pt x="1" y="18"/>
                  </a:cubicBezTo>
                  <a:cubicBezTo>
                    <a:pt x="1" y="17"/>
                    <a:pt x="26" y="3"/>
                    <a:pt x="27" y="3"/>
                  </a:cubicBezTo>
                  <a:cubicBezTo>
                    <a:pt x="27" y="3"/>
                    <a:pt x="32" y="2"/>
                    <a:pt x="33" y="2"/>
                  </a:cubicBezTo>
                  <a:cubicBezTo>
                    <a:pt x="33" y="3"/>
                    <a:pt x="35" y="9"/>
                    <a:pt x="35" y="9"/>
                  </a:cubicBezTo>
                  <a:cubicBezTo>
                    <a:pt x="35" y="9"/>
                    <a:pt x="35" y="9"/>
                    <a:pt x="36" y="9"/>
                  </a:cubicBezTo>
                  <a:cubicBezTo>
                    <a:pt x="43" y="8"/>
                    <a:pt x="43" y="8"/>
                    <a:pt x="43" y="8"/>
                  </a:cubicBezTo>
                  <a:cubicBezTo>
                    <a:pt x="43" y="8"/>
                    <a:pt x="43" y="8"/>
                    <a:pt x="43" y="8"/>
                  </a:cubicBezTo>
                  <a:cubicBezTo>
                    <a:pt x="43" y="8"/>
                    <a:pt x="46" y="3"/>
                    <a:pt x="46" y="2"/>
                  </a:cubicBezTo>
                  <a:cubicBezTo>
                    <a:pt x="46" y="2"/>
                    <a:pt x="52" y="1"/>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Freeform 7">
            <a:extLst>
              <a:ext uri="{FF2B5EF4-FFF2-40B4-BE49-F238E27FC236}">
                <a16:creationId xmlns:a16="http://schemas.microsoft.com/office/drawing/2014/main" id="{38184AE8-4E28-7A3C-8795-44B61942335C}"/>
              </a:ext>
            </a:extLst>
          </p:cNvPr>
          <p:cNvSpPr>
            <a:spLocks noEditPoints="1"/>
          </p:cNvSpPr>
          <p:nvPr/>
        </p:nvSpPr>
        <p:spPr bwMode="auto">
          <a:xfrm>
            <a:off x="7988277" y="1209336"/>
            <a:ext cx="1222577" cy="1179112"/>
          </a:xfrm>
          <a:custGeom>
            <a:avLst/>
            <a:gdLst>
              <a:gd name="T0" fmla="*/ 251 w 309"/>
              <a:gd name="T1" fmla="*/ 152 h 298"/>
              <a:gd name="T2" fmla="*/ 238 w 309"/>
              <a:gd name="T3" fmla="*/ 169 h 298"/>
              <a:gd name="T4" fmla="*/ 249 w 309"/>
              <a:gd name="T5" fmla="*/ 190 h 298"/>
              <a:gd name="T6" fmla="*/ 242 w 309"/>
              <a:gd name="T7" fmla="*/ 217 h 298"/>
              <a:gd name="T8" fmla="*/ 210 w 309"/>
              <a:gd name="T9" fmla="*/ 252 h 298"/>
              <a:gd name="T10" fmla="*/ 144 w 309"/>
              <a:gd name="T11" fmla="*/ 270 h 298"/>
              <a:gd name="T12" fmla="*/ 111 w 309"/>
              <a:gd name="T13" fmla="*/ 284 h 298"/>
              <a:gd name="T14" fmla="*/ 86 w 309"/>
              <a:gd name="T15" fmla="*/ 273 h 298"/>
              <a:gd name="T16" fmla="*/ 97 w 309"/>
              <a:gd name="T17" fmla="*/ 258 h 298"/>
              <a:gd name="T18" fmla="*/ 77 w 309"/>
              <a:gd name="T19" fmla="*/ 270 h 298"/>
              <a:gd name="T20" fmla="*/ 37 w 309"/>
              <a:gd name="T21" fmla="*/ 266 h 298"/>
              <a:gd name="T22" fmla="*/ 51 w 309"/>
              <a:gd name="T23" fmla="*/ 253 h 298"/>
              <a:gd name="T24" fmla="*/ 41 w 309"/>
              <a:gd name="T25" fmla="*/ 242 h 298"/>
              <a:gd name="T26" fmla="*/ 56 w 309"/>
              <a:gd name="T27" fmla="*/ 228 h 298"/>
              <a:gd name="T28" fmla="*/ 64 w 309"/>
              <a:gd name="T29" fmla="*/ 205 h 298"/>
              <a:gd name="T30" fmla="*/ 86 w 309"/>
              <a:gd name="T31" fmla="*/ 181 h 298"/>
              <a:gd name="T32" fmla="*/ 85 w 309"/>
              <a:gd name="T33" fmla="*/ 169 h 298"/>
              <a:gd name="T34" fmla="*/ 72 w 309"/>
              <a:gd name="T35" fmla="*/ 136 h 298"/>
              <a:gd name="T36" fmla="*/ 81 w 309"/>
              <a:gd name="T37" fmla="*/ 120 h 298"/>
              <a:gd name="T38" fmla="*/ 94 w 309"/>
              <a:gd name="T39" fmla="*/ 107 h 298"/>
              <a:gd name="T40" fmla="*/ 115 w 309"/>
              <a:gd name="T41" fmla="*/ 96 h 298"/>
              <a:gd name="T42" fmla="*/ 131 w 309"/>
              <a:gd name="T43" fmla="*/ 99 h 298"/>
              <a:gd name="T44" fmla="*/ 126 w 309"/>
              <a:gd name="T45" fmla="*/ 73 h 298"/>
              <a:gd name="T46" fmla="*/ 132 w 309"/>
              <a:gd name="T47" fmla="*/ 49 h 298"/>
              <a:gd name="T48" fmla="*/ 152 w 309"/>
              <a:gd name="T49" fmla="*/ 28 h 298"/>
              <a:gd name="T50" fmla="*/ 164 w 309"/>
              <a:gd name="T51" fmla="*/ 0 h 298"/>
              <a:gd name="T52" fmla="*/ 179 w 309"/>
              <a:gd name="T53" fmla="*/ 27 h 298"/>
              <a:gd name="T54" fmla="*/ 207 w 309"/>
              <a:gd name="T55" fmla="*/ 23 h 298"/>
              <a:gd name="T56" fmla="*/ 238 w 309"/>
              <a:gd name="T57" fmla="*/ 22 h 298"/>
              <a:gd name="T58" fmla="*/ 269 w 309"/>
              <a:gd name="T59" fmla="*/ 23 h 298"/>
              <a:gd name="T60" fmla="*/ 285 w 309"/>
              <a:gd name="T61" fmla="*/ 16 h 298"/>
              <a:gd name="T62" fmla="*/ 309 w 309"/>
              <a:gd name="T63" fmla="*/ 24 h 298"/>
              <a:gd name="T64" fmla="*/ 299 w 309"/>
              <a:gd name="T65" fmla="*/ 55 h 298"/>
              <a:gd name="T66" fmla="*/ 225 w 309"/>
              <a:gd name="T67" fmla="*/ 104 h 298"/>
              <a:gd name="T68" fmla="*/ 204 w 309"/>
              <a:gd name="T69" fmla="*/ 116 h 298"/>
              <a:gd name="T70" fmla="*/ 222 w 309"/>
              <a:gd name="T71" fmla="*/ 128 h 298"/>
              <a:gd name="T72" fmla="*/ 204 w 309"/>
              <a:gd name="T73" fmla="*/ 139 h 298"/>
              <a:gd name="T74" fmla="*/ 193 w 309"/>
              <a:gd name="T75" fmla="*/ 162 h 298"/>
              <a:gd name="T76" fmla="*/ 208 w 309"/>
              <a:gd name="T77" fmla="*/ 160 h 298"/>
              <a:gd name="T78" fmla="*/ 56 w 309"/>
              <a:gd name="T79" fmla="*/ 147 h 298"/>
              <a:gd name="T80" fmla="*/ 56 w 309"/>
              <a:gd name="T81" fmla="*/ 152 h 298"/>
              <a:gd name="T82" fmla="*/ 61 w 309"/>
              <a:gd name="T83" fmla="*/ 171 h 298"/>
              <a:gd name="T84" fmla="*/ 45 w 309"/>
              <a:gd name="T85" fmla="*/ 153 h 298"/>
              <a:gd name="T86" fmla="*/ 33 w 309"/>
              <a:gd name="T87" fmla="*/ 113 h 298"/>
              <a:gd name="T88" fmla="*/ 21 w 309"/>
              <a:gd name="T89" fmla="*/ 125 h 298"/>
              <a:gd name="T90" fmla="*/ 12 w 309"/>
              <a:gd name="T91" fmla="*/ 139 h 298"/>
              <a:gd name="T92" fmla="*/ 4 w 309"/>
              <a:gd name="T93" fmla="*/ 146 h 298"/>
              <a:gd name="T94" fmla="*/ 18 w 309"/>
              <a:gd name="T95" fmla="*/ 159 h 298"/>
              <a:gd name="T96" fmla="*/ 30 w 309"/>
              <a:gd name="T97" fmla="*/ 180 h 298"/>
              <a:gd name="T98" fmla="*/ 52 w 309"/>
              <a:gd name="T99" fmla="*/ 185 h 298"/>
              <a:gd name="T100" fmla="*/ 65 w 309"/>
              <a:gd name="T101" fmla="*/ 194 h 298"/>
              <a:gd name="T102" fmla="*/ 15 w 309"/>
              <a:gd name="T103" fmla="*/ 201 h 298"/>
              <a:gd name="T104" fmla="*/ 31 w 309"/>
              <a:gd name="T105" fmla="*/ 21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9" h="298">
                <a:moveTo>
                  <a:pt x="139" y="298"/>
                </a:moveTo>
                <a:cubicBezTo>
                  <a:pt x="139" y="298"/>
                  <a:pt x="139" y="298"/>
                  <a:pt x="139" y="298"/>
                </a:cubicBezTo>
                <a:cubicBezTo>
                  <a:pt x="140" y="297"/>
                  <a:pt x="140" y="297"/>
                  <a:pt x="140" y="297"/>
                </a:cubicBezTo>
                <a:cubicBezTo>
                  <a:pt x="139" y="298"/>
                  <a:pt x="139" y="298"/>
                  <a:pt x="139" y="298"/>
                </a:cubicBezTo>
                <a:close/>
                <a:moveTo>
                  <a:pt x="251" y="152"/>
                </a:moveTo>
                <a:cubicBezTo>
                  <a:pt x="251" y="152"/>
                  <a:pt x="250" y="153"/>
                  <a:pt x="250" y="153"/>
                </a:cubicBezTo>
                <a:cubicBezTo>
                  <a:pt x="250" y="153"/>
                  <a:pt x="251" y="152"/>
                  <a:pt x="251" y="152"/>
                </a:cubicBezTo>
                <a:close/>
                <a:moveTo>
                  <a:pt x="239" y="153"/>
                </a:moveTo>
                <a:cubicBezTo>
                  <a:pt x="239" y="164"/>
                  <a:pt x="239" y="164"/>
                  <a:pt x="239" y="164"/>
                </a:cubicBezTo>
                <a:cubicBezTo>
                  <a:pt x="238" y="169"/>
                  <a:pt x="238" y="169"/>
                  <a:pt x="238" y="169"/>
                </a:cubicBezTo>
                <a:cubicBezTo>
                  <a:pt x="239" y="180"/>
                  <a:pt x="239" y="180"/>
                  <a:pt x="239" y="180"/>
                </a:cubicBezTo>
                <a:cubicBezTo>
                  <a:pt x="239" y="187"/>
                  <a:pt x="239" y="187"/>
                  <a:pt x="239" y="187"/>
                </a:cubicBezTo>
                <a:cubicBezTo>
                  <a:pt x="240" y="187"/>
                  <a:pt x="240" y="187"/>
                  <a:pt x="240" y="187"/>
                </a:cubicBezTo>
                <a:cubicBezTo>
                  <a:pt x="245" y="185"/>
                  <a:pt x="245" y="185"/>
                  <a:pt x="245" y="185"/>
                </a:cubicBezTo>
                <a:cubicBezTo>
                  <a:pt x="249" y="190"/>
                  <a:pt x="249" y="190"/>
                  <a:pt x="249" y="190"/>
                </a:cubicBezTo>
                <a:cubicBezTo>
                  <a:pt x="251" y="196"/>
                  <a:pt x="251" y="196"/>
                  <a:pt x="251" y="196"/>
                </a:cubicBezTo>
                <a:cubicBezTo>
                  <a:pt x="247" y="202"/>
                  <a:pt x="247" y="202"/>
                  <a:pt x="247" y="202"/>
                </a:cubicBezTo>
                <a:cubicBezTo>
                  <a:pt x="246" y="208"/>
                  <a:pt x="246" y="208"/>
                  <a:pt x="246" y="208"/>
                </a:cubicBezTo>
                <a:cubicBezTo>
                  <a:pt x="248" y="216"/>
                  <a:pt x="248" y="216"/>
                  <a:pt x="248" y="216"/>
                </a:cubicBezTo>
                <a:cubicBezTo>
                  <a:pt x="242" y="217"/>
                  <a:pt x="242" y="217"/>
                  <a:pt x="242" y="217"/>
                </a:cubicBezTo>
                <a:cubicBezTo>
                  <a:pt x="231" y="222"/>
                  <a:pt x="231" y="222"/>
                  <a:pt x="231" y="222"/>
                </a:cubicBezTo>
                <a:cubicBezTo>
                  <a:pt x="224" y="225"/>
                  <a:pt x="224" y="225"/>
                  <a:pt x="224" y="225"/>
                </a:cubicBezTo>
                <a:cubicBezTo>
                  <a:pt x="223" y="230"/>
                  <a:pt x="223" y="230"/>
                  <a:pt x="223" y="230"/>
                </a:cubicBezTo>
                <a:cubicBezTo>
                  <a:pt x="216" y="234"/>
                  <a:pt x="216" y="234"/>
                  <a:pt x="216" y="234"/>
                </a:cubicBezTo>
                <a:cubicBezTo>
                  <a:pt x="210" y="252"/>
                  <a:pt x="210" y="252"/>
                  <a:pt x="210" y="252"/>
                </a:cubicBezTo>
                <a:cubicBezTo>
                  <a:pt x="187" y="253"/>
                  <a:pt x="187" y="253"/>
                  <a:pt x="187" y="253"/>
                </a:cubicBezTo>
                <a:cubicBezTo>
                  <a:pt x="163" y="258"/>
                  <a:pt x="163" y="258"/>
                  <a:pt x="163" y="258"/>
                </a:cubicBezTo>
                <a:cubicBezTo>
                  <a:pt x="158" y="264"/>
                  <a:pt x="158" y="264"/>
                  <a:pt x="158" y="264"/>
                </a:cubicBezTo>
                <a:cubicBezTo>
                  <a:pt x="150" y="259"/>
                  <a:pt x="150" y="259"/>
                  <a:pt x="150" y="259"/>
                </a:cubicBezTo>
                <a:cubicBezTo>
                  <a:pt x="144" y="270"/>
                  <a:pt x="144" y="270"/>
                  <a:pt x="144" y="270"/>
                </a:cubicBezTo>
                <a:cubicBezTo>
                  <a:pt x="134" y="273"/>
                  <a:pt x="134" y="273"/>
                  <a:pt x="134" y="273"/>
                </a:cubicBezTo>
                <a:cubicBezTo>
                  <a:pt x="138" y="282"/>
                  <a:pt x="138" y="282"/>
                  <a:pt x="138" y="282"/>
                </a:cubicBezTo>
                <a:cubicBezTo>
                  <a:pt x="126" y="284"/>
                  <a:pt x="126" y="284"/>
                  <a:pt x="126" y="284"/>
                </a:cubicBezTo>
                <a:cubicBezTo>
                  <a:pt x="120" y="281"/>
                  <a:pt x="120" y="281"/>
                  <a:pt x="120" y="281"/>
                </a:cubicBezTo>
                <a:cubicBezTo>
                  <a:pt x="111" y="284"/>
                  <a:pt x="111" y="284"/>
                  <a:pt x="111" y="284"/>
                </a:cubicBezTo>
                <a:cubicBezTo>
                  <a:pt x="106" y="278"/>
                  <a:pt x="106" y="278"/>
                  <a:pt x="106" y="278"/>
                </a:cubicBezTo>
                <a:cubicBezTo>
                  <a:pt x="104" y="274"/>
                  <a:pt x="104" y="274"/>
                  <a:pt x="104" y="274"/>
                </a:cubicBezTo>
                <a:cubicBezTo>
                  <a:pt x="98" y="276"/>
                  <a:pt x="98" y="276"/>
                  <a:pt x="98" y="276"/>
                </a:cubicBezTo>
                <a:cubicBezTo>
                  <a:pt x="94" y="275"/>
                  <a:pt x="94" y="275"/>
                  <a:pt x="94" y="275"/>
                </a:cubicBezTo>
                <a:cubicBezTo>
                  <a:pt x="94" y="275"/>
                  <a:pt x="89" y="274"/>
                  <a:pt x="86" y="273"/>
                </a:cubicBezTo>
                <a:cubicBezTo>
                  <a:pt x="87" y="272"/>
                  <a:pt x="89" y="270"/>
                  <a:pt x="89" y="270"/>
                </a:cubicBezTo>
                <a:cubicBezTo>
                  <a:pt x="89" y="269"/>
                  <a:pt x="92" y="267"/>
                  <a:pt x="94" y="266"/>
                </a:cubicBezTo>
                <a:cubicBezTo>
                  <a:pt x="95" y="266"/>
                  <a:pt x="105" y="265"/>
                  <a:pt x="105" y="265"/>
                </a:cubicBezTo>
                <a:cubicBezTo>
                  <a:pt x="97" y="263"/>
                  <a:pt x="97" y="263"/>
                  <a:pt x="97" y="263"/>
                </a:cubicBezTo>
                <a:cubicBezTo>
                  <a:pt x="97" y="263"/>
                  <a:pt x="96" y="260"/>
                  <a:pt x="97" y="258"/>
                </a:cubicBezTo>
                <a:cubicBezTo>
                  <a:pt x="97" y="257"/>
                  <a:pt x="103" y="252"/>
                  <a:pt x="103" y="252"/>
                </a:cubicBezTo>
                <a:cubicBezTo>
                  <a:pt x="103" y="252"/>
                  <a:pt x="98" y="252"/>
                  <a:pt x="97" y="253"/>
                </a:cubicBezTo>
                <a:cubicBezTo>
                  <a:pt x="97" y="253"/>
                  <a:pt x="94" y="258"/>
                  <a:pt x="92" y="259"/>
                </a:cubicBezTo>
                <a:cubicBezTo>
                  <a:pt x="90" y="260"/>
                  <a:pt x="86" y="263"/>
                  <a:pt x="84" y="265"/>
                </a:cubicBezTo>
                <a:cubicBezTo>
                  <a:pt x="82" y="266"/>
                  <a:pt x="79" y="268"/>
                  <a:pt x="77" y="270"/>
                </a:cubicBezTo>
                <a:cubicBezTo>
                  <a:pt x="75" y="271"/>
                  <a:pt x="72" y="273"/>
                  <a:pt x="68" y="276"/>
                </a:cubicBezTo>
                <a:cubicBezTo>
                  <a:pt x="64" y="279"/>
                  <a:pt x="61" y="283"/>
                  <a:pt x="58" y="282"/>
                </a:cubicBezTo>
                <a:cubicBezTo>
                  <a:pt x="55" y="282"/>
                  <a:pt x="52" y="277"/>
                  <a:pt x="52" y="276"/>
                </a:cubicBezTo>
                <a:cubicBezTo>
                  <a:pt x="52" y="274"/>
                  <a:pt x="48" y="275"/>
                  <a:pt x="46" y="275"/>
                </a:cubicBezTo>
                <a:cubicBezTo>
                  <a:pt x="44" y="275"/>
                  <a:pt x="38" y="269"/>
                  <a:pt x="37" y="266"/>
                </a:cubicBezTo>
                <a:cubicBezTo>
                  <a:pt x="35" y="264"/>
                  <a:pt x="36" y="258"/>
                  <a:pt x="39" y="259"/>
                </a:cubicBezTo>
                <a:cubicBezTo>
                  <a:pt x="41" y="259"/>
                  <a:pt x="44" y="261"/>
                  <a:pt x="46" y="260"/>
                </a:cubicBezTo>
                <a:cubicBezTo>
                  <a:pt x="48" y="259"/>
                  <a:pt x="53" y="255"/>
                  <a:pt x="54" y="255"/>
                </a:cubicBezTo>
                <a:cubicBezTo>
                  <a:pt x="56" y="255"/>
                  <a:pt x="58" y="255"/>
                  <a:pt x="58" y="255"/>
                </a:cubicBezTo>
                <a:cubicBezTo>
                  <a:pt x="58" y="255"/>
                  <a:pt x="56" y="251"/>
                  <a:pt x="51" y="253"/>
                </a:cubicBezTo>
                <a:cubicBezTo>
                  <a:pt x="45" y="255"/>
                  <a:pt x="42" y="256"/>
                  <a:pt x="39" y="255"/>
                </a:cubicBezTo>
                <a:cubicBezTo>
                  <a:pt x="36" y="253"/>
                  <a:pt x="33" y="251"/>
                  <a:pt x="30" y="250"/>
                </a:cubicBezTo>
                <a:cubicBezTo>
                  <a:pt x="27" y="249"/>
                  <a:pt x="25" y="253"/>
                  <a:pt x="22" y="250"/>
                </a:cubicBezTo>
                <a:cubicBezTo>
                  <a:pt x="19" y="247"/>
                  <a:pt x="22" y="241"/>
                  <a:pt x="27" y="242"/>
                </a:cubicBezTo>
                <a:cubicBezTo>
                  <a:pt x="33" y="243"/>
                  <a:pt x="36" y="242"/>
                  <a:pt x="41" y="242"/>
                </a:cubicBezTo>
                <a:cubicBezTo>
                  <a:pt x="45" y="242"/>
                  <a:pt x="44" y="247"/>
                  <a:pt x="48" y="246"/>
                </a:cubicBezTo>
                <a:cubicBezTo>
                  <a:pt x="52" y="245"/>
                  <a:pt x="54" y="244"/>
                  <a:pt x="55" y="243"/>
                </a:cubicBezTo>
                <a:cubicBezTo>
                  <a:pt x="57" y="242"/>
                  <a:pt x="51" y="240"/>
                  <a:pt x="51" y="238"/>
                </a:cubicBezTo>
                <a:cubicBezTo>
                  <a:pt x="52" y="235"/>
                  <a:pt x="58" y="238"/>
                  <a:pt x="59" y="234"/>
                </a:cubicBezTo>
                <a:cubicBezTo>
                  <a:pt x="61" y="230"/>
                  <a:pt x="59" y="228"/>
                  <a:pt x="56" y="228"/>
                </a:cubicBezTo>
                <a:cubicBezTo>
                  <a:pt x="52" y="227"/>
                  <a:pt x="52" y="226"/>
                  <a:pt x="56" y="220"/>
                </a:cubicBezTo>
                <a:cubicBezTo>
                  <a:pt x="59" y="214"/>
                  <a:pt x="59" y="211"/>
                  <a:pt x="63" y="213"/>
                </a:cubicBezTo>
                <a:cubicBezTo>
                  <a:pt x="66" y="215"/>
                  <a:pt x="68" y="220"/>
                  <a:pt x="71" y="218"/>
                </a:cubicBezTo>
                <a:cubicBezTo>
                  <a:pt x="73" y="216"/>
                  <a:pt x="73" y="212"/>
                  <a:pt x="70" y="211"/>
                </a:cubicBezTo>
                <a:cubicBezTo>
                  <a:pt x="67" y="209"/>
                  <a:pt x="62" y="210"/>
                  <a:pt x="64" y="205"/>
                </a:cubicBezTo>
                <a:cubicBezTo>
                  <a:pt x="66" y="200"/>
                  <a:pt x="67" y="198"/>
                  <a:pt x="72" y="199"/>
                </a:cubicBezTo>
                <a:cubicBezTo>
                  <a:pt x="76" y="200"/>
                  <a:pt x="80" y="202"/>
                  <a:pt x="81" y="200"/>
                </a:cubicBezTo>
                <a:cubicBezTo>
                  <a:pt x="81" y="198"/>
                  <a:pt x="78" y="198"/>
                  <a:pt x="76" y="195"/>
                </a:cubicBezTo>
                <a:cubicBezTo>
                  <a:pt x="74" y="192"/>
                  <a:pt x="76" y="192"/>
                  <a:pt x="78" y="189"/>
                </a:cubicBezTo>
                <a:cubicBezTo>
                  <a:pt x="81" y="185"/>
                  <a:pt x="83" y="179"/>
                  <a:pt x="86" y="181"/>
                </a:cubicBezTo>
                <a:cubicBezTo>
                  <a:pt x="89" y="183"/>
                  <a:pt x="92" y="185"/>
                  <a:pt x="92" y="182"/>
                </a:cubicBezTo>
                <a:cubicBezTo>
                  <a:pt x="92" y="179"/>
                  <a:pt x="92" y="175"/>
                  <a:pt x="88" y="176"/>
                </a:cubicBezTo>
                <a:cubicBezTo>
                  <a:pt x="85" y="177"/>
                  <a:pt x="81" y="176"/>
                  <a:pt x="79" y="175"/>
                </a:cubicBezTo>
                <a:cubicBezTo>
                  <a:pt x="77" y="175"/>
                  <a:pt x="78" y="171"/>
                  <a:pt x="79" y="170"/>
                </a:cubicBezTo>
                <a:cubicBezTo>
                  <a:pt x="80" y="168"/>
                  <a:pt x="81" y="170"/>
                  <a:pt x="85" y="169"/>
                </a:cubicBezTo>
                <a:cubicBezTo>
                  <a:pt x="90" y="167"/>
                  <a:pt x="87" y="166"/>
                  <a:pt x="86" y="162"/>
                </a:cubicBezTo>
                <a:cubicBezTo>
                  <a:pt x="85" y="159"/>
                  <a:pt x="83" y="163"/>
                  <a:pt x="79" y="166"/>
                </a:cubicBezTo>
                <a:cubicBezTo>
                  <a:pt x="75" y="168"/>
                  <a:pt x="70" y="168"/>
                  <a:pt x="70" y="163"/>
                </a:cubicBezTo>
                <a:cubicBezTo>
                  <a:pt x="70" y="158"/>
                  <a:pt x="71" y="154"/>
                  <a:pt x="70" y="152"/>
                </a:cubicBezTo>
                <a:cubicBezTo>
                  <a:pt x="68" y="149"/>
                  <a:pt x="70" y="139"/>
                  <a:pt x="72" y="136"/>
                </a:cubicBezTo>
                <a:cubicBezTo>
                  <a:pt x="74" y="134"/>
                  <a:pt x="78" y="133"/>
                  <a:pt x="81" y="139"/>
                </a:cubicBezTo>
                <a:cubicBezTo>
                  <a:pt x="84" y="145"/>
                  <a:pt x="88" y="145"/>
                  <a:pt x="89" y="143"/>
                </a:cubicBezTo>
                <a:cubicBezTo>
                  <a:pt x="89" y="140"/>
                  <a:pt x="86" y="138"/>
                  <a:pt x="84" y="135"/>
                </a:cubicBezTo>
                <a:cubicBezTo>
                  <a:pt x="82" y="133"/>
                  <a:pt x="83" y="131"/>
                  <a:pt x="82" y="128"/>
                </a:cubicBezTo>
                <a:cubicBezTo>
                  <a:pt x="80" y="125"/>
                  <a:pt x="80" y="122"/>
                  <a:pt x="81" y="120"/>
                </a:cubicBezTo>
                <a:cubicBezTo>
                  <a:pt x="83" y="117"/>
                  <a:pt x="86" y="121"/>
                  <a:pt x="88" y="119"/>
                </a:cubicBezTo>
                <a:cubicBezTo>
                  <a:pt x="90" y="116"/>
                  <a:pt x="86" y="113"/>
                  <a:pt x="84" y="111"/>
                </a:cubicBezTo>
                <a:cubicBezTo>
                  <a:pt x="82" y="108"/>
                  <a:pt x="83" y="101"/>
                  <a:pt x="84" y="98"/>
                </a:cubicBezTo>
                <a:cubicBezTo>
                  <a:pt x="84" y="95"/>
                  <a:pt x="92" y="90"/>
                  <a:pt x="92" y="95"/>
                </a:cubicBezTo>
                <a:cubicBezTo>
                  <a:pt x="93" y="100"/>
                  <a:pt x="92" y="104"/>
                  <a:pt x="94" y="107"/>
                </a:cubicBezTo>
                <a:cubicBezTo>
                  <a:pt x="95" y="110"/>
                  <a:pt x="99" y="106"/>
                  <a:pt x="98" y="102"/>
                </a:cubicBezTo>
                <a:cubicBezTo>
                  <a:pt x="97" y="97"/>
                  <a:pt x="97" y="92"/>
                  <a:pt x="98" y="91"/>
                </a:cubicBezTo>
                <a:cubicBezTo>
                  <a:pt x="100" y="89"/>
                  <a:pt x="105" y="87"/>
                  <a:pt x="105" y="92"/>
                </a:cubicBezTo>
                <a:cubicBezTo>
                  <a:pt x="105" y="97"/>
                  <a:pt x="104" y="102"/>
                  <a:pt x="109" y="100"/>
                </a:cubicBezTo>
                <a:cubicBezTo>
                  <a:pt x="114" y="97"/>
                  <a:pt x="113" y="96"/>
                  <a:pt x="115" y="96"/>
                </a:cubicBezTo>
                <a:cubicBezTo>
                  <a:pt x="117" y="96"/>
                  <a:pt x="116" y="96"/>
                  <a:pt x="121" y="101"/>
                </a:cubicBezTo>
                <a:cubicBezTo>
                  <a:pt x="125" y="106"/>
                  <a:pt x="126" y="104"/>
                  <a:pt x="126" y="104"/>
                </a:cubicBezTo>
                <a:cubicBezTo>
                  <a:pt x="126" y="104"/>
                  <a:pt x="123" y="99"/>
                  <a:pt x="123" y="98"/>
                </a:cubicBezTo>
                <a:cubicBezTo>
                  <a:pt x="123" y="97"/>
                  <a:pt x="128" y="97"/>
                  <a:pt x="128" y="97"/>
                </a:cubicBezTo>
                <a:cubicBezTo>
                  <a:pt x="131" y="99"/>
                  <a:pt x="131" y="99"/>
                  <a:pt x="131" y="99"/>
                </a:cubicBezTo>
                <a:cubicBezTo>
                  <a:pt x="131" y="94"/>
                  <a:pt x="131" y="94"/>
                  <a:pt x="131" y="94"/>
                </a:cubicBezTo>
                <a:cubicBezTo>
                  <a:pt x="131" y="94"/>
                  <a:pt x="130" y="89"/>
                  <a:pt x="128" y="87"/>
                </a:cubicBezTo>
                <a:cubicBezTo>
                  <a:pt x="127" y="85"/>
                  <a:pt x="117" y="70"/>
                  <a:pt x="117" y="69"/>
                </a:cubicBezTo>
                <a:cubicBezTo>
                  <a:pt x="116" y="68"/>
                  <a:pt x="119" y="67"/>
                  <a:pt x="120" y="67"/>
                </a:cubicBezTo>
                <a:cubicBezTo>
                  <a:pt x="121" y="67"/>
                  <a:pt x="124" y="72"/>
                  <a:pt x="126" y="73"/>
                </a:cubicBezTo>
                <a:cubicBezTo>
                  <a:pt x="129" y="73"/>
                  <a:pt x="129" y="71"/>
                  <a:pt x="130" y="68"/>
                </a:cubicBezTo>
                <a:cubicBezTo>
                  <a:pt x="131" y="65"/>
                  <a:pt x="132" y="63"/>
                  <a:pt x="131" y="62"/>
                </a:cubicBezTo>
                <a:cubicBezTo>
                  <a:pt x="131" y="61"/>
                  <a:pt x="130" y="57"/>
                  <a:pt x="128" y="54"/>
                </a:cubicBezTo>
                <a:cubicBezTo>
                  <a:pt x="127" y="52"/>
                  <a:pt x="126" y="46"/>
                  <a:pt x="126" y="46"/>
                </a:cubicBezTo>
                <a:cubicBezTo>
                  <a:pt x="126" y="46"/>
                  <a:pt x="127" y="50"/>
                  <a:pt x="132" y="49"/>
                </a:cubicBezTo>
                <a:cubicBezTo>
                  <a:pt x="136" y="49"/>
                  <a:pt x="139" y="48"/>
                  <a:pt x="142" y="49"/>
                </a:cubicBezTo>
                <a:cubicBezTo>
                  <a:pt x="145" y="49"/>
                  <a:pt x="148" y="49"/>
                  <a:pt x="149" y="49"/>
                </a:cubicBezTo>
                <a:cubicBezTo>
                  <a:pt x="149" y="49"/>
                  <a:pt x="146" y="45"/>
                  <a:pt x="146" y="44"/>
                </a:cubicBezTo>
                <a:cubicBezTo>
                  <a:pt x="146" y="42"/>
                  <a:pt x="145" y="38"/>
                  <a:pt x="146" y="34"/>
                </a:cubicBezTo>
                <a:cubicBezTo>
                  <a:pt x="147" y="30"/>
                  <a:pt x="150" y="30"/>
                  <a:pt x="152" y="28"/>
                </a:cubicBezTo>
                <a:cubicBezTo>
                  <a:pt x="153" y="26"/>
                  <a:pt x="154" y="24"/>
                  <a:pt x="155" y="23"/>
                </a:cubicBezTo>
                <a:cubicBezTo>
                  <a:pt x="156" y="23"/>
                  <a:pt x="155" y="20"/>
                  <a:pt x="155" y="20"/>
                </a:cubicBezTo>
                <a:cubicBezTo>
                  <a:pt x="155" y="14"/>
                  <a:pt x="155" y="14"/>
                  <a:pt x="155" y="14"/>
                </a:cubicBezTo>
                <a:cubicBezTo>
                  <a:pt x="160" y="11"/>
                  <a:pt x="160" y="11"/>
                  <a:pt x="160" y="11"/>
                </a:cubicBezTo>
                <a:cubicBezTo>
                  <a:pt x="164" y="0"/>
                  <a:pt x="164" y="0"/>
                  <a:pt x="164" y="0"/>
                </a:cubicBezTo>
                <a:cubicBezTo>
                  <a:pt x="176" y="4"/>
                  <a:pt x="176" y="4"/>
                  <a:pt x="176" y="4"/>
                </a:cubicBezTo>
                <a:cubicBezTo>
                  <a:pt x="176" y="4"/>
                  <a:pt x="178" y="13"/>
                  <a:pt x="178" y="12"/>
                </a:cubicBezTo>
                <a:cubicBezTo>
                  <a:pt x="178" y="11"/>
                  <a:pt x="184" y="9"/>
                  <a:pt x="184" y="9"/>
                </a:cubicBezTo>
                <a:cubicBezTo>
                  <a:pt x="184" y="9"/>
                  <a:pt x="188" y="16"/>
                  <a:pt x="187" y="16"/>
                </a:cubicBezTo>
                <a:cubicBezTo>
                  <a:pt x="186" y="16"/>
                  <a:pt x="179" y="27"/>
                  <a:pt x="179" y="27"/>
                </a:cubicBezTo>
                <a:cubicBezTo>
                  <a:pt x="179" y="27"/>
                  <a:pt x="190" y="24"/>
                  <a:pt x="191" y="20"/>
                </a:cubicBezTo>
                <a:cubicBezTo>
                  <a:pt x="193" y="16"/>
                  <a:pt x="194" y="13"/>
                  <a:pt x="194" y="13"/>
                </a:cubicBezTo>
                <a:cubicBezTo>
                  <a:pt x="203" y="17"/>
                  <a:pt x="203" y="17"/>
                  <a:pt x="203" y="17"/>
                </a:cubicBezTo>
                <a:cubicBezTo>
                  <a:pt x="199" y="31"/>
                  <a:pt x="199" y="31"/>
                  <a:pt x="199" y="31"/>
                </a:cubicBezTo>
                <a:cubicBezTo>
                  <a:pt x="199" y="31"/>
                  <a:pt x="204" y="26"/>
                  <a:pt x="207" y="23"/>
                </a:cubicBezTo>
                <a:cubicBezTo>
                  <a:pt x="210" y="20"/>
                  <a:pt x="211" y="21"/>
                  <a:pt x="214" y="22"/>
                </a:cubicBezTo>
                <a:cubicBezTo>
                  <a:pt x="217" y="23"/>
                  <a:pt x="219" y="24"/>
                  <a:pt x="221" y="21"/>
                </a:cubicBezTo>
                <a:cubicBezTo>
                  <a:pt x="223" y="19"/>
                  <a:pt x="224" y="19"/>
                  <a:pt x="226" y="20"/>
                </a:cubicBezTo>
                <a:cubicBezTo>
                  <a:pt x="229" y="20"/>
                  <a:pt x="233" y="19"/>
                  <a:pt x="235" y="20"/>
                </a:cubicBezTo>
                <a:cubicBezTo>
                  <a:pt x="236" y="20"/>
                  <a:pt x="238" y="22"/>
                  <a:pt x="238" y="22"/>
                </a:cubicBezTo>
                <a:cubicBezTo>
                  <a:pt x="246" y="25"/>
                  <a:pt x="246" y="25"/>
                  <a:pt x="246" y="25"/>
                </a:cubicBezTo>
                <a:cubicBezTo>
                  <a:pt x="251" y="25"/>
                  <a:pt x="251" y="25"/>
                  <a:pt x="251" y="25"/>
                </a:cubicBezTo>
                <a:cubicBezTo>
                  <a:pt x="260" y="20"/>
                  <a:pt x="260" y="20"/>
                  <a:pt x="260" y="20"/>
                </a:cubicBezTo>
                <a:cubicBezTo>
                  <a:pt x="269" y="21"/>
                  <a:pt x="269" y="21"/>
                  <a:pt x="269" y="21"/>
                </a:cubicBezTo>
                <a:cubicBezTo>
                  <a:pt x="269" y="23"/>
                  <a:pt x="269" y="23"/>
                  <a:pt x="269" y="23"/>
                </a:cubicBezTo>
                <a:cubicBezTo>
                  <a:pt x="274" y="23"/>
                  <a:pt x="274" y="23"/>
                  <a:pt x="274" y="23"/>
                </a:cubicBezTo>
                <a:cubicBezTo>
                  <a:pt x="281" y="25"/>
                  <a:pt x="281" y="25"/>
                  <a:pt x="281" y="25"/>
                </a:cubicBezTo>
                <a:cubicBezTo>
                  <a:pt x="283" y="21"/>
                  <a:pt x="283" y="21"/>
                  <a:pt x="283" y="21"/>
                </a:cubicBezTo>
                <a:cubicBezTo>
                  <a:pt x="283" y="21"/>
                  <a:pt x="281" y="18"/>
                  <a:pt x="281" y="17"/>
                </a:cubicBezTo>
                <a:cubicBezTo>
                  <a:pt x="282" y="17"/>
                  <a:pt x="285" y="16"/>
                  <a:pt x="285" y="16"/>
                </a:cubicBezTo>
                <a:cubicBezTo>
                  <a:pt x="285" y="17"/>
                  <a:pt x="289" y="21"/>
                  <a:pt x="289" y="21"/>
                </a:cubicBezTo>
                <a:cubicBezTo>
                  <a:pt x="295" y="20"/>
                  <a:pt x="295" y="20"/>
                  <a:pt x="295" y="20"/>
                </a:cubicBezTo>
                <a:cubicBezTo>
                  <a:pt x="298" y="21"/>
                  <a:pt x="298" y="21"/>
                  <a:pt x="298" y="21"/>
                </a:cubicBezTo>
                <a:cubicBezTo>
                  <a:pt x="303" y="23"/>
                  <a:pt x="303" y="23"/>
                  <a:pt x="303" y="23"/>
                </a:cubicBezTo>
                <a:cubicBezTo>
                  <a:pt x="309" y="24"/>
                  <a:pt x="309" y="24"/>
                  <a:pt x="309" y="24"/>
                </a:cubicBezTo>
                <a:cubicBezTo>
                  <a:pt x="305" y="29"/>
                  <a:pt x="305" y="29"/>
                  <a:pt x="305" y="29"/>
                </a:cubicBezTo>
                <a:cubicBezTo>
                  <a:pt x="305" y="29"/>
                  <a:pt x="305" y="32"/>
                  <a:pt x="304" y="34"/>
                </a:cubicBezTo>
                <a:cubicBezTo>
                  <a:pt x="303" y="35"/>
                  <a:pt x="299" y="35"/>
                  <a:pt x="299" y="39"/>
                </a:cubicBezTo>
                <a:cubicBezTo>
                  <a:pt x="299" y="43"/>
                  <a:pt x="299" y="46"/>
                  <a:pt x="300" y="48"/>
                </a:cubicBezTo>
                <a:cubicBezTo>
                  <a:pt x="302" y="49"/>
                  <a:pt x="300" y="52"/>
                  <a:pt x="299" y="55"/>
                </a:cubicBezTo>
                <a:cubicBezTo>
                  <a:pt x="298" y="57"/>
                  <a:pt x="289" y="68"/>
                  <a:pt x="285" y="70"/>
                </a:cubicBezTo>
                <a:cubicBezTo>
                  <a:pt x="280" y="71"/>
                  <a:pt x="272" y="73"/>
                  <a:pt x="263" y="81"/>
                </a:cubicBezTo>
                <a:cubicBezTo>
                  <a:pt x="254" y="89"/>
                  <a:pt x="250" y="90"/>
                  <a:pt x="246" y="92"/>
                </a:cubicBezTo>
                <a:cubicBezTo>
                  <a:pt x="242" y="94"/>
                  <a:pt x="234" y="99"/>
                  <a:pt x="233" y="102"/>
                </a:cubicBezTo>
                <a:cubicBezTo>
                  <a:pt x="232" y="105"/>
                  <a:pt x="225" y="104"/>
                  <a:pt x="225" y="104"/>
                </a:cubicBezTo>
                <a:cubicBezTo>
                  <a:pt x="220" y="108"/>
                  <a:pt x="220" y="108"/>
                  <a:pt x="220" y="108"/>
                </a:cubicBezTo>
                <a:cubicBezTo>
                  <a:pt x="214" y="107"/>
                  <a:pt x="214" y="107"/>
                  <a:pt x="214" y="107"/>
                </a:cubicBezTo>
                <a:cubicBezTo>
                  <a:pt x="218" y="113"/>
                  <a:pt x="218" y="113"/>
                  <a:pt x="218" y="113"/>
                </a:cubicBezTo>
                <a:cubicBezTo>
                  <a:pt x="218" y="113"/>
                  <a:pt x="213" y="118"/>
                  <a:pt x="211" y="119"/>
                </a:cubicBezTo>
                <a:cubicBezTo>
                  <a:pt x="209" y="119"/>
                  <a:pt x="207" y="119"/>
                  <a:pt x="204" y="116"/>
                </a:cubicBezTo>
                <a:cubicBezTo>
                  <a:pt x="201" y="114"/>
                  <a:pt x="197" y="117"/>
                  <a:pt x="197" y="117"/>
                </a:cubicBezTo>
                <a:cubicBezTo>
                  <a:pt x="197" y="117"/>
                  <a:pt x="202" y="118"/>
                  <a:pt x="205" y="121"/>
                </a:cubicBezTo>
                <a:cubicBezTo>
                  <a:pt x="208" y="125"/>
                  <a:pt x="209" y="126"/>
                  <a:pt x="212" y="126"/>
                </a:cubicBezTo>
                <a:cubicBezTo>
                  <a:pt x="214" y="125"/>
                  <a:pt x="220" y="124"/>
                  <a:pt x="220" y="124"/>
                </a:cubicBezTo>
                <a:cubicBezTo>
                  <a:pt x="222" y="128"/>
                  <a:pt x="222" y="128"/>
                  <a:pt x="222" y="128"/>
                </a:cubicBezTo>
                <a:cubicBezTo>
                  <a:pt x="222" y="128"/>
                  <a:pt x="226" y="127"/>
                  <a:pt x="228" y="126"/>
                </a:cubicBezTo>
                <a:cubicBezTo>
                  <a:pt x="230" y="124"/>
                  <a:pt x="233" y="123"/>
                  <a:pt x="233" y="123"/>
                </a:cubicBezTo>
                <a:cubicBezTo>
                  <a:pt x="214" y="143"/>
                  <a:pt x="214" y="143"/>
                  <a:pt x="214" y="143"/>
                </a:cubicBezTo>
                <a:cubicBezTo>
                  <a:pt x="214" y="143"/>
                  <a:pt x="212" y="140"/>
                  <a:pt x="212" y="139"/>
                </a:cubicBezTo>
                <a:cubicBezTo>
                  <a:pt x="213" y="138"/>
                  <a:pt x="207" y="137"/>
                  <a:pt x="204" y="139"/>
                </a:cubicBezTo>
                <a:cubicBezTo>
                  <a:pt x="201" y="141"/>
                  <a:pt x="197" y="147"/>
                  <a:pt x="200" y="148"/>
                </a:cubicBezTo>
                <a:cubicBezTo>
                  <a:pt x="204" y="148"/>
                  <a:pt x="207" y="146"/>
                  <a:pt x="208" y="145"/>
                </a:cubicBezTo>
                <a:cubicBezTo>
                  <a:pt x="210" y="145"/>
                  <a:pt x="213" y="145"/>
                  <a:pt x="213" y="145"/>
                </a:cubicBezTo>
                <a:cubicBezTo>
                  <a:pt x="208" y="150"/>
                  <a:pt x="208" y="150"/>
                  <a:pt x="208" y="150"/>
                </a:cubicBezTo>
                <a:cubicBezTo>
                  <a:pt x="193" y="162"/>
                  <a:pt x="193" y="162"/>
                  <a:pt x="193" y="162"/>
                </a:cubicBezTo>
                <a:cubicBezTo>
                  <a:pt x="193" y="162"/>
                  <a:pt x="191" y="165"/>
                  <a:pt x="189" y="166"/>
                </a:cubicBezTo>
                <a:cubicBezTo>
                  <a:pt x="187" y="168"/>
                  <a:pt x="181" y="166"/>
                  <a:pt x="181" y="166"/>
                </a:cubicBezTo>
                <a:cubicBezTo>
                  <a:pt x="181" y="166"/>
                  <a:pt x="186" y="171"/>
                  <a:pt x="188" y="170"/>
                </a:cubicBezTo>
                <a:cubicBezTo>
                  <a:pt x="190" y="169"/>
                  <a:pt x="193" y="168"/>
                  <a:pt x="197" y="167"/>
                </a:cubicBezTo>
                <a:cubicBezTo>
                  <a:pt x="201" y="165"/>
                  <a:pt x="207" y="162"/>
                  <a:pt x="208" y="160"/>
                </a:cubicBezTo>
                <a:cubicBezTo>
                  <a:pt x="208" y="159"/>
                  <a:pt x="214" y="159"/>
                  <a:pt x="214" y="159"/>
                </a:cubicBezTo>
                <a:cubicBezTo>
                  <a:pt x="214" y="159"/>
                  <a:pt x="219" y="162"/>
                  <a:pt x="226" y="160"/>
                </a:cubicBezTo>
                <a:cubicBezTo>
                  <a:pt x="232" y="158"/>
                  <a:pt x="236" y="153"/>
                  <a:pt x="238" y="153"/>
                </a:cubicBezTo>
                <a:cubicBezTo>
                  <a:pt x="239" y="153"/>
                  <a:pt x="239" y="153"/>
                  <a:pt x="239" y="153"/>
                </a:cubicBezTo>
                <a:close/>
                <a:moveTo>
                  <a:pt x="56" y="147"/>
                </a:moveTo>
                <a:cubicBezTo>
                  <a:pt x="56" y="147"/>
                  <a:pt x="53" y="150"/>
                  <a:pt x="53" y="152"/>
                </a:cubicBezTo>
                <a:cubicBezTo>
                  <a:pt x="52" y="153"/>
                  <a:pt x="52" y="154"/>
                  <a:pt x="52" y="157"/>
                </a:cubicBezTo>
                <a:cubicBezTo>
                  <a:pt x="52" y="160"/>
                  <a:pt x="51" y="163"/>
                  <a:pt x="52" y="163"/>
                </a:cubicBezTo>
                <a:cubicBezTo>
                  <a:pt x="53" y="163"/>
                  <a:pt x="56" y="163"/>
                  <a:pt x="56" y="160"/>
                </a:cubicBezTo>
                <a:cubicBezTo>
                  <a:pt x="55" y="157"/>
                  <a:pt x="55" y="155"/>
                  <a:pt x="56" y="152"/>
                </a:cubicBezTo>
                <a:cubicBezTo>
                  <a:pt x="57" y="149"/>
                  <a:pt x="58" y="143"/>
                  <a:pt x="58" y="143"/>
                </a:cubicBezTo>
                <a:cubicBezTo>
                  <a:pt x="56" y="147"/>
                  <a:pt x="56" y="147"/>
                  <a:pt x="56" y="147"/>
                </a:cubicBezTo>
                <a:close/>
                <a:moveTo>
                  <a:pt x="65" y="177"/>
                </a:moveTo>
                <a:cubicBezTo>
                  <a:pt x="65" y="177"/>
                  <a:pt x="60" y="178"/>
                  <a:pt x="60" y="177"/>
                </a:cubicBezTo>
                <a:cubicBezTo>
                  <a:pt x="60" y="175"/>
                  <a:pt x="61" y="172"/>
                  <a:pt x="61" y="171"/>
                </a:cubicBezTo>
                <a:cubicBezTo>
                  <a:pt x="61" y="169"/>
                  <a:pt x="55" y="165"/>
                  <a:pt x="55" y="165"/>
                </a:cubicBezTo>
                <a:cubicBezTo>
                  <a:pt x="51" y="167"/>
                  <a:pt x="51" y="167"/>
                  <a:pt x="51" y="167"/>
                </a:cubicBezTo>
                <a:cubicBezTo>
                  <a:pt x="51" y="167"/>
                  <a:pt x="45" y="165"/>
                  <a:pt x="45" y="164"/>
                </a:cubicBezTo>
                <a:cubicBezTo>
                  <a:pt x="45" y="163"/>
                  <a:pt x="46" y="161"/>
                  <a:pt x="46" y="159"/>
                </a:cubicBezTo>
                <a:cubicBezTo>
                  <a:pt x="46" y="158"/>
                  <a:pt x="45" y="153"/>
                  <a:pt x="45" y="153"/>
                </a:cubicBezTo>
                <a:cubicBezTo>
                  <a:pt x="45" y="153"/>
                  <a:pt x="47" y="147"/>
                  <a:pt x="48" y="145"/>
                </a:cubicBezTo>
                <a:cubicBezTo>
                  <a:pt x="48" y="143"/>
                  <a:pt x="50" y="133"/>
                  <a:pt x="50" y="133"/>
                </a:cubicBezTo>
                <a:cubicBezTo>
                  <a:pt x="50" y="122"/>
                  <a:pt x="50" y="122"/>
                  <a:pt x="50" y="122"/>
                </a:cubicBezTo>
                <a:cubicBezTo>
                  <a:pt x="42" y="107"/>
                  <a:pt x="42" y="107"/>
                  <a:pt x="42" y="107"/>
                </a:cubicBezTo>
                <a:cubicBezTo>
                  <a:pt x="33" y="113"/>
                  <a:pt x="33" y="113"/>
                  <a:pt x="33" y="113"/>
                </a:cubicBezTo>
                <a:cubicBezTo>
                  <a:pt x="34" y="121"/>
                  <a:pt x="34" y="121"/>
                  <a:pt x="34" y="121"/>
                </a:cubicBezTo>
                <a:cubicBezTo>
                  <a:pt x="33" y="127"/>
                  <a:pt x="33" y="127"/>
                  <a:pt x="33" y="127"/>
                </a:cubicBezTo>
                <a:cubicBezTo>
                  <a:pt x="33" y="133"/>
                  <a:pt x="33" y="133"/>
                  <a:pt x="33" y="133"/>
                </a:cubicBezTo>
                <a:cubicBezTo>
                  <a:pt x="26" y="133"/>
                  <a:pt x="26" y="133"/>
                  <a:pt x="26" y="133"/>
                </a:cubicBezTo>
                <a:cubicBezTo>
                  <a:pt x="21" y="125"/>
                  <a:pt x="21" y="125"/>
                  <a:pt x="21" y="125"/>
                </a:cubicBezTo>
                <a:cubicBezTo>
                  <a:pt x="17" y="115"/>
                  <a:pt x="17" y="115"/>
                  <a:pt x="17" y="115"/>
                </a:cubicBezTo>
                <a:cubicBezTo>
                  <a:pt x="15" y="118"/>
                  <a:pt x="15" y="118"/>
                  <a:pt x="15" y="118"/>
                </a:cubicBezTo>
                <a:cubicBezTo>
                  <a:pt x="16" y="125"/>
                  <a:pt x="16" y="125"/>
                  <a:pt x="16" y="125"/>
                </a:cubicBezTo>
                <a:cubicBezTo>
                  <a:pt x="15" y="131"/>
                  <a:pt x="15" y="131"/>
                  <a:pt x="15" y="131"/>
                </a:cubicBezTo>
                <a:cubicBezTo>
                  <a:pt x="15" y="131"/>
                  <a:pt x="12" y="138"/>
                  <a:pt x="12" y="139"/>
                </a:cubicBezTo>
                <a:cubicBezTo>
                  <a:pt x="12" y="140"/>
                  <a:pt x="6" y="126"/>
                  <a:pt x="6" y="126"/>
                </a:cubicBezTo>
                <a:cubicBezTo>
                  <a:pt x="5" y="132"/>
                  <a:pt x="5" y="132"/>
                  <a:pt x="5" y="132"/>
                </a:cubicBezTo>
                <a:cubicBezTo>
                  <a:pt x="0" y="135"/>
                  <a:pt x="0" y="135"/>
                  <a:pt x="0" y="135"/>
                </a:cubicBezTo>
                <a:cubicBezTo>
                  <a:pt x="0" y="135"/>
                  <a:pt x="1" y="138"/>
                  <a:pt x="2" y="139"/>
                </a:cubicBezTo>
                <a:cubicBezTo>
                  <a:pt x="3" y="139"/>
                  <a:pt x="4" y="146"/>
                  <a:pt x="4" y="146"/>
                </a:cubicBezTo>
                <a:cubicBezTo>
                  <a:pt x="12" y="152"/>
                  <a:pt x="12" y="152"/>
                  <a:pt x="12" y="152"/>
                </a:cubicBezTo>
                <a:cubicBezTo>
                  <a:pt x="15" y="147"/>
                  <a:pt x="15" y="147"/>
                  <a:pt x="15" y="147"/>
                </a:cubicBezTo>
                <a:cubicBezTo>
                  <a:pt x="20" y="149"/>
                  <a:pt x="20" y="149"/>
                  <a:pt x="20" y="149"/>
                </a:cubicBezTo>
                <a:cubicBezTo>
                  <a:pt x="24" y="155"/>
                  <a:pt x="24" y="155"/>
                  <a:pt x="24" y="155"/>
                </a:cubicBezTo>
                <a:cubicBezTo>
                  <a:pt x="18" y="159"/>
                  <a:pt x="18" y="159"/>
                  <a:pt x="18" y="159"/>
                </a:cubicBezTo>
                <a:cubicBezTo>
                  <a:pt x="18" y="159"/>
                  <a:pt x="20" y="167"/>
                  <a:pt x="22" y="169"/>
                </a:cubicBezTo>
                <a:cubicBezTo>
                  <a:pt x="23" y="171"/>
                  <a:pt x="24" y="171"/>
                  <a:pt x="24" y="171"/>
                </a:cubicBezTo>
                <a:cubicBezTo>
                  <a:pt x="22" y="174"/>
                  <a:pt x="22" y="174"/>
                  <a:pt x="22" y="174"/>
                </a:cubicBezTo>
                <a:cubicBezTo>
                  <a:pt x="22" y="174"/>
                  <a:pt x="23" y="175"/>
                  <a:pt x="27" y="177"/>
                </a:cubicBezTo>
                <a:cubicBezTo>
                  <a:pt x="31" y="180"/>
                  <a:pt x="28" y="180"/>
                  <a:pt x="30" y="180"/>
                </a:cubicBezTo>
                <a:cubicBezTo>
                  <a:pt x="32" y="181"/>
                  <a:pt x="34" y="183"/>
                  <a:pt x="34" y="183"/>
                </a:cubicBezTo>
                <a:cubicBezTo>
                  <a:pt x="40" y="181"/>
                  <a:pt x="40" y="181"/>
                  <a:pt x="40" y="181"/>
                </a:cubicBezTo>
                <a:cubicBezTo>
                  <a:pt x="43" y="189"/>
                  <a:pt x="43" y="189"/>
                  <a:pt x="43" y="189"/>
                </a:cubicBezTo>
                <a:cubicBezTo>
                  <a:pt x="49" y="181"/>
                  <a:pt x="49" y="181"/>
                  <a:pt x="49" y="181"/>
                </a:cubicBezTo>
                <a:cubicBezTo>
                  <a:pt x="49" y="181"/>
                  <a:pt x="51" y="183"/>
                  <a:pt x="52" y="185"/>
                </a:cubicBezTo>
                <a:cubicBezTo>
                  <a:pt x="53" y="188"/>
                  <a:pt x="60" y="187"/>
                  <a:pt x="60" y="187"/>
                </a:cubicBezTo>
                <a:cubicBezTo>
                  <a:pt x="60" y="187"/>
                  <a:pt x="57" y="189"/>
                  <a:pt x="51" y="191"/>
                </a:cubicBezTo>
                <a:cubicBezTo>
                  <a:pt x="45" y="194"/>
                  <a:pt x="45" y="197"/>
                  <a:pt x="46" y="202"/>
                </a:cubicBezTo>
                <a:cubicBezTo>
                  <a:pt x="46" y="208"/>
                  <a:pt x="49" y="205"/>
                  <a:pt x="55" y="201"/>
                </a:cubicBezTo>
                <a:cubicBezTo>
                  <a:pt x="60" y="196"/>
                  <a:pt x="63" y="197"/>
                  <a:pt x="65" y="194"/>
                </a:cubicBezTo>
                <a:cubicBezTo>
                  <a:pt x="66" y="191"/>
                  <a:pt x="70" y="189"/>
                  <a:pt x="74" y="187"/>
                </a:cubicBezTo>
                <a:cubicBezTo>
                  <a:pt x="79" y="185"/>
                  <a:pt x="77" y="181"/>
                  <a:pt x="74" y="177"/>
                </a:cubicBezTo>
                <a:cubicBezTo>
                  <a:pt x="72" y="174"/>
                  <a:pt x="65" y="177"/>
                  <a:pt x="65" y="177"/>
                </a:cubicBezTo>
                <a:close/>
                <a:moveTo>
                  <a:pt x="20" y="196"/>
                </a:moveTo>
                <a:cubicBezTo>
                  <a:pt x="20" y="197"/>
                  <a:pt x="16" y="199"/>
                  <a:pt x="15" y="201"/>
                </a:cubicBezTo>
                <a:cubicBezTo>
                  <a:pt x="14" y="204"/>
                  <a:pt x="13" y="212"/>
                  <a:pt x="17" y="212"/>
                </a:cubicBezTo>
                <a:cubicBezTo>
                  <a:pt x="22" y="213"/>
                  <a:pt x="25" y="211"/>
                  <a:pt x="26" y="207"/>
                </a:cubicBezTo>
                <a:cubicBezTo>
                  <a:pt x="27" y="203"/>
                  <a:pt x="28" y="202"/>
                  <a:pt x="26" y="200"/>
                </a:cubicBezTo>
                <a:cubicBezTo>
                  <a:pt x="24" y="197"/>
                  <a:pt x="20" y="196"/>
                  <a:pt x="20" y="196"/>
                </a:cubicBezTo>
                <a:close/>
                <a:moveTo>
                  <a:pt x="31" y="217"/>
                </a:moveTo>
                <a:cubicBezTo>
                  <a:pt x="30" y="217"/>
                  <a:pt x="26" y="220"/>
                  <a:pt x="26" y="222"/>
                </a:cubicBezTo>
                <a:cubicBezTo>
                  <a:pt x="26" y="224"/>
                  <a:pt x="29" y="228"/>
                  <a:pt x="31" y="225"/>
                </a:cubicBezTo>
                <a:cubicBezTo>
                  <a:pt x="34" y="222"/>
                  <a:pt x="36" y="220"/>
                  <a:pt x="35" y="217"/>
                </a:cubicBezTo>
                <a:cubicBezTo>
                  <a:pt x="34" y="215"/>
                  <a:pt x="31" y="217"/>
                  <a:pt x="31" y="2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8">
            <a:extLst>
              <a:ext uri="{FF2B5EF4-FFF2-40B4-BE49-F238E27FC236}">
                <a16:creationId xmlns:a16="http://schemas.microsoft.com/office/drawing/2014/main" id="{1C5F76EA-62D2-49D4-B8B8-EDA928511996}"/>
              </a:ext>
            </a:extLst>
          </p:cNvPr>
          <p:cNvSpPr>
            <a:spLocks/>
          </p:cNvSpPr>
          <p:nvPr/>
        </p:nvSpPr>
        <p:spPr bwMode="auto">
          <a:xfrm>
            <a:off x="8768010" y="2819068"/>
            <a:ext cx="487672" cy="431979"/>
          </a:xfrm>
          <a:custGeom>
            <a:avLst/>
            <a:gdLst>
              <a:gd name="T0" fmla="*/ 101 w 123"/>
              <a:gd name="T1" fmla="*/ 0 h 109"/>
              <a:gd name="T2" fmla="*/ 102 w 123"/>
              <a:gd name="T3" fmla="*/ 1 h 109"/>
              <a:gd name="T4" fmla="*/ 113 w 123"/>
              <a:gd name="T5" fmla="*/ 5 h 109"/>
              <a:gd name="T6" fmla="*/ 119 w 123"/>
              <a:gd name="T7" fmla="*/ 12 h 109"/>
              <a:gd name="T8" fmla="*/ 123 w 123"/>
              <a:gd name="T9" fmla="*/ 22 h 109"/>
              <a:gd name="T10" fmla="*/ 102 w 123"/>
              <a:gd name="T11" fmla="*/ 42 h 109"/>
              <a:gd name="T12" fmla="*/ 95 w 123"/>
              <a:gd name="T13" fmla="*/ 42 h 109"/>
              <a:gd name="T14" fmla="*/ 101 w 123"/>
              <a:gd name="T15" fmla="*/ 69 h 109"/>
              <a:gd name="T16" fmla="*/ 90 w 123"/>
              <a:gd name="T17" fmla="*/ 77 h 109"/>
              <a:gd name="T18" fmla="*/ 89 w 123"/>
              <a:gd name="T19" fmla="*/ 79 h 109"/>
              <a:gd name="T20" fmla="*/ 77 w 123"/>
              <a:gd name="T21" fmla="*/ 80 h 109"/>
              <a:gd name="T22" fmla="*/ 73 w 123"/>
              <a:gd name="T23" fmla="*/ 83 h 109"/>
              <a:gd name="T24" fmla="*/ 65 w 123"/>
              <a:gd name="T25" fmla="*/ 91 h 109"/>
              <a:gd name="T26" fmla="*/ 56 w 123"/>
              <a:gd name="T27" fmla="*/ 100 h 109"/>
              <a:gd name="T28" fmla="*/ 43 w 123"/>
              <a:gd name="T29" fmla="*/ 109 h 109"/>
              <a:gd name="T30" fmla="*/ 42 w 123"/>
              <a:gd name="T31" fmla="*/ 85 h 109"/>
              <a:gd name="T32" fmla="*/ 32 w 123"/>
              <a:gd name="T33" fmla="*/ 83 h 109"/>
              <a:gd name="T34" fmla="*/ 27 w 123"/>
              <a:gd name="T35" fmla="*/ 72 h 109"/>
              <a:gd name="T36" fmla="*/ 11 w 123"/>
              <a:gd name="T37" fmla="*/ 72 h 109"/>
              <a:gd name="T38" fmla="*/ 18 w 123"/>
              <a:gd name="T39" fmla="*/ 60 h 109"/>
              <a:gd name="T40" fmla="*/ 15 w 123"/>
              <a:gd name="T41" fmla="*/ 56 h 109"/>
              <a:gd name="T42" fmla="*/ 7 w 123"/>
              <a:gd name="T43" fmla="*/ 60 h 109"/>
              <a:gd name="T44" fmla="*/ 1 w 123"/>
              <a:gd name="T45" fmla="*/ 59 h 109"/>
              <a:gd name="T46" fmla="*/ 0 w 123"/>
              <a:gd name="T47" fmla="*/ 32 h 109"/>
              <a:gd name="T48" fmla="*/ 9 w 123"/>
              <a:gd name="T49" fmla="*/ 21 h 109"/>
              <a:gd name="T50" fmla="*/ 14 w 123"/>
              <a:gd name="T51" fmla="*/ 20 h 109"/>
              <a:gd name="T52" fmla="*/ 8 w 123"/>
              <a:gd name="T53" fmla="*/ 9 h 109"/>
              <a:gd name="T54" fmla="*/ 13 w 123"/>
              <a:gd name="T55" fmla="*/ 4 h 109"/>
              <a:gd name="T56" fmla="*/ 18 w 123"/>
              <a:gd name="T57" fmla="*/ 4 h 109"/>
              <a:gd name="T58" fmla="*/ 25 w 123"/>
              <a:gd name="T59" fmla="*/ 11 h 109"/>
              <a:gd name="T60" fmla="*/ 31 w 123"/>
              <a:gd name="T61" fmla="*/ 13 h 109"/>
              <a:gd name="T62" fmla="*/ 33 w 123"/>
              <a:gd name="T63" fmla="*/ 20 h 109"/>
              <a:gd name="T64" fmla="*/ 37 w 123"/>
              <a:gd name="T65" fmla="*/ 22 h 109"/>
              <a:gd name="T66" fmla="*/ 43 w 123"/>
              <a:gd name="T67" fmla="*/ 15 h 109"/>
              <a:gd name="T68" fmla="*/ 59 w 123"/>
              <a:gd name="T69" fmla="*/ 10 h 109"/>
              <a:gd name="T70" fmla="*/ 84 w 123"/>
              <a:gd name="T71" fmla="*/ 8 h 109"/>
              <a:gd name="T72" fmla="*/ 85 w 123"/>
              <a:gd name="T73" fmla="*/ 1 h 109"/>
              <a:gd name="T74" fmla="*/ 91 w 123"/>
              <a:gd name="T75" fmla="*/ 7 h 109"/>
              <a:gd name="T76" fmla="*/ 101 w 123"/>
              <a:gd name="T7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09">
                <a:moveTo>
                  <a:pt x="101" y="0"/>
                </a:moveTo>
                <a:cubicBezTo>
                  <a:pt x="101" y="0"/>
                  <a:pt x="102" y="1"/>
                  <a:pt x="102" y="1"/>
                </a:cubicBezTo>
                <a:cubicBezTo>
                  <a:pt x="105" y="3"/>
                  <a:pt x="110" y="4"/>
                  <a:pt x="113" y="5"/>
                </a:cubicBezTo>
                <a:cubicBezTo>
                  <a:pt x="116" y="5"/>
                  <a:pt x="117" y="6"/>
                  <a:pt x="119" y="12"/>
                </a:cubicBezTo>
                <a:cubicBezTo>
                  <a:pt x="119" y="14"/>
                  <a:pt x="121" y="18"/>
                  <a:pt x="123" y="22"/>
                </a:cubicBezTo>
                <a:cubicBezTo>
                  <a:pt x="102" y="42"/>
                  <a:pt x="102" y="42"/>
                  <a:pt x="102" y="42"/>
                </a:cubicBezTo>
                <a:cubicBezTo>
                  <a:pt x="95" y="42"/>
                  <a:pt x="95" y="42"/>
                  <a:pt x="95" y="42"/>
                </a:cubicBezTo>
                <a:cubicBezTo>
                  <a:pt x="101" y="69"/>
                  <a:pt x="101" y="69"/>
                  <a:pt x="101" y="69"/>
                </a:cubicBezTo>
                <a:cubicBezTo>
                  <a:pt x="90" y="77"/>
                  <a:pt x="90" y="77"/>
                  <a:pt x="90" y="77"/>
                </a:cubicBezTo>
                <a:cubicBezTo>
                  <a:pt x="89" y="79"/>
                  <a:pt x="89" y="79"/>
                  <a:pt x="89" y="79"/>
                </a:cubicBezTo>
                <a:cubicBezTo>
                  <a:pt x="77" y="80"/>
                  <a:pt x="77" y="80"/>
                  <a:pt x="77" y="80"/>
                </a:cubicBezTo>
                <a:cubicBezTo>
                  <a:pt x="73" y="83"/>
                  <a:pt x="73" y="83"/>
                  <a:pt x="73" y="83"/>
                </a:cubicBezTo>
                <a:cubicBezTo>
                  <a:pt x="65" y="91"/>
                  <a:pt x="65" y="91"/>
                  <a:pt x="65" y="91"/>
                </a:cubicBezTo>
                <a:cubicBezTo>
                  <a:pt x="56" y="100"/>
                  <a:pt x="56" y="100"/>
                  <a:pt x="56" y="100"/>
                </a:cubicBezTo>
                <a:cubicBezTo>
                  <a:pt x="43" y="109"/>
                  <a:pt x="43" y="109"/>
                  <a:pt x="43" y="109"/>
                </a:cubicBezTo>
                <a:cubicBezTo>
                  <a:pt x="42" y="85"/>
                  <a:pt x="42" y="85"/>
                  <a:pt x="42" y="85"/>
                </a:cubicBezTo>
                <a:cubicBezTo>
                  <a:pt x="32" y="83"/>
                  <a:pt x="32" y="83"/>
                  <a:pt x="32" y="83"/>
                </a:cubicBezTo>
                <a:cubicBezTo>
                  <a:pt x="27" y="72"/>
                  <a:pt x="27" y="72"/>
                  <a:pt x="27" y="72"/>
                </a:cubicBezTo>
                <a:cubicBezTo>
                  <a:pt x="11" y="72"/>
                  <a:pt x="11" y="72"/>
                  <a:pt x="11" y="72"/>
                </a:cubicBezTo>
                <a:cubicBezTo>
                  <a:pt x="18" y="60"/>
                  <a:pt x="18" y="60"/>
                  <a:pt x="18" y="60"/>
                </a:cubicBezTo>
                <a:cubicBezTo>
                  <a:pt x="15" y="56"/>
                  <a:pt x="15" y="56"/>
                  <a:pt x="15" y="56"/>
                </a:cubicBezTo>
                <a:cubicBezTo>
                  <a:pt x="7" y="60"/>
                  <a:pt x="7" y="60"/>
                  <a:pt x="7" y="60"/>
                </a:cubicBezTo>
                <a:cubicBezTo>
                  <a:pt x="1" y="59"/>
                  <a:pt x="1" y="59"/>
                  <a:pt x="1" y="59"/>
                </a:cubicBezTo>
                <a:cubicBezTo>
                  <a:pt x="0" y="32"/>
                  <a:pt x="0" y="32"/>
                  <a:pt x="0" y="32"/>
                </a:cubicBezTo>
                <a:cubicBezTo>
                  <a:pt x="9" y="21"/>
                  <a:pt x="9" y="21"/>
                  <a:pt x="9" y="21"/>
                </a:cubicBezTo>
                <a:cubicBezTo>
                  <a:pt x="14" y="20"/>
                  <a:pt x="14" y="20"/>
                  <a:pt x="14" y="20"/>
                </a:cubicBezTo>
                <a:cubicBezTo>
                  <a:pt x="8" y="9"/>
                  <a:pt x="8" y="9"/>
                  <a:pt x="8" y="9"/>
                </a:cubicBezTo>
                <a:cubicBezTo>
                  <a:pt x="13" y="4"/>
                  <a:pt x="13" y="4"/>
                  <a:pt x="13" y="4"/>
                </a:cubicBezTo>
                <a:cubicBezTo>
                  <a:pt x="18" y="4"/>
                  <a:pt x="18" y="4"/>
                  <a:pt x="18" y="4"/>
                </a:cubicBezTo>
                <a:cubicBezTo>
                  <a:pt x="25" y="11"/>
                  <a:pt x="25" y="11"/>
                  <a:pt x="25" y="11"/>
                </a:cubicBezTo>
                <a:cubicBezTo>
                  <a:pt x="31" y="13"/>
                  <a:pt x="31" y="13"/>
                  <a:pt x="31" y="13"/>
                </a:cubicBezTo>
                <a:cubicBezTo>
                  <a:pt x="33" y="20"/>
                  <a:pt x="33" y="20"/>
                  <a:pt x="33" y="20"/>
                </a:cubicBezTo>
                <a:cubicBezTo>
                  <a:pt x="37" y="22"/>
                  <a:pt x="37" y="22"/>
                  <a:pt x="37" y="22"/>
                </a:cubicBezTo>
                <a:cubicBezTo>
                  <a:pt x="43" y="15"/>
                  <a:pt x="43" y="15"/>
                  <a:pt x="43" y="15"/>
                </a:cubicBezTo>
                <a:cubicBezTo>
                  <a:pt x="59" y="10"/>
                  <a:pt x="59" y="10"/>
                  <a:pt x="59" y="10"/>
                </a:cubicBezTo>
                <a:cubicBezTo>
                  <a:pt x="84" y="8"/>
                  <a:pt x="84" y="8"/>
                  <a:pt x="84" y="8"/>
                </a:cubicBezTo>
                <a:cubicBezTo>
                  <a:pt x="85" y="1"/>
                  <a:pt x="85" y="1"/>
                  <a:pt x="85" y="1"/>
                </a:cubicBezTo>
                <a:cubicBezTo>
                  <a:pt x="91" y="7"/>
                  <a:pt x="91" y="7"/>
                  <a:pt x="91" y="7"/>
                </a:cubicBezTo>
                <a:lnTo>
                  <a:pt x="101"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16935881"/>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D11C9"/>
      </a:accent1>
      <a:accent2>
        <a:srgbClr val="F93F05"/>
      </a:accent2>
      <a:accent3>
        <a:srgbClr val="1DF78F"/>
      </a:accent3>
      <a:accent4>
        <a:srgbClr val="F2508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TotalTime>
  <Words>53</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 Kumar</dc:creator>
  <cp:lastModifiedBy>Ashwin Kumar</cp:lastModifiedBy>
  <cp:revision>40</cp:revision>
  <dcterms:created xsi:type="dcterms:W3CDTF">2022-10-20T01:52:07Z</dcterms:created>
  <dcterms:modified xsi:type="dcterms:W3CDTF">2022-11-02T11:27:32Z</dcterms:modified>
</cp:coreProperties>
</file>