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5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B0"/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64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F3A999B-1B3C-32F6-DD2C-23A17E2BDA9A}"/>
              </a:ext>
            </a:extLst>
          </p:cNvPr>
          <p:cNvSpPr/>
          <p:nvPr/>
        </p:nvSpPr>
        <p:spPr>
          <a:xfrm>
            <a:off x="6297214" y="3426796"/>
            <a:ext cx="2064419" cy="2282315"/>
          </a:xfrm>
          <a:prstGeom prst="roundRect">
            <a:avLst>
              <a:gd name="adj" fmla="val 2917"/>
            </a:avLst>
          </a:prstGeom>
          <a:solidFill>
            <a:srgbClr val="F6F6F6"/>
          </a:solidFill>
          <a:ln>
            <a:noFill/>
          </a:ln>
          <a:effectLst>
            <a:outerShdw sx="1000" sy="1000" algn="ctr" rotWithShape="0">
              <a:schemeClr val="tx1">
                <a:lumMod val="50000"/>
                <a:lumOff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9876D8-AAD7-8D99-6BF3-E16A71FB46C6}"/>
              </a:ext>
            </a:extLst>
          </p:cNvPr>
          <p:cNvSpPr txBox="1"/>
          <p:nvPr/>
        </p:nvSpPr>
        <p:spPr>
          <a:xfrm>
            <a:off x="6435001" y="5023844"/>
            <a:ext cx="1788846" cy="426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8E1A3B1-392A-B99F-47A3-3C82BCFC8BC7}"/>
              </a:ext>
            </a:extLst>
          </p:cNvPr>
          <p:cNvSpPr/>
          <p:nvPr/>
        </p:nvSpPr>
        <p:spPr>
          <a:xfrm>
            <a:off x="8764061" y="3426796"/>
            <a:ext cx="2064419" cy="2282315"/>
          </a:xfrm>
          <a:prstGeom prst="roundRect">
            <a:avLst>
              <a:gd name="adj" fmla="val 2917"/>
            </a:avLst>
          </a:prstGeom>
          <a:solidFill>
            <a:srgbClr val="F6F6F6"/>
          </a:solidFill>
          <a:ln>
            <a:noFill/>
          </a:ln>
          <a:effectLst>
            <a:outerShdw sx="1000" sy="1000" algn="ctr" rotWithShape="0">
              <a:schemeClr val="tx1">
                <a:lumMod val="50000"/>
                <a:lumOff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67973A-966A-F748-5EBA-B94CE5F24CC5}"/>
              </a:ext>
            </a:extLst>
          </p:cNvPr>
          <p:cNvSpPr txBox="1"/>
          <p:nvPr/>
        </p:nvSpPr>
        <p:spPr>
          <a:xfrm>
            <a:off x="8901845" y="5023845"/>
            <a:ext cx="1788846" cy="426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4A6EEA6-2F99-9D84-F8C9-B47655577052}"/>
              </a:ext>
            </a:extLst>
          </p:cNvPr>
          <p:cNvSpPr/>
          <p:nvPr/>
        </p:nvSpPr>
        <p:spPr>
          <a:xfrm>
            <a:off x="3830367" y="3426796"/>
            <a:ext cx="2064419" cy="2282315"/>
          </a:xfrm>
          <a:prstGeom prst="roundRect">
            <a:avLst>
              <a:gd name="adj" fmla="val 2917"/>
            </a:avLst>
          </a:prstGeom>
          <a:solidFill>
            <a:srgbClr val="F6F6F6"/>
          </a:solidFill>
          <a:ln>
            <a:noFill/>
          </a:ln>
          <a:effectLst>
            <a:outerShdw sx="1000" sy="1000" algn="ctr" rotWithShape="0">
              <a:schemeClr val="tx1">
                <a:lumMod val="50000"/>
                <a:lumOff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297184-CF69-F8C8-A0CF-5AE0A1B5A65F}"/>
              </a:ext>
            </a:extLst>
          </p:cNvPr>
          <p:cNvSpPr txBox="1"/>
          <p:nvPr/>
        </p:nvSpPr>
        <p:spPr>
          <a:xfrm>
            <a:off x="3968153" y="5023844"/>
            <a:ext cx="1788846" cy="426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1DCB32E-A6D0-39F5-9506-16E95C61FF6F}"/>
              </a:ext>
            </a:extLst>
          </p:cNvPr>
          <p:cNvSpPr/>
          <p:nvPr/>
        </p:nvSpPr>
        <p:spPr>
          <a:xfrm>
            <a:off x="1363520" y="3426796"/>
            <a:ext cx="2064419" cy="2282315"/>
          </a:xfrm>
          <a:prstGeom prst="roundRect">
            <a:avLst>
              <a:gd name="adj" fmla="val 2917"/>
            </a:avLst>
          </a:prstGeom>
          <a:solidFill>
            <a:schemeClr val="accent2"/>
          </a:solidFill>
          <a:ln>
            <a:noFill/>
          </a:ln>
          <a:effectLst>
            <a:outerShdw sx="1000" sy="1000" algn="ctr" rotWithShape="0">
              <a:schemeClr val="tx1">
                <a:lumMod val="50000"/>
                <a:lumOff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2A59D9-0297-D142-E59C-7C55A0A834E9}"/>
              </a:ext>
            </a:extLst>
          </p:cNvPr>
          <p:cNvSpPr txBox="1"/>
          <p:nvPr/>
        </p:nvSpPr>
        <p:spPr>
          <a:xfrm>
            <a:off x="1501306" y="5023843"/>
            <a:ext cx="1788846" cy="426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CDCEA5-0B75-D545-4F18-25620A19E936}"/>
              </a:ext>
            </a:extLst>
          </p:cNvPr>
          <p:cNvSpPr txBox="1"/>
          <p:nvPr/>
        </p:nvSpPr>
        <p:spPr>
          <a:xfrm>
            <a:off x="1363521" y="875968"/>
            <a:ext cx="781256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Lorem ipsum dolor sit </a:t>
            </a:r>
            <a:r>
              <a:rPr lang="en-US" sz="2000" b="1" spc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en-US" sz="20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US" sz="2000" b="1" spc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lacus</a:t>
            </a:r>
            <a:r>
              <a:rPr lang="en-US" sz="20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000" b="1" spc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nulla</a:t>
            </a:r>
            <a:r>
              <a:rPr lang="en-US" sz="20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ac </a:t>
            </a:r>
            <a:r>
              <a:rPr lang="en-US" sz="2000" b="1" spc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netus</a:t>
            </a:r>
            <a:r>
              <a:rPr lang="en-US" sz="20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pc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nibh</a:t>
            </a:r>
            <a:r>
              <a:rPr lang="en-US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pc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aliquet</a:t>
            </a:r>
            <a:r>
              <a:rPr lang="en-US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US" spc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porttitor</a:t>
            </a:r>
            <a:r>
              <a:rPr lang="en-US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ligula </a:t>
            </a:r>
            <a:r>
              <a:rPr lang="en-US" spc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justo</a:t>
            </a:r>
            <a:r>
              <a:rPr lang="en-US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libero </a:t>
            </a:r>
            <a:r>
              <a:rPr lang="en-US" spc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vivamus</a:t>
            </a:r>
            <a:endParaRPr lang="en-US" sz="2000" spc="1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57EC948-7DDB-BE07-9F56-A58C95A55EE3}"/>
              </a:ext>
            </a:extLst>
          </p:cNvPr>
          <p:cNvGrpSpPr/>
          <p:nvPr/>
        </p:nvGrpSpPr>
        <p:grpSpPr>
          <a:xfrm>
            <a:off x="0" y="2035412"/>
            <a:ext cx="1199153" cy="72274"/>
            <a:chOff x="5208604" y="3035850"/>
            <a:chExt cx="1199153" cy="72274"/>
          </a:xfrm>
          <a:solidFill>
            <a:schemeClr val="accent2"/>
          </a:solidFill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B58D057-5491-BFF5-2B07-1DF96641D4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08604" y="3071987"/>
              <a:ext cx="1163018" cy="0"/>
            </a:xfrm>
            <a:prstGeom prst="lin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062EE3C-6E02-01E3-A299-A292D7E0AFB4}"/>
                </a:ext>
              </a:extLst>
            </p:cNvPr>
            <p:cNvSpPr/>
            <p:nvPr/>
          </p:nvSpPr>
          <p:spPr>
            <a:xfrm rot="5400000" flipV="1">
              <a:off x="6335483" y="3035850"/>
              <a:ext cx="72274" cy="72274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F7B345C-C508-EC04-040E-9D6B3915BD32}"/>
              </a:ext>
            </a:extLst>
          </p:cNvPr>
          <p:cNvSpPr txBox="1"/>
          <p:nvPr/>
        </p:nvSpPr>
        <p:spPr>
          <a:xfrm>
            <a:off x="1363520" y="1891034"/>
            <a:ext cx="5164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lacus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nulla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ac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netus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nibh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aliquet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porttitor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ligula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justo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libero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vivamus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porttitor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dolor,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conubia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mollit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Sapien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nam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suspendisse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tincidunt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eget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ante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tincidunt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eros in auctor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fringilla</a:t>
            </a:r>
            <a:r>
              <a:rPr lang="en-US" sz="1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praesent</a:t>
            </a:r>
            <a:endParaRPr lang="en-US" sz="1200"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0" name="Freeform 35">
            <a:extLst>
              <a:ext uri="{FF2B5EF4-FFF2-40B4-BE49-F238E27FC236}">
                <a16:creationId xmlns:a16="http://schemas.microsoft.com/office/drawing/2014/main" id="{A68B162D-32D3-8566-DE6D-89B979E660CD}"/>
              </a:ext>
            </a:extLst>
          </p:cNvPr>
          <p:cNvSpPr>
            <a:spLocks noEditPoints="1"/>
          </p:cNvSpPr>
          <p:nvPr/>
        </p:nvSpPr>
        <p:spPr bwMode="auto">
          <a:xfrm>
            <a:off x="4417892" y="4054483"/>
            <a:ext cx="640999" cy="629553"/>
          </a:xfrm>
          <a:custGeom>
            <a:avLst/>
            <a:gdLst>
              <a:gd name="T0" fmla="*/ 437 w 587"/>
              <a:gd name="T1" fmla="*/ 218 h 580"/>
              <a:gd name="T2" fmla="*/ 219 w 587"/>
              <a:gd name="T3" fmla="*/ 0 h 580"/>
              <a:gd name="T4" fmla="*/ 0 w 587"/>
              <a:gd name="T5" fmla="*/ 218 h 580"/>
              <a:gd name="T6" fmla="*/ 219 w 587"/>
              <a:gd name="T7" fmla="*/ 436 h 580"/>
              <a:gd name="T8" fmla="*/ 437 w 587"/>
              <a:gd name="T9" fmla="*/ 218 h 580"/>
              <a:gd name="T10" fmla="*/ 566 w 587"/>
              <a:gd name="T11" fmla="*/ 482 h 580"/>
              <a:gd name="T12" fmla="*/ 433 w 587"/>
              <a:gd name="T13" fmla="*/ 348 h 580"/>
              <a:gd name="T14" fmla="*/ 356 w 587"/>
              <a:gd name="T15" fmla="*/ 425 h 580"/>
              <a:gd name="T16" fmla="*/ 489 w 587"/>
              <a:gd name="T17" fmla="*/ 559 h 580"/>
              <a:gd name="T18" fmla="*/ 566 w 587"/>
              <a:gd name="T19" fmla="*/ 559 h 580"/>
              <a:gd name="T20" fmla="*/ 566 w 587"/>
              <a:gd name="T21" fmla="*/ 482 h 580"/>
              <a:gd name="T22" fmla="*/ 219 w 587"/>
              <a:gd name="T23" fmla="*/ 382 h 580"/>
              <a:gd name="T24" fmla="*/ 55 w 587"/>
              <a:gd name="T25" fmla="*/ 218 h 580"/>
              <a:gd name="T26" fmla="*/ 219 w 587"/>
              <a:gd name="T27" fmla="*/ 54 h 580"/>
              <a:gd name="T28" fmla="*/ 382 w 587"/>
              <a:gd name="T29" fmla="*/ 218 h 580"/>
              <a:gd name="T30" fmla="*/ 219 w 587"/>
              <a:gd name="T31" fmla="*/ 382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87" h="580">
                <a:moveTo>
                  <a:pt x="437" y="218"/>
                </a:moveTo>
                <a:cubicBezTo>
                  <a:pt x="437" y="98"/>
                  <a:pt x="339" y="0"/>
                  <a:pt x="219" y="0"/>
                </a:cubicBezTo>
                <a:cubicBezTo>
                  <a:pt x="98" y="0"/>
                  <a:pt x="0" y="98"/>
                  <a:pt x="0" y="218"/>
                </a:cubicBezTo>
                <a:cubicBezTo>
                  <a:pt x="0" y="339"/>
                  <a:pt x="98" y="436"/>
                  <a:pt x="219" y="436"/>
                </a:cubicBezTo>
                <a:cubicBezTo>
                  <a:pt x="339" y="436"/>
                  <a:pt x="437" y="339"/>
                  <a:pt x="437" y="218"/>
                </a:cubicBezTo>
                <a:close/>
                <a:moveTo>
                  <a:pt x="566" y="482"/>
                </a:moveTo>
                <a:lnTo>
                  <a:pt x="433" y="348"/>
                </a:lnTo>
                <a:cubicBezTo>
                  <a:pt x="413" y="379"/>
                  <a:pt x="387" y="406"/>
                  <a:pt x="356" y="425"/>
                </a:cubicBezTo>
                <a:lnTo>
                  <a:pt x="489" y="559"/>
                </a:lnTo>
                <a:cubicBezTo>
                  <a:pt x="510" y="580"/>
                  <a:pt x="545" y="580"/>
                  <a:pt x="566" y="559"/>
                </a:cubicBezTo>
                <a:cubicBezTo>
                  <a:pt x="587" y="538"/>
                  <a:pt x="587" y="503"/>
                  <a:pt x="566" y="482"/>
                </a:cubicBezTo>
                <a:close/>
                <a:moveTo>
                  <a:pt x="219" y="382"/>
                </a:moveTo>
                <a:cubicBezTo>
                  <a:pt x="128" y="382"/>
                  <a:pt x="55" y="308"/>
                  <a:pt x="55" y="218"/>
                </a:cubicBezTo>
                <a:cubicBezTo>
                  <a:pt x="55" y="128"/>
                  <a:pt x="128" y="54"/>
                  <a:pt x="219" y="54"/>
                </a:cubicBezTo>
                <a:cubicBezTo>
                  <a:pt x="309" y="54"/>
                  <a:pt x="382" y="128"/>
                  <a:pt x="382" y="218"/>
                </a:cubicBezTo>
                <a:cubicBezTo>
                  <a:pt x="382" y="308"/>
                  <a:pt x="309" y="382"/>
                  <a:pt x="219" y="38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46078" tIns="73039" rIns="146078" bIns="73039" numCol="1" anchor="t" anchorCtr="0" compatLnSpc="1">
            <a:prstTxWarp prst="textNoShape">
              <a:avLst/>
            </a:prstTxWarp>
          </a:bodyPr>
          <a:lstStyle/>
          <a:p>
            <a:endParaRPr lang="en-US" sz="2876">
              <a:solidFill>
                <a:srgbClr val="1216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reeform 109">
            <a:extLst>
              <a:ext uri="{FF2B5EF4-FFF2-40B4-BE49-F238E27FC236}">
                <a16:creationId xmlns:a16="http://schemas.microsoft.com/office/drawing/2014/main" id="{659874F9-1A94-60DC-1F48-16D8DA27729C}"/>
              </a:ext>
            </a:extLst>
          </p:cNvPr>
          <p:cNvSpPr>
            <a:spLocks noEditPoints="1"/>
          </p:cNvSpPr>
          <p:nvPr/>
        </p:nvSpPr>
        <p:spPr bwMode="auto">
          <a:xfrm>
            <a:off x="9514669" y="4033439"/>
            <a:ext cx="635275" cy="795526"/>
          </a:xfrm>
          <a:custGeom>
            <a:avLst/>
            <a:gdLst>
              <a:gd name="T0" fmla="*/ 340 w 581"/>
              <a:gd name="T1" fmla="*/ 416 h 731"/>
              <a:gd name="T2" fmla="*/ 340 w 581"/>
              <a:gd name="T3" fmla="*/ 477 h 731"/>
              <a:gd name="T4" fmla="*/ 482 w 581"/>
              <a:gd name="T5" fmla="*/ 292 h 731"/>
              <a:gd name="T6" fmla="*/ 291 w 581"/>
              <a:gd name="T7" fmla="*/ 100 h 731"/>
              <a:gd name="T8" fmla="*/ 99 w 581"/>
              <a:gd name="T9" fmla="*/ 292 h 731"/>
              <a:gd name="T10" fmla="*/ 242 w 581"/>
              <a:gd name="T11" fmla="*/ 477 h 731"/>
              <a:gd name="T12" fmla="*/ 242 w 581"/>
              <a:gd name="T13" fmla="*/ 416 h 731"/>
              <a:gd name="T14" fmla="*/ 157 w 581"/>
              <a:gd name="T15" fmla="*/ 292 h 731"/>
              <a:gd name="T16" fmla="*/ 291 w 581"/>
              <a:gd name="T17" fmla="*/ 158 h 731"/>
              <a:gd name="T18" fmla="*/ 424 w 581"/>
              <a:gd name="T19" fmla="*/ 292 h 731"/>
              <a:gd name="T20" fmla="*/ 340 w 581"/>
              <a:gd name="T21" fmla="*/ 416 h 731"/>
              <a:gd name="T22" fmla="*/ 255 w 581"/>
              <a:gd name="T23" fmla="*/ 283 h 731"/>
              <a:gd name="T24" fmla="*/ 259 w 581"/>
              <a:gd name="T25" fmla="*/ 273 h 731"/>
              <a:gd name="T26" fmla="*/ 291 w 581"/>
              <a:gd name="T27" fmla="*/ 256 h 731"/>
              <a:gd name="T28" fmla="*/ 322 w 581"/>
              <a:gd name="T29" fmla="*/ 273 h 731"/>
              <a:gd name="T30" fmla="*/ 326 w 581"/>
              <a:gd name="T31" fmla="*/ 283 h 731"/>
              <a:gd name="T32" fmla="*/ 327 w 581"/>
              <a:gd name="T33" fmla="*/ 292 h 731"/>
              <a:gd name="T34" fmla="*/ 320 w 581"/>
              <a:gd name="T35" fmla="*/ 314 h 731"/>
              <a:gd name="T36" fmla="*/ 291 w 581"/>
              <a:gd name="T37" fmla="*/ 329 h 731"/>
              <a:gd name="T38" fmla="*/ 261 w 581"/>
              <a:gd name="T39" fmla="*/ 314 h 731"/>
              <a:gd name="T40" fmla="*/ 254 w 581"/>
              <a:gd name="T41" fmla="*/ 292 h 731"/>
              <a:gd name="T42" fmla="*/ 255 w 581"/>
              <a:gd name="T43" fmla="*/ 283 h 731"/>
              <a:gd name="T44" fmla="*/ 261 w 581"/>
              <a:gd name="T45" fmla="*/ 482 h 731"/>
              <a:gd name="T46" fmla="*/ 261 w 581"/>
              <a:gd name="T47" fmla="*/ 523 h 731"/>
              <a:gd name="T48" fmla="*/ 261 w 581"/>
              <a:gd name="T49" fmla="*/ 581 h 731"/>
              <a:gd name="T50" fmla="*/ 261 w 581"/>
              <a:gd name="T51" fmla="*/ 731 h 731"/>
              <a:gd name="T52" fmla="*/ 320 w 581"/>
              <a:gd name="T53" fmla="*/ 731 h 731"/>
              <a:gd name="T54" fmla="*/ 320 w 581"/>
              <a:gd name="T55" fmla="*/ 581 h 731"/>
              <a:gd name="T56" fmla="*/ 320 w 581"/>
              <a:gd name="T57" fmla="*/ 523 h 731"/>
              <a:gd name="T58" fmla="*/ 320 w 581"/>
              <a:gd name="T59" fmla="*/ 482 h 731"/>
              <a:gd name="T60" fmla="*/ 320 w 581"/>
              <a:gd name="T61" fmla="*/ 423 h 731"/>
              <a:gd name="T62" fmla="*/ 320 w 581"/>
              <a:gd name="T63" fmla="*/ 382 h 731"/>
              <a:gd name="T64" fmla="*/ 330 w 581"/>
              <a:gd name="T65" fmla="*/ 379 h 731"/>
              <a:gd name="T66" fmla="*/ 340 w 581"/>
              <a:gd name="T67" fmla="*/ 373 h 731"/>
              <a:gd name="T68" fmla="*/ 385 w 581"/>
              <a:gd name="T69" fmla="*/ 292 h 731"/>
              <a:gd name="T70" fmla="*/ 291 w 581"/>
              <a:gd name="T71" fmla="*/ 198 h 731"/>
              <a:gd name="T72" fmla="*/ 196 w 581"/>
              <a:gd name="T73" fmla="*/ 292 h 731"/>
              <a:gd name="T74" fmla="*/ 242 w 581"/>
              <a:gd name="T75" fmla="*/ 373 h 731"/>
              <a:gd name="T76" fmla="*/ 251 w 581"/>
              <a:gd name="T77" fmla="*/ 379 h 731"/>
              <a:gd name="T78" fmla="*/ 261 w 581"/>
              <a:gd name="T79" fmla="*/ 382 h 731"/>
              <a:gd name="T80" fmla="*/ 261 w 581"/>
              <a:gd name="T81" fmla="*/ 423 h 731"/>
              <a:gd name="T82" fmla="*/ 261 w 581"/>
              <a:gd name="T83" fmla="*/ 482 h 731"/>
              <a:gd name="T84" fmla="*/ 581 w 581"/>
              <a:gd name="T85" fmla="*/ 291 h 731"/>
              <a:gd name="T86" fmla="*/ 291 w 581"/>
              <a:gd name="T87" fmla="*/ 0 h 731"/>
              <a:gd name="T88" fmla="*/ 0 w 581"/>
              <a:gd name="T89" fmla="*/ 291 h 731"/>
              <a:gd name="T90" fmla="*/ 242 w 581"/>
              <a:gd name="T91" fmla="*/ 577 h 731"/>
              <a:gd name="T92" fmla="*/ 242 w 581"/>
              <a:gd name="T93" fmla="*/ 518 h 731"/>
              <a:gd name="T94" fmla="*/ 58 w 581"/>
              <a:gd name="T95" fmla="*/ 291 h 731"/>
              <a:gd name="T96" fmla="*/ 291 w 581"/>
              <a:gd name="T97" fmla="*/ 58 h 731"/>
              <a:gd name="T98" fmla="*/ 523 w 581"/>
              <a:gd name="T99" fmla="*/ 291 h 731"/>
              <a:gd name="T100" fmla="*/ 340 w 581"/>
              <a:gd name="T101" fmla="*/ 518 h 731"/>
              <a:gd name="T102" fmla="*/ 340 w 581"/>
              <a:gd name="T103" fmla="*/ 577 h 731"/>
              <a:gd name="T104" fmla="*/ 581 w 581"/>
              <a:gd name="T105" fmla="*/ 291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81" h="731">
                <a:moveTo>
                  <a:pt x="340" y="416"/>
                </a:moveTo>
                <a:lnTo>
                  <a:pt x="340" y="477"/>
                </a:lnTo>
                <a:cubicBezTo>
                  <a:pt x="422" y="455"/>
                  <a:pt x="482" y="380"/>
                  <a:pt x="482" y="292"/>
                </a:cubicBezTo>
                <a:cubicBezTo>
                  <a:pt x="482" y="186"/>
                  <a:pt x="396" y="100"/>
                  <a:pt x="291" y="100"/>
                </a:cubicBezTo>
                <a:cubicBezTo>
                  <a:pt x="185" y="100"/>
                  <a:pt x="99" y="186"/>
                  <a:pt x="99" y="292"/>
                </a:cubicBezTo>
                <a:cubicBezTo>
                  <a:pt x="99" y="380"/>
                  <a:pt x="159" y="455"/>
                  <a:pt x="242" y="477"/>
                </a:cubicBezTo>
                <a:lnTo>
                  <a:pt x="242" y="416"/>
                </a:lnTo>
                <a:cubicBezTo>
                  <a:pt x="192" y="396"/>
                  <a:pt x="157" y="348"/>
                  <a:pt x="157" y="292"/>
                </a:cubicBezTo>
                <a:cubicBezTo>
                  <a:pt x="157" y="218"/>
                  <a:pt x="217" y="158"/>
                  <a:pt x="291" y="158"/>
                </a:cubicBezTo>
                <a:cubicBezTo>
                  <a:pt x="364" y="158"/>
                  <a:pt x="424" y="218"/>
                  <a:pt x="424" y="292"/>
                </a:cubicBezTo>
                <a:cubicBezTo>
                  <a:pt x="424" y="348"/>
                  <a:pt x="389" y="396"/>
                  <a:pt x="340" y="416"/>
                </a:cubicBezTo>
                <a:close/>
                <a:moveTo>
                  <a:pt x="255" y="283"/>
                </a:moveTo>
                <a:cubicBezTo>
                  <a:pt x="256" y="279"/>
                  <a:pt x="258" y="276"/>
                  <a:pt x="259" y="273"/>
                </a:cubicBezTo>
                <a:cubicBezTo>
                  <a:pt x="266" y="263"/>
                  <a:pt x="277" y="256"/>
                  <a:pt x="291" y="256"/>
                </a:cubicBezTo>
                <a:cubicBezTo>
                  <a:pt x="304" y="256"/>
                  <a:pt x="315" y="263"/>
                  <a:pt x="322" y="273"/>
                </a:cubicBezTo>
                <a:cubicBezTo>
                  <a:pt x="324" y="276"/>
                  <a:pt x="325" y="279"/>
                  <a:pt x="326" y="283"/>
                </a:cubicBezTo>
                <a:cubicBezTo>
                  <a:pt x="327" y="286"/>
                  <a:pt x="327" y="289"/>
                  <a:pt x="327" y="292"/>
                </a:cubicBezTo>
                <a:cubicBezTo>
                  <a:pt x="327" y="300"/>
                  <a:pt x="325" y="308"/>
                  <a:pt x="320" y="314"/>
                </a:cubicBezTo>
                <a:cubicBezTo>
                  <a:pt x="314" y="323"/>
                  <a:pt x="303" y="329"/>
                  <a:pt x="291" y="329"/>
                </a:cubicBezTo>
                <a:cubicBezTo>
                  <a:pt x="278" y="329"/>
                  <a:pt x="268" y="323"/>
                  <a:pt x="261" y="314"/>
                </a:cubicBezTo>
                <a:cubicBezTo>
                  <a:pt x="257" y="308"/>
                  <a:pt x="254" y="300"/>
                  <a:pt x="254" y="292"/>
                </a:cubicBezTo>
                <a:cubicBezTo>
                  <a:pt x="254" y="289"/>
                  <a:pt x="254" y="286"/>
                  <a:pt x="255" y="283"/>
                </a:cubicBezTo>
                <a:close/>
                <a:moveTo>
                  <a:pt x="261" y="482"/>
                </a:moveTo>
                <a:lnTo>
                  <a:pt x="261" y="523"/>
                </a:lnTo>
                <a:lnTo>
                  <a:pt x="261" y="581"/>
                </a:lnTo>
                <a:lnTo>
                  <a:pt x="261" y="731"/>
                </a:lnTo>
                <a:lnTo>
                  <a:pt x="320" y="731"/>
                </a:lnTo>
                <a:lnTo>
                  <a:pt x="320" y="581"/>
                </a:lnTo>
                <a:lnTo>
                  <a:pt x="320" y="523"/>
                </a:lnTo>
                <a:lnTo>
                  <a:pt x="320" y="482"/>
                </a:lnTo>
                <a:lnTo>
                  <a:pt x="320" y="423"/>
                </a:lnTo>
                <a:lnTo>
                  <a:pt x="320" y="382"/>
                </a:lnTo>
                <a:cubicBezTo>
                  <a:pt x="324" y="381"/>
                  <a:pt x="327" y="380"/>
                  <a:pt x="330" y="379"/>
                </a:cubicBezTo>
                <a:cubicBezTo>
                  <a:pt x="333" y="377"/>
                  <a:pt x="337" y="375"/>
                  <a:pt x="340" y="373"/>
                </a:cubicBezTo>
                <a:cubicBezTo>
                  <a:pt x="367" y="357"/>
                  <a:pt x="385" y="327"/>
                  <a:pt x="385" y="292"/>
                </a:cubicBezTo>
                <a:cubicBezTo>
                  <a:pt x="385" y="240"/>
                  <a:pt x="343" y="198"/>
                  <a:pt x="291" y="198"/>
                </a:cubicBezTo>
                <a:cubicBezTo>
                  <a:pt x="238" y="198"/>
                  <a:pt x="196" y="240"/>
                  <a:pt x="196" y="292"/>
                </a:cubicBezTo>
                <a:cubicBezTo>
                  <a:pt x="196" y="327"/>
                  <a:pt x="214" y="357"/>
                  <a:pt x="242" y="373"/>
                </a:cubicBezTo>
                <a:cubicBezTo>
                  <a:pt x="245" y="375"/>
                  <a:pt x="248" y="377"/>
                  <a:pt x="251" y="379"/>
                </a:cubicBezTo>
                <a:cubicBezTo>
                  <a:pt x="254" y="380"/>
                  <a:pt x="258" y="381"/>
                  <a:pt x="261" y="382"/>
                </a:cubicBezTo>
                <a:lnTo>
                  <a:pt x="261" y="423"/>
                </a:lnTo>
                <a:lnTo>
                  <a:pt x="261" y="482"/>
                </a:lnTo>
                <a:close/>
                <a:moveTo>
                  <a:pt x="581" y="291"/>
                </a:moveTo>
                <a:cubicBezTo>
                  <a:pt x="581" y="130"/>
                  <a:pt x="451" y="0"/>
                  <a:pt x="291" y="0"/>
                </a:cubicBezTo>
                <a:cubicBezTo>
                  <a:pt x="130" y="0"/>
                  <a:pt x="0" y="130"/>
                  <a:pt x="0" y="291"/>
                </a:cubicBezTo>
                <a:cubicBezTo>
                  <a:pt x="0" y="434"/>
                  <a:pt x="105" y="553"/>
                  <a:pt x="242" y="577"/>
                </a:cubicBezTo>
                <a:lnTo>
                  <a:pt x="242" y="518"/>
                </a:lnTo>
                <a:cubicBezTo>
                  <a:pt x="137" y="495"/>
                  <a:pt x="58" y="402"/>
                  <a:pt x="58" y="291"/>
                </a:cubicBezTo>
                <a:cubicBezTo>
                  <a:pt x="58" y="162"/>
                  <a:pt x="162" y="58"/>
                  <a:pt x="291" y="58"/>
                </a:cubicBezTo>
                <a:cubicBezTo>
                  <a:pt x="419" y="58"/>
                  <a:pt x="523" y="162"/>
                  <a:pt x="523" y="291"/>
                </a:cubicBezTo>
                <a:cubicBezTo>
                  <a:pt x="523" y="402"/>
                  <a:pt x="444" y="495"/>
                  <a:pt x="340" y="518"/>
                </a:cubicBezTo>
                <a:lnTo>
                  <a:pt x="340" y="577"/>
                </a:lnTo>
                <a:cubicBezTo>
                  <a:pt x="476" y="553"/>
                  <a:pt x="581" y="434"/>
                  <a:pt x="581" y="29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46078" tIns="73039" rIns="146078" bIns="73039" numCol="1" anchor="t" anchorCtr="0" compatLnSpc="1">
            <a:prstTxWarp prst="textNoShape">
              <a:avLst/>
            </a:prstTxWarp>
          </a:bodyPr>
          <a:lstStyle/>
          <a:p>
            <a:endParaRPr lang="en-US" sz="2876">
              <a:solidFill>
                <a:srgbClr val="1216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Freeform 155">
            <a:extLst>
              <a:ext uri="{FF2B5EF4-FFF2-40B4-BE49-F238E27FC236}">
                <a16:creationId xmlns:a16="http://schemas.microsoft.com/office/drawing/2014/main" id="{25B8FB40-CEA2-9F23-D900-8303BD70B1E7}"/>
              </a:ext>
            </a:extLst>
          </p:cNvPr>
          <p:cNvSpPr>
            <a:spLocks noEditPoints="1"/>
          </p:cNvSpPr>
          <p:nvPr/>
        </p:nvSpPr>
        <p:spPr bwMode="auto">
          <a:xfrm>
            <a:off x="1865593" y="3865177"/>
            <a:ext cx="957818" cy="1003792"/>
          </a:xfrm>
          <a:custGeom>
            <a:avLst/>
            <a:gdLst>
              <a:gd name="T0" fmla="*/ 618 w 657"/>
              <a:gd name="T1" fmla="*/ 608 h 687"/>
              <a:gd name="T2" fmla="*/ 587 w 657"/>
              <a:gd name="T3" fmla="*/ 608 h 687"/>
              <a:gd name="T4" fmla="*/ 587 w 657"/>
              <a:gd name="T5" fmla="*/ 576 h 687"/>
              <a:gd name="T6" fmla="*/ 618 w 657"/>
              <a:gd name="T7" fmla="*/ 576 h 687"/>
              <a:gd name="T8" fmla="*/ 618 w 657"/>
              <a:gd name="T9" fmla="*/ 608 h 687"/>
              <a:gd name="T10" fmla="*/ 638 w 657"/>
              <a:gd name="T11" fmla="*/ 556 h 687"/>
              <a:gd name="T12" fmla="*/ 638 w 657"/>
              <a:gd name="T13" fmla="*/ 555 h 687"/>
              <a:gd name="T14" fmla="*/ 405 w 657"/>
              <a:gd name="T15" fmla="*/ 322 h 687"/>
              <a:gd name="T16" fmla="*/ 511 w 657"/>
              <a:gd name="T17" fmla="*/ 216 h 687"/>
              <a:gd name="T18" fmla="*/ 605 w 657"/>
              <a:gd name="T19" fmla="*/ 156 h 687"/>
              <a:gd name="T20" fmla="*/ 643 w 657"/>
              <a:gd name="T21" fmla="*/ 88 h 687"/>
              <a:gd name="T22" fmla="*/ 599 w 657"/>
              <a:gd name="T23" fmla="*/ 44 h 687"/>
              <a:gd name="T24" fmla="*/ 532 w 657"/>
              <a:gd name="T25" fmla="*/ 82 h 687"/>
              <a:gd name="T26" fmla="*/ 471 w 657"/>
              <a:gd name="T27" fmla="*/ 176 h 687"/>
              <a:gd name="T28" fmla="*/ 366 w 657"/>
              <a:gd name="T29" fmla="*/ 282 h 687"/>
              <a:gd name="T30" fmla="*/ 261 w 657"/>
              <a:gd name="T31" fmla="*/ 177 h 687"/>
              <a:gd name="T32" fmla="*/ 261 w 657"/>
              <a:gd name="T33" fmla="*/ 38 h 687"/>
              <a:gd name="T34" fmla="*/ 119 w 657"/>
              <a:gd name="T35" fmla="*/ 0 h 687"/>
              <a:gd name="T36" fmla="*/ 104 w 657"/>
              <a:gd name="T37" fmla="*/ 15 h 687"/>
              <a:gd name="T38" fmla="*/ 179 w 657"/>
              <a:gd name="T39" fmla="*/ 90 h 687"/>
              <a:gd name="T40" fmla="*/ 105 w 657"/>
              <a:gd name="T41" fmla="*/ 164 h 687"/>
              <a:gd name="T42" fmla="*/ 30 w 657"/>
              <a:gd name="T43" fmla="*/ 89 h 687"/>
              <a:gd name="T44" fmla="*/ 15 w 657"/>
              <a:gd name="T45" fmla="*/ 104 h 687"/>
              <a:gd name="T46" fmla="*/ 53 w 657"/>
              <a:gd name="T47" fmla="*/ 246 h 687"/>
              <a:gd name="T48" fmla="*/ 188 w 657"/>
              <a:gd name="T49" fmla="*/ 246 h 687"/>
              <a:gd name="T50" fmla="*/ 187 w 657"/>
              <a:gd name="T51" fmla="*/ 247 h 687"/>
              <a:gd name="T52" fmla="*/ 294 w 657"/>
              <a:gd name="T53" fmla="*/ 354 h 687"/>
              <a:gd name="T54" fmla="*/ 254 w 657"/>
              <a:gd name="T55" fmla="*/ 393 h 687"/>
              <a:gd name="T56" fmla="*/ 228 w 657"/>
              <a:gd name="T57" fmla="*/ 367 h 687"/>
              <a:gd name="T58" fmla="*/ 188 w 657"/>
              <a:gd name="T59" fmla="*/ 407 h 687"/>
              <a:gd name="T60" fmla="*/ 201 w 657"/>
              <a:gd name="T61" fmla="*/ 420 h 687"/>
              <a:gd name="T62" fmla="*/ 52 w 657"/>
              <a:gd name="T63" fmla="*/ 568 h 687"/>
              <a:gd name="T64" fmla="*/ 40 w 657"/>
              <a:gd name="T65" fmla="*/ 556 h 687"/>
              <a:gd name="T66" fmla="*/ 0 w 657"/>
              <a:gd name="T67" fmla="*/ 596 h 687"/>
              <a:gd name="T68" fmla="*/ 92 w 657"/>
              <a:gd name="T69" fmla="*/ 687 h 687"/>
              <a:gd name="T70" fmla="*/ 132 w 657"/>
              <a:gd name="T71" fmla="*/ 647 h 687"/>
              <a:gd name="T72" fmla="*/ 119 w 657"/>
              <a:gd name="T73" fmla="*/ 635 h 687"/>
              <a:gd name="T74" fmla="*/ 268 w 657"/>
              <a:gd name="T75" fmla="*/ 487 h 687"/>
              <a:gd name="T76" fmla="*/ 280 w 657"/>
              <a:gd name="T77" fmla="*/ 499 h 687"/>
              <a:gd name="T78" fmla="*/ 320 w 657"/>
              <a:gd name="T79" fmla="*/ 459 h 687"/>
              <a:gd name="T80" fmla="*/ 294 w 657"/>
              <a:gd name="T81" fmla="*/ 433 h 687"/>
              <a:gd name="T82" fmla="*/ 333 w 657"/>
              <a:gd name="T83" fmla="*/ 394 h 687"/>
              <a:gd name="T84" fmla="*/ 566 w 657"/>
              <a:gd name="T85" fmla="*/ 627 h 687"/>
              <a:gd name="T86" fmla="*/ 566 w 657"/>
              <a:gd name="T87" fmla="*/ 627 h 687"/>
              <a:gd name="T88" fmla="*/ 637 w 657"/>
              <a:gd name="T89" fmla="*/ 626 h 687"/>
              <a:gd name="T90" fmla="*/ 638 w 657"/>
              <a:gd name="T91" fmla="*/ 556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57" h="687">
                <a:moveTo>
                  <a:pt x="618" y="608"/>
                </a:moveTo>
                <a:cubicBezTo>
                  <a:pt x="610" y="616"/>
                  <a:pt x="596" y="617"/>
                  <a:pt x="587" y="608"/>
                </a:cubicBezTo>
                <a:cubicBezTo>
                  <a:pt x="578" y="599"/>
                  <a:pt x="578" y="585"/>
                  <a:pt x="587" y="576"/>
                </a:cubicBezTo>
                <a:cubicBezTo>
                  <a:pt x="596" y="567"/>
                  <a:pt x="610" y="567"/>
                  <a:pt x="618" y="576"/>
                </a:cubicBezTo>
                <a:cubicBezTo>
                  <a:pt x="627" y="585"/>
                  <a:pt x="627" y="599"/>
                  <a:pt x="618" y="608"/>
                </a:cubicBezTo>
                <a:close/>
                <a:moveTo>
                  <a:pt x="638" y="556"/>
                </a:moveTo>
                <a:lnTo>
                  <a:pt x="638" y="555"/>
                </a:lnTo>
                <a:lnTo>
                  <a:pt x="405" y="322"/>
                </a:lnTo>
                <a:lnTo>
                  <a:pt x="511" y="216"/>
                </a:lnTo>
                <a:lnTo>
                  <a:pt x="605" y="156"/>
                </a:lnTo>
                <a:lnTo>
                  <a:pt x="643" y="88"/>
                </a:lnTo>
                <a:lnTo>
                  <a:pt x="599" y="44"/>
                </a:lnTo>
                <a:lnTo>
                  <a:pt x="532" y="82"/>
                </a:lnTo>
                <a:lnTo>
                  <a:pt x="471" y="176"/>
                </a:lnTo>
                <a:lnTo>
                  <a:pt x="366" y="282"/>
                </a:lnTo>
                <a:lnTo>
                  <a:pt x="261" y="177"/>
                </a:lnTo>
                <a:lnTo>
                  <a:pt x="261" y="38"/>
                </a:lnTo>
                <a:lnTo>
                  <a:pt x="119" y="0"/>
                </a:lnTo>
                <a:lnTo>
                  <a:pt x="104" y="15"/>
                </a:lnTo>
                <a:lnTo>
                  <a:pt x="179" y="90"/>
                </a:lnTo>
                <a:lnTo>
                  <a:pt x="105" y="164"/>
                </a:lnTo>
                <a:lnTo>
                  <a:pt x="30" y="89"/>
                </a:lnTo>
                <a:lnTo>
                  <a:pt x="15" y="104"/>
                </a:lnTo>
                <a:lnTo>
                  <a:pt x="53" y="246"/>
                </a:lnTo>
                <a:lnTo>
                  <a:pt x="188" y="246"/>
                </a:lnTo>
                <a:lnTo>
                  <a:pt x="187" y="247"/>
                </a:lnTo>
                <a:lnTo>
                  <a:pt x="294" y="354"/>
                </a:lnTo>
                <a:lnTo>
                  <a:pt x="254" y="393"/>
                </a:lnTo>
                <a:lnTo>
                  <a:pt x="228" y="367"/>
                </a:lnTo>
                <a:lnTo>
                  <a:pt x="188" y="407"/>
                </a:lnTo>
                <a:lnTo>
                  <a:pt x="201" y="420"/>
                </a:lnTo>
                <a:cubicBezTo>
                  <a:pt x="165" y="433"/>
                  <a:pt x="66" y="532"/>
                  <a:pt x="52" y="568"/>
                </a:cubicBezTo>
                <a:lnTo>
                  <a:pt x="40" y="556"/>
                </a:lnTo>
                <a:lnTo>
                  <a:pt x="0" y="596"/>
                </a:lnTo>
                <a:lnTo>
                  <a:pt x="92" y="687"/>
                </a:lnTo>
                <a:lnTo>
                  <a:pt x="132" y="647"/>
                </a:lnTo>
                <a:lnTo>
                  <a:pt x="119" y="635"/>
                </a:lnTo>
                <a:cubicBezTo>
                  <a:pt x="155" y="621"/>
                  <a:pt x="254" y="522"/>
                  <a:pt x="268" y="487"/>
                </a:cubicBezTo>
                <a:lnTo>
                  <a:pt x="280" y="499"/>
                </a:lnTo>
                <a:lnTo>
                  <a:pt x="320" y="459"/>
                </a:lnTo>
                <a:lnTo>
                  <a:pt x="294" y="433"/>
                </a:lnTo>
                <a:lnTo>
                  <a:pt x="333" y="394"/>
                </a:lnTo>
                <a:lnTo>
                  <a:pt x="566" y="627"/>
                </a:lnTo>
                <a:lnTo>
                  <a:pt x="566" y="627"/>
                </a:lnTo>
                <a:cubicBezTo>
                  <a:pt x="586" y="646"/>
                  <a:pt x="618" y="646"/>
                  <a:pt x="637" y="626"/>
                </a:cubicBezTo>
                <a:cubicBezTo>
                  <a:pt x="657" y="607"/>
                  <a:pt x="657" y="575"/>
                  <a:pt x="638" y="5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46078" tIns="73039" rIns="146078" bIns="73039" numCol="1" anchor="t" anchorCtr="0" compatLnSpc="1">
            <a:prstTxWarp prst="textNoShape">
              <a:avLst/>
            </a:prstTxWarp>
          </a:bodyPr>
          <a:lstStyle/>
          <a:p>
            <a:endParaRPr lang="en-US" sz="2876">
              <a:solidFill>
                <a:srgbClr val="1216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Freeform 177">
            <a:extLst>
              <a:ext uri="{FF2B5EF4-FFF2-40B4-BE49-F238E27FC236}">
                <a16:creationId xmlns:a16="http://schemas.microsoft.com/office/drawing/2014/main" id="{9C685599-1488-1E32-0523-E26C12826F1C}"/>
              </a:ext>
            </a:extLst>
          </p:cNvPr>
          <p:cNvSpPr>
            <a:spLocks noEditPoints="1"/>
          </p:cNvSpPr>
          <p:nvPr/>
        </p:nvSpPr>
        <p:spPr bwMode="auto">
          <a:xfrm>
            <a:off x="6988388" y="4053080"/>
            <a:ext cx="640999" cy="646722"/>
          </a:xfrm>
          <a:custGeom>
            <a:avLst/>
            <a:gdLst>
              <a:gd name="T0" fmla="*/ 500 w 590"/>
              <a:gd name="T1" fmla="*/ 493 h 589"/>
              <a:gd name="T2" fmla="*/ 100 w 590"/>
              <a:gd name="T3" fmla="*/ 89 h 589"/>
              <a:gd name="T4" fmla="*/ 100 w 590"/>
              <a:gd name="T5" fmla="*/ 0 h 589"/>
              <a:gd name="T6" fmla="*/ 589 w 590"/>
              <a:gd name="T7" fmla="*/ 493 h 589"/>
              <a:gd name="T8" fmla="*/ 500 w 590"/>
              <a:gd name="T9" fmla="*/ 493 h 589"/>
              <a:gd name="T10" fmla="*/ 162 w 590"/>
              <a:gd name="T11" fmla="*/ 428 h 589"/>
              <a:gd name="T12" fmla="*/ 161 w 590"/>
              <a:gd name="T13" fmla="*/ 555 h 589"/>
              <a:gd name="T14" fmla="*/ 35 w 590"/>
              <a:gd name="T15" fmla="*/ 554 h 589"/>
              <a:gd name="T16" fmla="*/ 35 w 590"/>
              <a:gd name="T17" fmla="*/ 428 h 589"/>
              <a:gd name="T18" fmla="*/ 162 w 590"/>
              <a:gd name="T19" fmla="*/ 428 h 589"/>
              <a:gd name="T20" fmla="*/ 322 w 590"/>
              <a:gd name="T21" fmla="*/ 492 h 589"/>
              <a:gd name="T22" fmla="*/ 232 w 590"/>
              <a:gd name="T23" fmla="*/ 492 h 589"/>
              <a:gd name="T24" fmla="*/ 99 w 590"/>
              <a:gd name="T25" fmla="*/ 357 h 589"/>
              <a:gd name="T26" fmla="*/ 99 w 590"/>
              <a:gd name="T27" fmla="*/ 268 h 589"/>
              <a:gd name="T28" fmla="*/ 322 w 590"/>
              <a:gd name="T29" fmla="*/ 492 h 589"/>
              <a:gd name="T30" fmla="*/ 456 w 590"/>
              <a:gd name="T31" fmla="*/ 493 h 589"/>
              <a:gd name="T32" fmla="*/ 366 w 590"/>
              <a:gd name="T33" fmla="*/ 492 h 589"/>
              <a:gd name="T34" fmla="*/ 99 w 590"/>
              <a:gd name="T35" fmla="*/ 223 h 589"/>
              <a:gd name="T36" fmla="*/ 100 w 590"/>
              <a:gd name="T37" fmla="*/ 134 h 589"/>
              <a:gd name="T38" fmla="*/ 456 w 590"/>
              <a:gd name="T39" fmla="*/ 493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90" h="589">
                <a:moveTo>
                  <a:pt x="500" y="493"/>
                </a:moveTo>
                <a:cubicBezTo>
                  <a:pt x="501" y="271"/>
                  <a:pt x="322" y="90"/>
                  <a:pt x="100" y="89"/>
                </a:cubicBezTo>
                <a:lnTo>
                  <a:pt x="100" y="0"/>
                </a:lnTo>
                <a:cubicBezTo>
                  <a:pt x="371" y="1"/>
                  <a:pt x="590" y="222"/>
                  <a:pt x="589" y="493"/>
                </a:cubicBezTo>
                <a:lnTo>
                  <a:pt x="500" y="493"/>
                </a:lnTo>
                <a:close/>
                <a:moveTo>
                  <a:pt x="162" y="428"/>
                </a:moveTo>
                <a:cubicBezTo>
                  <a:pt x="196" y="463"/>
                  <a:pt x="196" y="520"/>
                  <a:pt x="161" y="555"/>
                </a:cubicBezTo>
                <a:cubicBezTo>
                  <a:pt x="126" y="589"/>
                  <a:pt x="70" y="589"/>
                  <a:pt x="35" y="554"/>
                </a:cubicBezTo>
                <a:cubicBezTo>
                  <a:pt x="0" y="519"/>
                  <a:pt x="0" y="463"/>
                  <a:pt x="35" y="428"/>
                </a:cubicBezTo>
                <a:cubicBezTo>
                  <a:pt x="70" y="393"/>
                  <a:pt x="127" y="393"/>
                  <a:pt x="162" y="428"/>
                </a:cubicBezTo>
                <a:close/>
                <a:moveTo>
                  <a:pt x="322" y="492"/>
                </a:moveTo>
                <a:lnTo>
                  <a:pt x="232" y="492"/>
                </a:lnTo>
                <a:cubicBezTo>
                  <a:pt x="233" y="418"/>
                  <a:pt x="173" y="358"/>
                  <a:pt x="99" y="357"/>
                </a:cubicBezTo>
                <a:lnTo>
                  <a:pt x="99" y="268"/>
                </a:lnTo>
                <a:cubicBezTo>
                  <a:pt x="222" y="269"/>
                  <a:pt x="322" y="369"/>
                  <a:pt x="322" y="492"/>
                </a:cubicBezTo>
                <a:close/>
                <a:moveTo>
                  <a:pt x="456" y="493"/>
                </a:moveTo>
                <a:lnTo>
                  <a:pt x="366" y="492"/>
                </a:lnTo>
                <a:cubicBezTo>
                  <a:pt x="367" y="344"/>
                  <a:pt x="247" y="224"/>
                  <a:pt x="99" y="223"/>
                </a:cubicBezTo>
                <a:lnTo>
                  <a:pt x="100" y="134"/>
                </a:lnTo>
                <a:cubicBezTo>
                  <a:pt x="297" y="135"/>
                  <a:pt x="456" y="295"/>
                  <a:pt x="456" y="49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46078" tIns="73039" rIns="146078" bIns="73039" numCol="1" anchor="t" anchorCtr="0" compatLnSpc="1">
            <a:prstTxWarp prst="textNoShape">
              <a:avLst/>
            </a:prstTxWarp>
          </a:bodyPr>
          <a:lstStyle/>
          <a:p>
            <a:endParaRPr lang="en-US" sz="2876">
              <a:solidFill>
                <a:srgbClr val="1216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950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64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43</cp:revision>
  <dcterms:created xsi:type="dcterms:W3CDTF">2022-10-20T01:52:07Z</dcterms:created>
  <dcterms:modified xsi:type="dcterms:W3CDTF">2022-11-02T11:28:11Z</dcterms:modified>
</cp:coreProperties>
</file>