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CD77F3E6-AC41-2434-1472-74DDE4B42021}"/>
              </a:ext>
            </a:extLst>
          </p:cNvPr>
          <p:cNvGrpSpPr/>
          <p:nvPr/>
        </p:nvGrpSpPr>
        <p:grpSpPr>
          <a:xfrm>
            <a:off x="4556760" y="714298"/>
            <a:ext cx="7233682" cy="5931136"/>
            <a:chOff x="1177212" y="1293096"/>
            <a:chExt cx="6787990" cy="5565698"/>
          </a:xfrm>
        </p:grpSpPr>
        <p:grpSp>
          <p:nvGrpSpPr>
            <p:cNvPr id="4" name="Arrow D">
              <a:extLst>
                <a:ext uri="{FF2B5EF4-FFF2-40B4-BE49-F238E27FC236}">
                  <a16:creationId xmlns:a16="http://schemas.microsoft.com/office/drawing/2014/main" id="{EFF56EE3-9E67-26F2-01EB-4F1BB3A31563}"/>
                </a:ext>
              </a:extLst>
            </p:cNvPr>
            <p:cNvGrpSpPr/>
            <p:nvPr/>
          </p:nvGrpSpPr>
          <p:grpSpPr>
            <a:xfrm>
              <a:off x="6057901" y="3098006"/>
              <a:ext cx="1907301" cy="3760788"/>
              <a:chOff x="6057901" y="3098006"/>
              <a:chExt cx="1907301" cy="3760788"/>
            </a:xfrm>
          </p:grpSpPr>
          <p:sp>
            <p:nvSpPr>
              <p:cNvPr id="5" name="Freeform 7">
                <a:extLst>
                  <a:ext uri="{FF2B5EF4-FFF2-40B4-BE49-F238E27FC236}">
                    <a16:creationId xmlns:a16="http://schemas.microsoft.com/office/drawing/2014/main" id="{9DD7533B-AEB1-438F-B26A-9BC76601F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901" y="3098006"/>
                <a:ext cx="1487488" cy="3760788"/>
              </a:xfrm>
              <a:custGeom>
                <a:avLst/>
                <a:gdLst/>
                <a:ahLst/>
                <a:cxnLst>
                  <a:cxn ang="0">
                    <a:pos x="884" y="366"/>
                  </a:cxn>
                  <a:cxn ang="0">
                    <a:pos x="518" y="0"/>
                  </a:cxn>
                  <a:cxn ang="0">
                    <a:pos x="151" y="366"/>
                  </a:cxn>
                  <a:cxn ang="0">
                    <a:pos x="0" y="733"/>
                  </a:cxn>
                  <a:cxn ang="0">
                    <a:pos x="0" y="2632"/>
                  </a:cxn>
                  <a:cxn ang="0">
                    <a:pos x="1036" y="2632"/>
                  </a:cxn>
                  <a:cxn ang="0">
                    <a:pos x="1036" y="733"/>
                  </a:cxn>
                  <a:cxn ang="0">
                    <a:pos x="884" y="366"/>
                  </a:cxn>
                </a:cxnLst>
                <a:rect l="0" t="0" r="r" b="b"/>
                <a:pathLst>
                  <a:path w="1036" h="2632">
                    <a:moveTo>
                      <a:pt x="884" y="366"/>
                    </a:moveTo>
                    <a:cubicBezTo>
                      <a:pt x="518" y="0"/>
                      <a:pt x="518" y="0"/>
                      <a:pt x="518" y="0"/>
                    </a:cubicBezTo>
                    <a:cubicBezTo>
                      <a:pt x="151" y="366"/>
                      <a:pt x="151" y="366"/>
                      <a:pt x="151" y="366"/>
                    </a:cubicBezTo>
                    <a:cubicBezTo>
                      <a:pt x="50" y="467"/>
                      <a:pt x="0" y="600"/>
                      <a:pt x="0" y="733"/>
                    </a:cubicBezTo>
                    <a:cubicBezTo>
                      <a:pt x="0" y="2632"/>
                      <a:pt x="0" y="2632"/>
                      <a:pt x="0" y="2632"/>
                    </a:cubicBezTo>
                    <a:cubicBezTo>
                      <a:pt x="1036" y="2632"/>
                      <a:pt x="1036" y="2632"/>
                      <a:pt x="1036" y="2632"/>
                    </a:cubicBezTo>
                    <a:cubicBezTo>
                      <a:pt x="1036" y="733"/>
                      <a:pt x="1036" y="733"/>
                      <a:pt x="1036" y="733"/>
                    </a:cubicBezTo>
                    <a:cubicBezTo>
                      <a:pt x="1036" y="600"/>
                      <a:pt x="986" y="467"/>
                      <a:pt x="884" y="366"/>
                    </a:cubicBezTo>
                  </a:path>
                </a:pathLst>
              </a:custGeom>
              <a:solidFill>
                <a:srgbClr val="00B0F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Freeform 8">
                <a:extLst>
                  <a:ext uri="{FF2B5EF4-FFF2-40B4-BE49-F238E27FC236}">
                    <a16:creationId xmlns:a16="http://schemas.microsoft.com/office/drawing/2014/main" id="{4AA4B7EF-47E9-B1E0-09B6-605E9493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0851" y="3098006"/>
                <a:ext cx="744538" cy="3760788"/>
              </a:xfrm>
              <a:custGeom>
                <a:avLst/>
                <a:gdLst/>
                <a:ahLst/>
                <a:cxnLst>
                  <a:cxn ang="0">
                    <a:pos x="518" y="2632"/>
                  </a:cxn>
                  <a:cxn ang="0">
                    <a:pos x="518" y="733"/>
                  </a:cxn>
                  <a:cxn ang="0">
                    <a:pos x="366" y="366"/>
                  </a:cxn>
                  <a:cxn ang="0">
                    <a:pos x="0" y="0"/>
                  </a:cxn>
                  <a:cxn ang="0">
                    <a:pos x="0" y="2632"/>
                  </a:cxn>
                  <a:cxn ang="0">
                    <a:pos x="518" y="2632"/>
                  </a:cxn>
                </a:cxnLst>
                <a:rect l="0" t="0" r="r" b="b"/>
                <a:pathLst>
                  <a:path w="518" h="2632">
                    <a:moveTo>
                      <a:pt x="518" y="2632"/>
                    </a:moveTo>
                    <a:cubicBezTo>
                      <a:pt x="518" y="733"/>
                      <a:pt x="518" y="733"/>
                      <a:pt x="518" y="733"/>
                    </a:cubicBezTo>
                    <a:cubicBezTo>
                      <a:pt x="518" y="600"/>
                      <a:pt x="468" y="467"/>
                      <a:pt x="366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632"/>
                      <a:pt x="0" y="2632"/>
                      <a:pt x="0" y="2632"/>
                    </a:cubicBezTo>
                    <a:cubicBezTo>
                      <a:pt x="518" y="2632"/>
                      <a:pt x="518" y="2632"/>
                      <a:pt x="518" y="2632"/>
                    </a:cubicBezTo>
                  </a:path>
                </a:pathLst>
              </a:cu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Oval 13">
                <a:extLst>
                  <a:ext uri="{FF2B5EF4-FFF2-40B4-BE49-F238E27FC236}">
                    <a16:creationId xmlns:a16="http://schemas.microsoft.com/office/drawing/2014/main" id="{0C887DF3-3039-4366-C68A-B64C449BCC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1888" y="3556000"/>
                <a:ext cx="1179513" cy="1174750"/>
              </a:xfrm>
              <a:prstGeom prst="ellipse">
                <a:avLst/>
              </a:prstGeom>
              <a:gradFill flip="none" rotWithShape="1">
                <a:gsLst>
                  <a:gs pos="0">
                    <a:srgbClr val="FEFFFF"/>
                  </a:gs>
                  <a:gs pos="100000">
                    <a:srgbClr val="D8D9D9"/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outerShdw blurRad="165100" dist="63500" dir="2700000" algn="tl" rotWithShape="0">
                  <a:srgbClr val="21262B">
                    <a:alpha val="8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" name="Shadow">
                <a:extLst>
                  <a:ext uri="{FF2B5EF4-FFF2-40B4-BE49-F238E27FC236}">
                    <a16:creationId xmlns:a16="http://schemas.microsoft.com/office/drawing/2014/main" id="{928DEB28-B611-4FD5-310B-5A2248398F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5389" y="4065588"/>
                <a:ext cx="419813" cy="2792412"/>
              </a:xfrm>
              <a:prstGeom prst="rect">
                <a:avLst/>
              </a:prstGeom>
            </p:spPr>
          </p:pic>
          <p:grpSp>
            <p:nvGrpSpPr>
              <p:cNvPr id="9" name="Line">
                <a:extLst>
                  <a:ext uri="{FF2B5EF4-FFF2-40B4-BE49-F238E27FC236}">
                    <a16:creationId xmlns:a16="http://schemas.microsoft.com/office/drawing/2014/main" id="{665D2F0A-D90D-EFAC-C979-0B6631858B8C}"/>
                  </a:ext>
                </a:extLst>
              </p:cNvPr>
              <p:cNvGrpSpPr/>
              <p:nvPr/>
            </p:nvGrpSpPr>
            <p:grpSpPr>
              <a:xfrm>
                <a:off x="6218238" y="4622801"/>
                <a:ext cx="1166813" cy="273050"/>
                <a:chOff x="6218238" y="4622801"/>
                <a:chExt cx="1166813" cy="273050"/>
              </a:xfrm>
            </p:grpSpPr>
            <p:sp>
              <p:nvSpPr>
                <p:cNvPr id="10" name="Freeform 6">
                  <a:extLst>
                    <a:ext uri="{FF2B5EF4-FFF2-40B4-BE49-F238E27FC236}">
                      <a16:creationId xmlns:a16="http://schemas.microsoft.com/office/drawing/2014/main" id="{ED6557D2-104D-0E2F-FA33-77FBBCC4D2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3163" y="4657726"/>
                  <a:ext cx="1096963" cy="238125"/>
                </a:xfrm>
                <a:custGeom>
                  <a:avLst/>
                  <a:gdLst>
                    <a:gd name="T0" fmla="*/ 764 w 764"/>
                    <a:gd name="T1" fmla="*/ 0 h 167"/>
                    <a:gd name="T2" fmla="*/ 382 w 764"/>
                    <a:gd name="T3" fmla="*/ 167 h 167"/>
                    <a:gd name="T4" fmla="*/ 0 w 764"/>
                    <a:gd name="T5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4" h="167">
                      <a:moveTo>
                        <a:pt x="764" y="0"/>
                      </a:moveTo>
                      <a:cubicBezTo>
                        <a:pt x="669" y="103"/>
                        <a:pt x="533" y="167"/>
                        <a:pt x="382" y="167"/>
                      </a:cubicBezTo>
                      <a:cubicBezTo>
                        <a:pt x="231" y="167"/>
                        <a:pt x="95" y="103"/>
                        <a:pt x="0" y="0"/>
                      </a:cubicBezTo>
                    </a:path>
                  </a:pathLst>
                </a:custGeom>
                <a:noFill/>
                <a:ln w="22225" cap="flat">
                  <a:solidFill>
                    <a:schemeClr val="accent5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4AD257C6-882E-BBF2-34B8-2F2BC4BA67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8238" y="4622801"/>
                  <a:ext cx="69850" cy="69850"/>
                </a:xfrm>
                <a:prstGeom prst="ellipse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B21D8CB9-56C9-6E11-F608-0B6A8E69E7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15201" y="4622801"/>
                  <a:ext cx="69850" cy="69850"/>
                </a:xfrm>
                <a:prstGeom prst="ellipse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" name="Arrow C">
              <a:extLst>
                <a:ext uri="{FF2B5EF4-FFF2-40B4-BE49-F238E27FC236}">
                  <a16:creationId xmlns:a16="http://schemas.microsoft.com/office/drawing/2014/main" id="{08A98A83-81FD-EFD3-F0E2-FCA7E771F3C4}"/>
                </a:ext>
              </a:extLst>
            </p:cNvPr>
            <p:cNvGrpSpPr/>
            <p:nvPr/>
          </p:nvGrpSpPr>
          <p:grpSpPr>
            <a:xfrm>
              <a:off x="4570413" y="2422525"/>
              <a:ext cx="1906944" cy="4436269"/>
              <a:chOff x="4570413" y="2422525"/>
              <a:chExt cx="1906944" cy="4436269"/>
            </a:xfrm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5DFC5A0-5BEC-3BC7-B3BC-9E0A5E026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413" y="2424906"/>
                <a:ext cx="1487488" cy="4433888"/>
              </a:xfrm>
              <a:custGeom>
                <a:avLst/>
                <a:gdLst/>
                <a:ahLst/>
                <a:cxnLst>
                  <a:cxn ang="0">
                    <a:pos x="885" y="366"/>
                  </a:cxn>
                  <a:cxn ang="0">
                    <a:pos x="518" y="0"/>
                  </a:cxn>
                  <a:cxn ang="0">
                    <a:pos x="152" y="366"/>
                  </a:cxn>
                  <a:cxn ang="0">
                    <a:pos x="0" y="733"/>
                  </a:cxn>
                  <a:cxn ang="0">
                    <a:pos x="0" y="3104"/>
                  </a:cxn>
                  <a:cxn ang="0">
                    <a:pos x="1037" y="3104"/>
                  </a:cxn>
                  <a:cxn ang="0">
                    <a:pos x="1037" y="733"/>
                  </a:cxn>
                  <a:cxn ang="0">
                    <a:pos x="885" y="366"/>
                  </a:cxn>
                </a:cxnLst>
                <a:rect l="0" t="0" r="r" b="b"/>
                <a:pathLst>
                  <a:path w="1037" h="3104">
                    <a:moveTo>
                      <a:pt x="885" y="366"/>
                    </a:moveTo>
                    <a:cubicBezTo>
                      <a:pt x="518" y="0"/>
                      <a:pt x="518" y="0"/>
                      <a:pt x="518" y="0"/>
                    </a:cubicBezTo>
                    <a:cubicBezTo>
                      <a:pt x="152" y="366"/>
                      <a:pt x="152" y="366"/>
                      <a:pt x="152" y="366"/>
                    </a:cubicBezTo>
                    <a:cubicBezTo>
                      <a:pt x="51" y="468"/>
                      <a:pt x="0" y="600"/>
                      <a:pt x="0" y="733"/>
                    </a:cubicBezTo>
                    <a:cubicBezTo>
                      <a:pt x="0" y="3104"/>
                      <a:pt x="0" y="3104"/>
                      <a:pt x="0" y="3104"/>
                    </a:cubicBezTo>
                    <a:cubicBezTo>
                      <a:pt x="1037" y="3104"/>
                      <a:pt x="1037" y="3104"/>
                      <a:pt x="1037" y="3104"/>
                    </a:cubicBezTo>
                    <a:cubicBezTo>
                      <a:pt x="1037" y="733"/>
                      <a:pt x="1037" y="733"/>
                      <a:pt x="1037" y="733"/>
                    </a:cubicBezTo>
                    <a:cubicBezTo>
                      <a:pt x="1037" y="600"/>
                      <a:pt x="986" y="468"/>
                      <a:pt x="885" y="366"/>
                    </a:cubicBezTo>
                  </a:path>
                </a:pathLst>
              </a:custGeom>
              <a:solidFill>
                <a:srgbClr val="92D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33851639-3CDD-1801-CE8B-21F7C0CF8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3363" y="2422525"/>
                <a:ext cx="744538" cy="4433976"/>
              </a:xfrm>
              <a:custGeom>
                <a:avLst/>
                <a:gdLst>
                  <a:gd name="connsiteX0" fmla="*/ 10000 w 10000"/>
                  <a:gd name="connsiteY0" fmla="*/ 10000 h 11795"/>
                  <a:gd name="connsiteX1" fmla="*/ 10000 w 10000"/>
                  <a:gd name="connsiteY1" fmla="*/ 2785 h 11795"/>
                  <a:gd name="connsiteX2" fmla="*/ 7071 w 10000"/>
                  <a:gd name="connsiteY2" fmla="*/ 1391 h 11795"/>
                  <a:gd name="connsiteX3" fmla="*/ 0 w 10000"/>
                  <a:gd name="connsiteY3" fmla="*/ 0 h 11795"/>
                  <a:gd name="connsiteX4" fmla="*/ 0 w 10000"/>
                  <a:gd name="connsiteY4" fmla="*/ 10000 h 11795"/>
                  <a:gd name="connsiteX5" fmla="*/ 10000 w 10000"/>
                  <a:gd name="connsiteY5" fmla="*/ 11795 h 11795"/>
                  <a:gd name="connsiteX0" fmla="*/ 10000 w 10000"/>
                  <a:gd name="connsiteY0" fmla="*/ 10000 h 11795"/>
                  <a:gd name="connsiteX1" fmla="*/ 10000 w 10000"/>
                  <a:gd name="connsiteY1" fmla="*/ 2785 h 11795"/>
                  <a:gd name="connsiteX2" fmla="*/ 7071 w 10000"/>
                  <a:gd name="connsiteY2" fmla="*/ 1391 h 11795"/>
                  <a:gd name="connsiteX3" fmla="*/ 0 w 10000"/>
                  <a:gd name="connsiteY3" fmla="*/ 0 h 11795"/>
                  <a:gd name="connsiteX4" fmla="*/ 0 w 10000"/>
                  <a:gd name="connsiteY4" fmla="*/ 11795 h 11795"/>
                  <a:gd name="connsiteX5" fmla="*/ 10000 w 10000"/>
                  <a:gd name="connsiteY5" fmla="*/ 11795 h 11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1795">
                    <a:moveTo>
                      <a:pt x="10000" y="10000"/>
                    </a:moveTo>
                    <a:lnTo>
                      <a:pt x="10000" y="2785"/>
                    </a:lnTo>
                    <a:cubicBezTo>
                      <a:pt x="10000" y="2280"/>
                      <a:pt x="9017" y="1778"/>
                      <a:pt x="7071" y="1391"/>
                    </a:cubicBezTo>
                    <a:lnTo>
                      <a:pt x="0" y="0"/>
                    </a:lnTo>
                    <a:lnTo>
                      <a:pt x="0" y="11795"/>
                    </a:lnTo>
                    <a:lnTo>
                      <a:pt x="10000" y="11795"/>
                    </a:lnTo>
                  </a:path>
                </a:pathLst>
              </a:custGeom>
              <a:solidFill>
                <a:srgbClr val="7ABC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Oval 20">
                <a:extLst>
                  <a:ext uri="{FF2B5EF4-FFF2-40B4-BE49-F238E27FC236}">
                    <a16:creationId xmlns:a16="http://schemas.microsoft.com/office/drawing/2014/main" id="{83DC1674-D415-7578-6E03-FF2DED97E1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4401" y="2881313"/>
                <a:ext cx="1179513" cy="1174750"/>
              </a:xfrm>
              <a:prstGeom prst="ellipse">
                <a:avLst/>
              </a:prstGeom>
              <a:gradFill flip="none" rotWithShape="1">
                <a:gsLst>
                  <a:gs pos="0">
                    <a:srgbClr val="FEFFFF"/>
                  </a:gs>
                  <a:gs pos="100000">
                    <a:srgbClr val="D8D9D9"/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outerShdw blurRad="165100" dist="63500" dir="2700000" algn="tl" rotWithShape="0">
                  <a:srgbClr val="21262B">
                    <a:alpha val="8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" name="Shadow">
                <a:extLst>
                  <a:ext uri="{FF2B5EF4-FFF2-40B4-BE49-F238E27FC236}">
                    <a16:creationId xmlns:a16="http://schemas.microsoft.com/office/drawing/2014/main" id="{04AFECD6-D59B-B906-3F6C-81641C904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57544" y="3413126"/>
                <a:ext cx="419813" cy="3444874"/>
              </a:xfrm>
              <a:prstGeom prst="rect">
                <a:avLst/>
              </a:prstGeom>
            </p:spPr>
          </p:pic>
          <p:grpSp>
            <p:nvGrpSpPr>
              <p:cNvPr id="18" name="Line">
                <a:extLst>
                  <a:ext uri="{FF2B5EF4-FFF2-40B4-BE49-F238E27FC236}">
                    <a16:creationId xmlns:a16="http://schemas.microsoft.com/office/drawing/2014/main" id="{A50C3090-3914-56C0-06D5-BB051D48ADF7}"/>
                  </a:ext>
                </a:extLst>
              </p:cNvPr>
              <p:cNvGrpSpPr/>
              <p:nvPr/>
            </p:nvGrpSpPr>
            <p:grpSpPr>
              <a:xfrm>
                <a:off x="4730751" y="3948113"/>
                <a:ext cx="1166812" cy="273051"/>
                <a:chOff x="4730751" y="3948113"/>
                <a:chExt cx="1166812" cy="273051"/>
              </a:xfrm>
            </p:grpSpPr>
            <p:sp>
              <p:nvSpPr>
                <p:cNvPr id="19" name="Freeform 9">
                  <a:extLst>
                    <a:ext uri="{FF2B5EF4-FFF2-40B4-BE49-F238E27FC236}">
                      <a16:creationId xmlns:a16="http://schemas.microsoft.com/office/drawing/2014/main" id="{9DF1F1C2-B476-BBBC-A8D4-6DCC79D384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5676" y="3984626"/>
                  <a:ext cx="1096963" cy="236538"/>
                </a:xfrm>
                <a:custGeom>
                  <a:avLst/>
                  <a:gdLst>
                    <a:gd name="T0" fmla="*/ 765 w 765"/>
                    <a:gd name="T1" fmla="*/ 0 h 166"/>
                    <a:gd name="T2" fmla="*/ 382 w 765"/>
                    <a:gd name="T3" fmla="*/ 166 h 166"/>
                    <a:gd name="T4" fmla="*/ 0 w 765"/>
                    <a:gd name="T5" fmla="*/ 0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5" h="166">
                      <a:moveTo>
                        <a:pt x="765" y="0"/>
                      </a:moveTo>
                      <a:cubicBezTo>
                        <a:pt x="669" y="102"/>
                        <a:pt x="533" y="166"/>
                        <a:pt x="382" y="166"/>
                      </a:cubicBezTo>
                      <a:cubicBezTo>
                        <a:pt x="231" y="166"/>
                        <a:pt x="95" y="102"/>
                        <a:pt x="0" y="0"/>
                      </a:cubicBezTo>
                    </a:path>
                  </a:pathLst>
                </a:custGeom>
                <a:noFill/>
                <a:ln w="22225" cap="flat">
                  <a:solidFill>
                    <a:schemeClr val="accent6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66D828C9-4599-1E59-E261-C587449DAF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30751" y="3948113"/>
                  <a:ext cx="69850" cy="69850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07C7293B-7C2E-85B2-E023-ABB31BA6C2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7713" y="3948113"/>
                  <a:ext cx="69850" cy="69850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2" name="Arrow B">
              <a:extLst>
                <a:ext uri="{FF2B5EF4-FFF2-40B4-BE49-F238E27FC236}">
                  <a16:creationId xmlns:a16="http://schemas.microsoft.com/office/drawing/2014/main" id="{AEE01A7A-D4EC-CE48-A543-2E9982DD10E3}"/>
                </a:ext>
              </a:extLst>
            </p:cNvPr>
            <p:cNvGrpSpPr/>
            <p:nvPr/>
          </p:nvGrpSpPr>
          <p:grpSpPr>
            <a:xfrm>
              <a:off x="3082926" y="1833564"/>
              <a:ext cx="1907301" cy="5025230"/>
              <a:chOff x="3082926" y="1833564"/>
              <a:chExt cx="1907301" cy="5025230"/>
            </a:xfrm>
          </p:grpSpPr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214E4233-F395-F72B-B842-07E58E2B7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2926" y="1835944"/>
                <a:ext cx="1487488" cy="5022850"/>
              </a:xfrm>
              <a:custGeom>
                <a:avLst/>
                <a:gdLst/>
                <a:ahLst/>
                <a:cxnLst>
                  <a:cxn ang="0">
                    <a:pos x="885" y="367"/>
                  </a:cxn>
                  <a:cxn ang="0">
                    <a:pos x="519" y="0"/>
                  </a:cxn>
                  <a:cxn ang="0">
                    <a:pos x="152" y="367"/>
                  </a:cxn>
                  <a:cxn ang="0">
                    <a:pos x="0" y="733"/>
                  </a:cxn>
                  <a:cxn ang="0">
                    <a:pos x="0" y="3516"/>
                  </a:cxn>
                  <a:cxn ang="0">
                    <a:pos x="1037" y="3516"/>
                  </a:cxn>
                  <a:cxn ang="0">
                    <a:pos x="1037" y="733"/>
                  </a:cxn>
                  <a:cxn ang="0">
                    <a:pos x="885" y="367"/>
                  </a:cxn>
                </a:cxnLst>
                <a:rect l="0" t="0" r="r" b="b"/>
                <a:pathLst>
                  <a:path w="1037" h="3516">
                    <a:moveTo>
                      <a:pt x="885" y="367"/>
                    </a:moveTo>
                    <a:cubicBezTo>
                      <a:pt x="519" y="0"/>
                      <a:pt x="519" y="0"/>
                      <a:pt x="519" y="0"/>
                    </a:cubicBezTo>
                    <a:cubicBezTo>
                      <a:pt x="152" y="367"/>
                      <a:pt x="152" y="367"/>
                      <a:pt x="152" y="367"/>
                    </a:cubicBezTo>
                    <a:cubicBezTo>
                      <a:pt x="51" y="468"/>
                      <a:pt x="0" y="601"/>
                      <a:pt x="0" y="733"/>
                    </a:cubicBezTo>
                    <a:cubicBezTo>
                      <a:pt x="0" y="3516"/>
                      <a:pt x="0" y="3516"/>
                      <a:pt x="0" y="3516"/>
                    </a:cubicBezTo>
                    <a:cubicBezTo>
                      <a:pt x="1037" y="3516"/>
                      <a:pt x="1037" y="3516"/>
                      <a:pt x="1037" y="3516"/>
                    </a:cubicBezTo>
                    <a:cubicBezTo>
                      <a:pt x="1037" y="733"/>
                      <a:pt x="1037" y="733"/>
                      <a:pt x="1037" y="733"/>
                    </a:cubicBezTo>
                    <a:cubicBezTo>
                      <a:pt x="1037" y="601"/>
                      <a:pt x="986" y="468"/>
                      <a:pt x="885" y="367"/>
                    </a:cubicBezTo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22">
                <a:extLst>
                  <a:ext uri="{FF2B5EF4-FFF2-40B4-BE49-F238E27FC236}">
                    <a16:creationId xmlns:a16="http://schemas.microsoft.com/office/drawing/2014/main" id="{4E53616A-1FA7-988F-7785-F4CF7D970C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7463" y="1833564"/>
                <a:ext cx="742950" cy="5024302"/>
              </a:xfrm>
              <a:custGeom>
                <a:avLst/>
                <a:gdLst>
                  <a:gd name="connsiteX0" fmla="*/ 10000 w 10000"/>
                  <a:gd name="connsiteY0" fmla="*/ 10000 h 11552"/>
                  <a:gd name="connsiteX1" fmla="*/ 10000 w 10000"/>
                  <a:gd name="connsiteY1" fmla="*/ 2408 h 11552"/>
                  <a:gd name="connsiteX2" fmla="*/ 7066 w 10000"/>
                  <a:gd name="connsiteY2" fmla="*/ 1206 h 11552"/>
                  <a:gd name="connsiteX3" fmla="*/ 0 w 10000"/>
                  <a:gd name="connsiteY3" fmla="*/ 0 h 11552"/>
                  <a:gd name="connsiteX4" fmla="*/ 0 w 10000"/>
                  <a:gd name="connsiteY4" fmla="*/ 10000 h 11552"/>
                  <a:gd name="connsiteX5" fmla="*/ 10000 w 10000"/>
                  <a:gd name="connsiteY5" fmla="*/ 11552 h 11552"/>
                  <a:gd name="connsiteX0" fmla="*/ 10000 w 10000"/>
                  <a:gd name="connsiteY0" fmla="*/ 10000 h 11555"/>
                  <a:gd name="connsiteX1" fmla="*/ 10000 w 10000"/>
                  <a:gd name="connsiteY1" fmla="*/ 2408 h 11555"/>
                  <a:gd name="connsiteX2" fmla="*/ 7066 w 10000"/>
                  <a:gd name="connsiteY2" fmla="*/ 1206 h 11555"/>
                  <a:gd name="connsiteX3" fmla="*/ 0 w 10000"/>
                  <a:gd name="connsiteY3" fmla="*/ 0 h 11555"/>
                  <a:gd name="connsiteX4" fmla="*/ 0 w 10000"/>
                  <a:gd name="connsiteY4" fmla="*/ 11555 h 11555"/>
                  <a:gd name="connsiteX5" fmla="*/ 10000 w 10000"/>
                  <a:gd name="connsiteY5" fmla="*/ 11552 h 11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1555">
                    <a:moveTo>
                      <a:pt x="10000" y="10000"/>
                    </a:moveTo>
                    <a:lnTo>
                      <a:pt x="10000" y="2408"/>
                    </a:lnTo>
                    <a:cubicBezTo>
                      <a:pt x="10000" y="1974"/>
                      <a:pt x="9015" y="1537"/>
                      <a:pt x="7066" y="1206"/>
                    </a:cubicBezTo>
                    <a:lnTo>
                      <a:pt x="0" y="0"/>
                    </a:lnTo>
                    <a:lnTo>
                      <a:pt x="0" y="11555"/>
                    </a:lnTo>
                    <a:lnTo>
                      <a:pt x="10000" y="11552"/>
                    </a:ln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Oval 27">
                <a:extLst>
                  <a:ext uri="{FF2B5EF4-FFF2-40B4-BE49-F238E27FC236}">
                    <a16:creationId xmlns:a16="http://schemas.microsoft.com/office/drawing/2014/main" id="{23D2EB79-247D-98B1-D52C-301FCA0B98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6913" y="2293938"/>
                <a:ext cx="1179513" cy="1173163"/>
              </a:xfrm>
              <a:prstGeom prst="ellipse">
                <a:avLst/>
              </a:prstGeom>
              <a:gradFill flip="none" rotWithShape="1">
                <a:gsLst>
                  <a:gs pos="0">
                    <a:srgbClr val="FEFFFF"/>
                  </a:gs>
                  <a:gs pos="100000">
                    <a:srgbClr val="D8D9D9"/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outerShdw blurRad="165100" dist="63500" dir="2700000" algn="tl" rotWithShape="0">
                  <a:srgbClr val="21262B">
                    <a:alpha val="8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6" name="Shadow">
                <a:extLst>
                  <a:ext uri="{FF2B5EF4-FFF2-40B4-BE49-F238E27FC236}">
                    <a16:creationId xmlns:a16="http://schemas.microsoft.com/office/drawing/2014/main" id="{9B7180EE-1984-D20F-77F8-F4D6F012A7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0414" y="2890838"/>
                <a:ext cx="419813" cy="3967162"/>
              </a:xfrm>
              <a:prstGeom prst="rect">
                <a:avLst/>
              </a:prstGeom>
            </p:spPr>
          </p:pic>
          <p:grpSp>
            <p:nvGrpSpPr>
              <p:cNvPr id="27" name="Line">
                <a:extLst>
                  <a:ext uri="{FF2B5EF4-FFF2-40B4-BE49-F238E27FC236}">
                    <a16:creationId xmlns:a16="http://schemas.microsoft.com/office/drawing/2014/main" id="{CC2872D9-7893-A054-B1F4-FC4AF0DD1728}"/>
                  </a:ext>
                </a:extLst>
              </p:cNvPr>
              <p:cNvGrpSpPr/>
              <p:nvPr/>
            </p:nvGrpSpPr>
            <p:grpSpPr>
              <a:xfrm>
                <a:off x="3243263" y="3360738"/>
                <a:ext cx="1166813" cy="273050"/>
                <a:chOff x="3243263" y="3360738"/>
                <a:chExt cx="1166813" cy="273050"/>
              </a:xfrm>
            </p:grpSpPr>
            <p:sp>
              <p:nvSpPr>
                <p:cNvPr id="28" name="Freeform 12">
                  <a:extLst>
                    <a:ext uri="{FF2B5EF4-FFF2-40B4-BE49-F238E27FC236}">
                      <a16:creationId xmlns:a16="http://schemas.microsoft.com/office/drawing/2014/main" id="{298A44DA-C242-8FE8-17D0-B5CAA2ECBD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8188" y="3395663"/>
                  <a:ext cx="1096963" cy="238125"/>
                </a:xfrm>
                <a:custGeom>
                  <a:avLst/>
                  <a:gdLst>
                    <a:gd name="T0" fmla="*/ 765 w 765"/>
                    <a:gd name="T1" fmla="*/ 0 h 167"/>
                    <a:gd name="T2" fmla="*/ 383 w 765"/>
                    <a:gd name="T3" fmla="*/ 167 h 167"/>
                    <a:gd name="T4" fmla="*/ 0 w 765"/>
                    <a:gd name="T5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5" h="167">
                      <a:moveTo>
                        <a:pt x="765" y="0"/>
                      </a:moveTo>
                      <a:cubicBezTo>
                        <a:pt x="670" y="103"/>
                        <a:pt x="534" y="167"/>
                        <a:pt x="383" y="167"/>
                      </a:cubicBezTo>
                      <a:cubicBezTo>
                        <a:pt x="232" y="167"/>
                        <a:pt x="96" y="103"/>
                        <a:pt x="0" y="0"/>
                      </a:cubicBezTo>
                    </a:path>
                  </a:pathLst>
                </a:custGeom>
                <a:noFill/>
                <a:ln w="22225" cap="flat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DD85F4EE-68B4-7A5D-772C-6392724740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43263" y="3360738"/>
                  <a:ext cx="69850" cy="6985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51CF7530-1E3A-C9E1-CABE-E0BFCC25FB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40226" y="3360738"/>
                  <a:ext cx="69850" cy="6985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1" name="Arrow A">
              <a:extLst>
                <a:ext uri="{FF2B5EF4-FFF2-40B4-BE49-F238E27FC236}">
                  <a16:creationId xmlns:a16="http://schemas.microsoft.com/office/drawing/2014/main" id="{B75C24D2-AC27-7DF9-B9E4-413E7FF48D91}"/>
                </a:ext>
              </a:extLst>
            </p:cNvPr>
            <p:cNvGrpSpPr/>
            <p:nvPr/>
          </p:nvGrpSpPr>
          <p:grpSpPr>
            <a:xfrm>
              <a:off x="1177212" y="3095625"/>
              <a:ext cx="2326757" cy="3763169"/>
              <a:chOff x="1177212" y="3095625"/>
              <a:chExt cx="2326757" cy="3763169"/>
            </a:xfrm>
          </p:grpSpPr>
          <p:sp>
            <p:nvSpPr>
              <p:cNvPr id="32" name="Freeform 28">
                <a:extLst>
                  <a:ext uri="{FF2B5EF4-FFF2-40B4-BE49-F238E27FC236}">
                    <a16:creationId xmlns:a16="http://schemas.microsoft.com/office/drawing/2014/main" id="{F82DA8D3-20CF-F7F6-5253-26C4B7FEF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7026" y="3098006"/>
                <a:ext cx="1485900" cy="3760788"/>
              </a:xfrm>
              <a:custGeom>
                <a:avLst/>
                <a:gdLst/>
                <a:ahLst/>
                <a:cxnLst>
                  <a:cxn ang="0">
                    <a:pos x="885" y="366"/>
                  </a:cxn>
                  <a:cxn ang="0">
                    <a:pos x="518" y="0"/>
                  </a:cxn>
                  <a:cxn ang="0">
                    <a:pos x="152" y="366"/>
                  </a:cxn>
                  <a:cxn ang="0">
                    <a:pos x="0" y="733"/>
                  </a:cxn>
                  <a:cxn ang="0">
                    <a:pos x="0" y="2632"/>
                  </a:cxn>
                  <a:cxn ang="0">
                    <a:pos x="1036" y="2632"/>
                  </a:cxn>
                  <a:cxn ang="0">
                    <a:pos x="1036" y="733"/>
                  </a:cxn>
                  <a:cxn ang="0">
                    <a:pos x="885" y="366"/>
                  </a:cxn>
                </a:cxnLst>
                <a:rect l="0" t="0" r="r" b="b"/>
                <a:pathLst>
                  <a:path w="1036" h="2632">
                    <a:moveTo>
                      <a:pt x="885" y="366"/>
                    </a:moveTo>
                    <a:cubicBezTo>
                      <a:pt x="518" y="0"/>
                      <a:pt x="518" y="0"/>
                      <a:pt x="518" y="0"/>
                    </a:cubicBezTo>
                    <a:cubicBezTo>
                      <a:pt x="152" y="366"/>
                      <a:pt x="152" y="366"/>
                      <a:pt x="152" y="366"/>
                    </a:cubicBezTo>
                    <a:cubicBezTo>
                      <a:pt x="50" y="467"/>
                      <a:pt x="0" y="600"/>
                      <a:pt x="0" y="733"/>
                    </a:cubicBezTo>
                    <a:cubicBezTo>
                      <a:pt x="0" y="2632"/>
                      <a:pt x="0" y="2632"/>
                      <a:pt x="0" y="2632"/>
                    </a:cubicBezTo>
                    <a:cubicBezTo>
                      <a:pt x="1036" y="2632"/>
                      <a:pt x="1036" y="2632"/>
                      <a:pt x="1036" y="2632"/>
                    </a:cubicBezTo>
                    <a:cubicBezTo>
                      <a:pt x="1036" y="733"/>
                      <a:pt x="1036" y="733"/>
                      <a:pt x="1036" y="733"/>
                    </a:cubicBezTo>
                    <a:cubicBezTo>
                      <a:pt x="1036" y="600"/>
                      <a:pt x="986" y="467"/>
                      <a:pt x="885" y="36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Freeform 29">
                <a:extLst>
                  <a:ext uri="{FF2B5EF4-FFF2-40B4-BE49-F238E27FC236}">
                    <a16:creationId xmlns:a16="http://schemas.microsoft.com/office/drawing/2014/main" id="{B51B0802-4DCC-EB06-62D7-E87A95BF2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9976" y="3095625"/>
                <a:ext cx="742950" cy="3760788"/>
              </a:xfrm>
              <a:custGeom>
                <a:avLst/>
                <a:gdLst/>
                <a:ahLst/>
                <a:cxnLst>
                  <a:cxn ang="0">
                    <a:pos x="518" y="2632"/>
                  </a:cxn>
                  <a:cxn ang="0">
                    <a:pos x="518" y="733"/>
                  </a:cxn>
                  <a:cxn ang="0">
                    <a:pos x="367" y="366"/>
                  </a:cxn>
                  <a:cxn ang="0">
                    <a:pos x="0" y="0"/>
                  </a:cxn>
                  <a:cxn ang="0">
                    <a:pos x="0" y="2632"/>
                  </a:cxn>
                  <a:cxn ang="0">
                    <a:pos x="518" y="2632"/>
                  </a:cxn>
                </a:cxnLst>
                <a:rect l="0" t="0" r="r" b="b"/>
                <a:pathLst>
                  <a:path w="518" h="2632">
                    <a:moveTo>
                      <a:pt x="518" y="2632"/>
                    </a:moveTo>
                    <a:cubicBezTo>
                      <a:pt x="518" y="733"/>
                      <a:pt x="518" y="733"/>
                      <a:pt x="518" y="733"/>
                    </a:cubicBezTo>
                    <a:cubicBezTo>
                      <a:pt x="518" y="600"/>
                      <a:pt x="468" y="467"/>
                      <a:pt x="367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632"/>
                      <a:pt x="0" y="2632"/>
                      <a:pt x="0" y="2632"/>
                    </a:cubicBezTo>
                    <a:cubicBezTo>
                      <a:pt x="518" y="2632"/>
                      <a:pt x="518" y="2632"/>
                      <a:pt x="518" y="2632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Oval 34">
                <a:extLst>
                  <a:ext uri="{FF2B5EF4-FFF2-40B4-BE49-F238E27FC236}">
                    <a16:creationId xmlns:a16="http://schemas.microsoft.com/office/drawing/2014/main" id="{B6907535-D1BD-971D-1E96-B9B855BF89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9426" y="3556000"/>
                <a:ext cx="1179513" cy="1174750"/>
              </a:xfrm>
              <a:prstGeom prst="ellipse">
                <a:avLst/>
              </a:prstGeom>
              <a:gradFill flip="none" rotWithShape="1">
                <a:gsLst>
                  <a:gs pos="0">
                    <a:srgbClr val="FEFFFF"/>
                  </a:gs>
                  <a:gs pos="100000">
                    <a:srgbClr val="D8D9D9"/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outerShdw blurRad="165100" dist="63500" dir="2700000" algn="tl" rotWithShape="0">
                  <a:srgbClr val="21262B">
                    <a:alpha val="8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5" name="Shadow">
                <a:extLst>
                  <a:ext uri="{FF2B5EF4-FFF2-40B4-BE49-F238E27FC236}">
                    <a16:creationId xmlns:a16="http://schemas.microsoft.com/office/drawing/2014/main" id="{2F449082-999B-742E-AA15-41A458E36A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177212" y="4058444"/>
                <a:ext cx="419813" cy="2800350"/>
              </a:xfrm>
              <a:prstGeom prst="rect">
                <a:avLst/>
              </a:prstGeom>
            </p:spPr>
          </p:pic>
          <p:pic>
            <p:nvPicPr>
              <p:cNvPr id="36" name="Shadow">
                <a:extLst>
                  <a:ext uri="{FF2B5EF4-FFF2-40B4-BE49-F238E27FC236}">
                    <a16:creationId xmlns:a16="http://schemas.microsoft.com/office/drawing/2014/main" id="{4D1D9B5F-2FA4-5833-6D86-97AF22D25B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84156" y="4065588"/>
                <a:ext cx="419813" cy="2792412"/>
              </a:xfrm>
              <a:prstGeom prst="rect">
                <a:avLst/>
              </a:prstGeom>
            </p:spPr>
          </p:pic>
          <p:grpSp>
            <p:nvGrpSpPr>
              <p:cNvPr id="37" name="Line">
                <a:extLst>
                  <a:ext uri="{FF2B5EF4-FFF2-40B4-BE49-F238E27FC236}">
                    <a16:creationId xmlns:a16="http://schemas.microsoft.com/office/drawing/2014/main" id="{6CC30B23-8A18-FA4D-4651-881AA11C101F}"/>
                  </a:ext>
                </a:extLst>
              </p:cNvPr>
              <p:cNvGrpSpPr/>
              <p:nvPr/>
            </p:nvGrpSpPr>
            <p:grpSpPr>
              <a:xfrm>
                <a:off x="1755776" y="4622801"/>
                <a:ext cx="1168400" cy="273050"/>
                <a:chOff x="1755776" y="4622801"/>
                <a:chExt cx="1168400" cy="273050"/>
              </a:xfrm>
            </p:grpSpPr>
            <p:sp>
              <p:nvSpPr>
                <p:cNvPr id="38" name="Freeform 15">
                  <a:extLst>
                    <a:ext uri="{FF2B5EF4-FFF2-40B4-BE49-F238E27FC236}">
                      <a16:creationId xmlns:a16="http://schemas.microsoft.com/office/drawing/2014/main" id="{95963826-08B2-A970-6DE3-1DE5D098A0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0701" y="4657726"/>
                  <a:ext cx="1096963" cy="238125"/>
                </a:xfrm>
                <a:custGeom>
                  <a:avLst/>
                  <a:gdLst>
                    <a:gd name="T0" fmla="*/ 764 w 764"/>
                    <a:gd name="T1" fmla="*/ 0 h 167"/>
                    <a:gd name="T2" fmla="*/ 382 w 764"/>
                    <a:gd name="T3" fmla="*/ 167 h 167"/>
                    <a:gd name="T4" fmla="*/ 0 w 764"/>
                    <a:gd name="T5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4" h="167">
                      <a:moveTo>
                        <a:pt x="764" y="0"/>
                      </a:moveTo>
                      <a:cubicBezTo>
                        <a:pt x="669" y="103"/>
                        <a:pt x="533" y="167"/>
                        <a:pt x="382" y="167"/>
                      </a:cubicBezTo>
                      <a:cubicBezTo>
                        <a:pt x="231" y="167"/>
                        <a:pt x="95" y="103"/>
                        <a:pt x="0" y="0"/>
                      </a:cubicBezTo>
                    </a:path>
                  </a:pathLst>
                </a:custGeom>
                <a:noFill/>
                <a:ln w="22225" cap="flat">
                  <a:solidFill>
                    <a:schemeClr val="accent4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E023D0C0-E5F3-242C-B731-71220B8DE0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5776" y="4622801"/>
                  <a:ext cx="69850" cy="69850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3ADEE7B7-FF5A-19F5-470A-E9A75F4502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52738" y="4622801"/>
                  <a:ext cx="71438" cy="69850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ru-RU" sz="2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1" name="Champion icon">
              <a:extLst>
                <a:ext uri="{FF2B5EF4-FFF2-40B4-BE49-F238E27FC236}">
                  <a16:creationId xmlns:a16="http://schemas.microsoft.com/office/drawing/2014/main" id="{229ABC2F-19AC-00C2-5F57-A10CD0EDFF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896" y="3165383"/>
              <a:ext cx="550863" cy="549275"/>
            </a:xfrm>
            <a:custGeom>
              <a:avLst/>
              <a:gdLst/>
              <a:ahLst/>
              <a:cxnLst>
                <a:cxn ang="0">
                  <a:pos x="252" y="279"/>
                </a:cxn>
                <a:cxn ang="0">
                  <a:pos x="288" y="180"/>
                </a:cxn>
                <a:cxn ang="0">
                  <a:pos x="226" y="66"/>
                </a:cxn>
                <a:cxn ang="0">
                  <a:pos x="150" y="42"/>
                </a:cxn>
                <a:cxn ang="0">
                  <a:pos x="96" y="127"/>
                </a:cxn>
                <a:cxn ang="0">
                  <a:pos x="132" y="205"/>
                </a:cxn>
                <a:cxn ang="0">
                  <a:pos x="114" y="288"/>
                </a:cxn>
                <a:cxn ang="0">
                  <a:pos x="0" y="384"/>
                </a:cxn>
                <a:cxn ang="0">
                  <a:pos x="270" y="312"/>
                </a:cxn>
                <a:cxn ang="0">
                  <a:pos x="18" y="366"/>
                </a:cxn>
                <a:cxn ang="0">
                  <a:pos x="114" y="366"/>
                </a:cxn>
                <a:cxn ang="0">
                  <a:pos x="192" y="66"/>
                </a:cxn>
                <a:cxn ang="0">
                  <a:pos x="132" y="121"/>
                </a:cxn>
                <a:cxn ang="0">
                  <a:pos x="114" y="180"/>
                </a:cxn>
                <a:cxn ang="0">
                  <a:pos x="229" y="84"/>
                </a:cxn>
                <a:cxn ang="0">
                  <a:pos x="261" y="189"/>
                </a:cxn>
                <a:cxn ang="0">
                  <a:pos x="243" y="112"/>
                </a:cxn>
                <a:cxn ang="0">
                  <a:pos x="225" y="288"/>
                </a:cxn>
                <a:cxn ang="0">
                  <a:pos x="192" y="210"/>
                </a:cxn>
                <a:cxn ang="0">
                  <a:pos x="159" y="288"/>
                </a:cxn>
                <a:cxn ang="0">
                  <a:pos x="141" y="112"/>
                </a:cxn>
                <a:cxn ang="0">
                  <a:pos x="132" y="366"/>
                </a:cxn>
                <a:cxn ang="0">
                  <a:pos x="252" y="366"/>
                </a:cxn>
                <a:cxn ang="0">
                  <a:pos x="270" y="366"/>
                </a:cxn>
                <a:cxn ang="0">
                  <a:pos x="201" y="318"/>
                </a:cxn>
                <a:cxn ang="0">
                  <a:pos x="201" y="354"/>
                </a:cxn>
                <a:cxn ang="0">
                  <a:pos x="354" y="42"/>
                </a:cxn>
                <a:cxn ang="0">
                  <a:pos x="336" y="30"/>
                </a:cxn>
                <a:cxn ang="0">
                  <a:pos x="363" y="69"/>
                </a:cxn>
                <a:cxn ang="0">
                  <a:pos x="375" y="51"/>
                </a:cxn>
                <a:cxn ang="0">
                  <a:pos x="363" y="69"/>
                </a:cxn>
                <a:cxn ang="0">
                  <a:pos x="336" y="90"/>
                </a:cxn>
                <a:cxn ang="0">
                  <a:pos x="354" y="78"/>
                </a:cxn>
                <a:cxn ang="0">
                  <a:pos x="327" y="69"/>
                </a:cxn>
                <a:cxn ang="0">
                  <a:pos x="315" y="51"/>
                </a:cxn>
                <a:cxn ang="0">
                  <a:pos x="39" y="204"/>
                </a:cxn>
                <a:cxn ang="0">
                  <a:pos x="39" y="174"/>
                </a:cxn>
                <a:cxn ang="0">
                  <a:pos x="39" y="204"/>
                </a:cxn>
                <a:cxn ang="0">
                  <a:pos x="78" y="213"/>
                </a:cxn>
                <a:cxn ang="0">
                  <a:pos x="48" y="213"/>
                </a:cxn>
                <a:cxn ang="0">
                  <a:pos x="30" y="231"/>
                </a:cxn>
                <a:cxn ang="0">
                  <a:pos x="48" y="243"/>
                </a:cxn>
                <a:cxn ang="0">
                  <a:pos x="9" y="222"/>
                </a:cxn>
                <a:cxn ang="0">
                  <a:pos x="21" y="204"/>
                </a:cxn>
                <a:cxn ang="0">
                  <a:pos x="9" y="222"/>
                </a:cxn>
              </a:cxnLst>
              <a:rect l="0" t="0" r="r" b="b"/>
              <a:pathLst>
                <a:path w="384" h="384">
                  <a:moveTo>
                    <a:pt x="270" y="288"/>
                  </a:moveTo>
                  <a:cubicBezTo>
                    <a:pt x="250" y="288"/>
                    <a:pt x="250" y="288"/>
                    <a:pt x="250" y="288"/>
                  </a:cubicBezTo>
                  <a:cubicBezTo>
                    <a:pt x="251" y="285"/>
                    <a:pt x="252" y="282"/>
                    <a:pt x="252" y="279"/>
                  </a:cubicBezTo>
                  <a:cubicBezTo>
                    <a:pt x="252" y="205"/>
                    <a:pt x="252" y="205"/>
                    <a:pt x="252" y="205"/>
                  </a:cubicBezTo>
                  <a:cubicBezTo>
                    <a:pt x="255" y="206"/>
                    <a:pt x="258" y="207"/>
                    <a:pt x="261" y="207"/>
                  </a:cubicBezTo>
                  <a:cubicBezTo>
                    <a:pt x="276" y="207"/>
                    <a:pt x="288" y="195"/>
                    <a:pt x="288" y="180"/>
                  </a:cubicBezTo>
                  <a:cubicBezTo>
                    <a:pt x="288" y="127"/>
                    <a:pt x="288" y="127"/>
                    <a:pt x="288" y="127"/>
                  </a:cubicBezTo>
                  <a:cubicBezTo>
                    <a:pt x="288" y="89"/>
                    <a:pt x="265" y="66"/>
                    <a:pt x="229" y="66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31" y="59"/>
                    <a:pt x="234" y="51"/>
                    <a:pt x="234" y="42"/>
                  </a:cubicBezTo>
                  <a:cubicBezTo>
                    <a:pt x="234" y="19"/>
                    <a:pt x="215" y="0"/>
                    <a:pt x="192" y="0"/>
                  </a:cubicBezTo>
                  <a:cubicBezTo>
                    <a:pt x="169" y="0"/>
                    <a:pt x="150" y="19"/>
                    <a:pt x="150" y="42"/>
                  </a:cubicBezTo>
                  <a:cubicBezTo>
                    <a:pt x="150" y="51"/>
                    <a:pt x="153" y="59"/>
                    <a:pt x="157" y="66"/>
                  </a:cubicBezTo>
                  <a:cubicBezTo>
                    <a:pt x="155" y="66"/>
                    <a:pt x="155" y="66"/>
                    <a:pt x="155" y="66"/>
                  </a:cubicBezTo>
                  <a:cubicBezTo>
                    <a:pt x="118" y="66"/>
                    <a:pt x="96" y="89"/>
                    <a:pt x="96" y="127"/>
                  </a:cubicBezTo>
                  <a:cubicBezTo>
                    <a:pt x="96" y="180"/>
                    <a:pt x="96" y="180"/>
                    <a:pt x="96" y="180"/>
                  </a:cubicBezTo>
                  <a:cubicBezTo>
                    <a:pt x="96" y="195"/>
                    <a:pt x="108" y="207"/>
                    <a:pt x="123" y="207"/>
                  </a:cubicBezTo>
                  <a:cubicBezTo>
                    <a:pt x="126" y="207"/>
                    <a:pt x="129" y="206"/>
                    <a:pt x="132" y="205"/>
                  </a:cubicBezTo>
                  <a:cubicBezTo>
                    <a:pt x="132" y="279"/>
                    <a:pt x="132" y="279"/>
                    <a:pt x="132" y="279"/>
                  </a:cubicBezTo>
                  <a:cubicBezTo>
                    <a:pt x="132" y="282"/>
                    <a:pt x="132" y="285"/>
                    <a:pt x="133" y="288"/>
                  </a:cubicBezTo>
                  <a:cubicBezTo>
                    <a:pt x="114" y="288"/>
                    <a:pt x="114" y="288"/>
                    <a:pt x="114" y="288"/>
                  </a:cubicBezTo>
                  <a:cubicBezTo>
                    <a:pt x="114" y="330"/>
                    <a:pt x="114" y="330"/>
                    <a:pt x="114" y="33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384" y="384"/>
                    <a:pt x="384" y="384"/>
                    <a:pt x="384" y="384"/>
                  </a:cubicBezTo>
                  <a:cubicBezTo>
                    <a:pt x="384" y="312"/>
                    <a:pt x="384" y="312"/>
                    <a:pt x="384" y="312"/>
                  </a:cubicBezTo>
                  <a:cubicBezTo>
                    <a:pt x="270" y="312"/>
                    <a:pt x="270" y="312"/>
                    <a:pt x="270" y="312"/>
                  </a:cubicBezTo>
                  <a:lnTo>
                    <a:pt x="270" y="288"/>
                  </a:lnTo>
                  <a:close/>
                  <a:moveTo>
                    <a:pt x="114" y="366"/>
                  </a:moveTo>
                  <a:cubicBezTo>
                    <a:pt x="18" y="366"/>
                    <a:pt x="18" y="366"/>
                    <a:pt x="18" y="366"/>
                  </a:cubicBezTo>
                  <a:cubicBezTo>
                    <a:pt x="18" y="348"/>
                    <a:pt x="18" y="348"/>
                    <a:pt x="18" y="348"/>
                  </a:cubicBezTo>
                  <a:cubicBezTo>
                    <a:pt x="114" y="348"/>
                    <a:pt x="114" y="348"/>
                    <a:pt x="114" y="348"/>
                  </a:cubicBezTo>
                  <a:lnTo>
                    <a:pt x="114" y="366"/>
                  </a:lnTo>
                  <a:close/>
                  <a:moveTo>
                    <a:pt x="192" y="18"/>
                  </a:moveTo>
                  <a:cubicBezTo>
                    <a:pt x="205" y="18"/>
                    <a:pt x="216" y="28"/>
                    <a:pt x="216" y="42"/>
                  </a:cubicBezTo>
                  <a:cubicBezTo>
                    <a:pt x="216" y="55"/>
                    <a:pt x="205" y="66"/>
                    <a:pt x="192" y="66"/>
                  </a:cubicBezTo>
                  <a:cubicBezTo>
                    <a:pt x="179" y="66"/>
                    <a:pt x="168" y="55"/>
                    <a:pt x="168" y="42"/>
                  </a:cubicBezTo>
                  <a:cubicBezTo>
                    <a:pt x="168" y="28"/>
                    <a:pt x="179" y="18"/>
                    <a:pt x="192" y="18"/>
                  </a:cubicBezTo>
                  <a:close/>
                  <a:moveTo>
                    <a:pt x="132" y="121"/>
                  </a:moveTo>
                  <a:cubicBezTo>
                    <a:pt x="132" y="180"/>
                    <a:pt x="132" y="180"/>
                    <a:pt x="132" y="180"/>
                  </a:cubicBezTo>
                  <a:cubicBezTo>
                    <a:pt x="132" y="185"/>
                    <a:pt x="128" y="189"/>
                    <a:pt x="123" y="189"/>
                  </a:cubicBezTo>
                  <a:cubicBezTo>
                    <a:pt x="118" y="189"/>
                    <a:pt x="114" y="185"/>
                    <a:pt x="114" y="180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14" y="111"/>
                    <a:pt x="119" y="84"/>
                    <a:pt x="155" y="84"/>
                  </a:cubicBezTo>
                  <a:cubicBezTo>
                    <a:pt x="229" y="84"/>
                    <a:pt x="229" y="84"/>
                    <a:pt x="229" y="84"/>
                  </a:cubicBezTo>
                  <a:cubicBezTo>
                    <a:pt x="265" y="84"/>
                    <a:pt x="270" y="111"/>
                    <a:pt x="270" y="127"/>
                  </a:cubicBezTo>
                  <a:cubicBezTo>
                    <a:pt x="270" y="180"/>
                    <a:pt x="270" y="180"/>
                    <a:pt x="270" y="180"/>
                  </a:cubicBezTo>
                  <a:cubicBezTo>
                    <a:pt x="270" y="185"/>
                    <a:pt x="266" y="189"/>
                    <a:pt x="261" y="189"/>
                  </a:cubicBezTo>
                  <a:cubicBezTo>
                    <a:pt x="256" y="189"/>
                    <a:pt x="252" y="185"/>
                    <a:pt x="252" y="18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2" y="116"/>
                    <a:pt x="248" y="112"/>
                    <a:pt x="243" y="112"/>
                  </a:cubicBezTo>
                  <a:cubicBezTo>
                    <a:pt x="238" y="112"/>
                    <a:pt x="234" y="116"/>
                    <a:pt x="234" y="121"/>
                  </a:cubicBezTo>
                  <a:cubicBezTo>
                    <a:pt x="234" y="279"/>
                    <a:pt x="234" y="279"/>
                    <a:pt x="234" y="279"/>
                  </a:cubicBezTo>
                  <a:cubicBezTo>
                    <a:pt x="234" y="284"/>
                    <a:pt x="230" y="288"/>
                    <a:pt x="225" y="288"/>
                  </a:cubicBezTo>
                  <a:cubicBezTo>
                    <a:pt x="201" y="288"/>
                    <a:pt x="201" y="288"/>
                    <a:pt x="201" y="288"/>
                  </a:cubicBezTo>
                  <a:cubicBezTo>
                    <a:pt x="201" y="219"/>
                    <a:pt x="201" y="219"/>
                    <a:pt x="201" y="219"/>
                  </a:cubicBezTo>
                  <a:cubicBezTo>
                    <a:pt x="201" y="214"/>
                    <a:pt x="197" y="210"/>
                    <a:pt x="192" y="210"/>
                  </a:cubicBezTo>
                  <a:cubicBezTo>
                    <a:pt x="187" y="210"/>
                    <a:pt x="183" y="214"/>
                    <a:pt x="183" y="219"/>
                  </a:cubicBezTo>
                  <a:cubicBezTo>
                    <a:pt x="183" y="288"/>
                    <a:pt x="183" y="288"/>
                    <a:pt x="183" y="288"/>
                  </a:cubicBezTo>
                  <a:cubicBezTo>
                    <a:pt x="159" y="288"/>
                    <a:pt x="159" y="288"/>
                    <a:pt x="159" y="288"/>
                  </a:cubicBezTo>
                  <a:cubicBezTo>
                    <a:pt x="154" y="288"/>
                    <a:pt x="150" y="284"/>
                    <a:pt x="150" y="279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50" y="116"/>
                    <a:pt x="146" y="112"/>
                    <a:pt x="141" y="112"/>
                  </a:cubicBezTo>
                  <a:cubicBezTo>
                    <a:pt x="136" y="112"/>
                    <a:pt x="132" y="116"/>
                    <a:pt x="132" y="121"/>
                  </a:cubicBezTo>
                  <a:close/>
                  <a:moveTo>
                    <a:pt x="252" y="366"/>
                  </a:moveTo>
                  <a:cubicBezTo>
                    <a:pt x="132" y="366"/>
                    <a:pt x="132" y="366"/>
                    <a:pt x="132" y="366"/>
                  </a:cubicBezTo>
                  <a:cubicBezTo>
                    <a:pt x="132" y="306"/>
                    <a:pt x="132" y="306"/>
                    <a:pt x="132" y="306"/>
                  </a:cubicBezTo>
                  <a:cubicBezTo>
                    <a:pt x="252" y="306"/>
                    <a:pt x="252" y="306"/>
                    <a:pt x="252" y="306"/>
                  </a:cubicBezTo>
                  <a:lnTo>
                    <a:pt x="252" y="366"/>
                  </a:lnTo>
                  <a:close/>
                  <a:moveTo>
                    <a:pt x="366" y="330"/>
                  </a:moveTo>
                  <a:cubicBezTo>
                    <a:pt x="366" y="366"/>
                    <a:pt x="366" y="366"/>
                    <a:pt x="366" y="366"/>
                  </a:cubicBezTo>
                  <a:cubicBezTo>
                    <a:pt x="270" y="366"/>
                    <a:pt x="270" y="366"/>
                    <a:pt x="270" y="366"/>
                  </a:cubicBezTo>
                  <a:cubicBezTo>
                    <a:pt x="270" y="330"/>
                    <a:pt x="270" y="330"/>
                    <a:pt x="270" y="330"/>
                  </a:cubicBezTo>
                  <a:lnTo>
                    <a:pt x="366" y="330"/>
                  </a:lnTo>
                  <a:close/>
                  <a:moveTo>
                    <a:pt x="201" y="318"/>
                  </a:moveTo>
                  <a:cubicBezTo>
                    <a:pt x="183" y="318"/>
                    <a:pt x="183" y="318"/>
                    <a:pt x="183" y="318"/>
                  </a:cubicBezTo>
                  <a:cubicBezTo>
                    <a:pt x="183" y="354"/>
                    <a:pt x="183" y="354"/>
                    <a:pt x="183" y="354"/>
                  </a:cubicBezTo>
                  <a:cubicBezTo>
                    <a:pt x="201" y="354"/>
                    <a:pt x="201" y="354"/>
                    <a:pt x="201" y="354"/>
                  </a:cubicBezTo>
                  <a:lnTo>
                    <a:pt x="201" y="318"/>
                  </a:lnTo>
                  <a:close/>
                  <a:moveTo>
                    <a:pt x="345" y="51"/>
                  </a:moveTo>
                  <a:cubicBezTo>
                    <a:pt x="350" y="51"/>
                    <a:pt x="354" y="47"/>
                    <a:pt x="354" y="42"/>
                  </a:cubicBezTo>
                  <a:cubicBezTo>
                    <a:pt x="354" y="30"/>
                    <a:pt x="354" y="30"/>
                    <a:pt x="354" y="30"/>
                  </a:cubicBezTo>
                  <a:cubicBezTo>
                    <a:pt x="354" y="25"/>
                    <a:pt x="350" y="21"/>
                    <a:pt x="345" y="21"/>
                  </a:cubicBezTo>
                  <a:cubicBezTo>
                    <a:pt x="340" y="21"/>
                    <a:pt x="336" y="25"/>
                    <a:pt x="336" y="30"/>
                  </a:cubicBezTo>
                  <a:cubicBezTo>
                    <a:pt x="336" y="42"/>
                    <a:pt x="336" y="42"/>
                    <a:pt x="336" y="42"/>
                  </a:cubicBezTo>
                  <a:cubicBezTo>
                    <a:pt x="336" y="47"/>
                    <a:pt x="340" y="51"/>
                    <a:pt x="345" y="51"/>
                  </a:cubicBezTo>
                  <a:close/>
                  <a:moveTo>
                    <a:pt x="363" y="69"/>
                  </a:moveTo>
                  <a:cubicBezTo>
                    <a:pt x="375" y="69"/>
                    <a:pt x="375" y="69"/>
                    <a:pt x="375" y="69"/>
                  </a:cubicBezTo>
                  <a:cubicBezTo>
                    <a:pt x="380" y="69"/>
                    <a:pt x="384" y="65"/>
                    <a:pt x="384" y="60"/>
                  </a:cubicBezTo>
                  <a:cubicBezTo>
                    <a:pt x="384" y="55"/>
                    <a:pt x="380" y="51"/>
                    <a:pt x="375" y="51"/>
                  </a:cubicBezTo>
                  <a:cubicBezTo>
                    <a:pt x="363" y="51"/>
                    <a:pt x="363" y="51"/>
                    <a:pt x="363" y="51"/>
                  </a:cubicBezTo>
                  <a:cubicBezTo>
                    <a:pt x="358" y="51"/>
                    <a:pt x="354" y="55"/>
                    <a:pt x="354" y="60"/>
                  </a:cubicBezTo>
                  <a:cubicBezTo>
                    <a:pt x="354" y="65"/>
                    <a:pt x="358" y="69"/>
                    <a:pt x="363" y="69"/>
                  </a:cubicBezTo>
                  <a:close/>
                  <a:moveTo>
                    <a:pt x="345" y="69"/>
                  </a:moveTo>
                  <a:cubicBezTo>
                    <a:pt x="340" y="69"/>
                    <a:pt x="336" y="73"/>
                    <a:pt x="336" y="78"/>
                  </a:cubicBezTo>
                  <a:cubicBezTo>
                    <a:pt x="336" y="90"/>
                    <a:pt x="336" y="90"/>
                    <a:pt x="336" y="90"/>
                  </a:cubicBezTo>
                  <a:cubicBezTo>
                    <a:pt x="336" y="95"/>
                    <a:pt x="340" y="99"/>
                    <a:pt x="345" y="99"/>
                  </a:cubicBezTo>
                  <a:cubicBezTo>
                    <a:pt x="350" y="99"/>
                    <a:pt x="354" y="95"/>
                    <a:pt x="354" y="90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3"/>
                    <a:pt x="350" y="69"/>
                    <a:pt x="345" y="69"/>
                  </a:cubicBezTo>
                  <a:close/>
                  <a:moveTo>
                    <a:pt x="315" y="69"/>
                  </a:moveTo>
                  <a:cubicBezTo>
                    <a:pt x="327" y="69"/>
                    <a:pt x="327" y="69"/>
                    <a:pt x="327" y="69"/>
                  </a:cubicBezTo>
                  <a:cubicBezTo>
                    <a:pt x="332" y="69"/>
                    <a:pt x="336" y="65"/>
                    <a:pt x="336" y="60"/>
                  </a:cubicBezTo>
                  <a:cubicBezTo>
                    <a:pt x="336" y="55"/>
                    <a:pt x="332" y="51"/>
                    <a:pt x="327" y="51"/>
                  </a:cubicBezTo>
                  <a:cubicBezTo>
                    <a:pt x="315" y="51"/>
                    <a:pt x="315" y="51"/>
                    <a:pt x="315" y="51"/>
                  </a:cubicBezTo>
                  <a:cubicBezTo>
                    <a:pt x="310" y="51"/>
                    <a:pt x="306" y="55"/>
                    <a:pt x="306" y="60"/>
                  </a:cubicBezTo>
                  <a:cubicBezTo>
                    <a:pt x="306" y="65"/>
                    <a:pt x="310" y="69"/>
                    <a:pt x="315" y="69"/>
                  </a:cubicBezTo>
                  <a:close/>
                  <a:moveTo>
                    <a:pt x="39" y="204"/>
                  </a:moveTo>
                  <a:cubicBezTo>
                    <a:pt x="44" y="204"/>
                    <a:pt x="48" y="200"/>
                    <a:pt x="48" y="195"/>
                  </a:cubicBezTo>
                  <a:cubicBezTo>
                    <a:pt x="48" y="183"/>
                    <a:pt x="48" y="183"/>
                    <a:pt x="48" y="183"/>
                  </a:cubicBezTo>
                  <a:cubicBezTo>
                    <a:pt x="48" y="178"/>
                    <a:pt x="44" y="174"/>
                    <a:pt x="39" y="174"/>
                  </a:cubicBezTo>
                  <a:cubicBezTo>
                    <a:pt x="34" y="174"/>
                    <a:pt x="30" y="178"/>
                    <a:pt x="30" y="183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200"/>
                    <a:pt x="34" y="204"/>
                    <a:pt x="39" y="204"/>
                  </a:cubicBezTo>
                  <a:close/>
                  <a:moveTo>
                    <a:pt x="57" y="222"/>
                  </a:moveTo>
                  <a:cubicBezTo>
                    <a:pt x="69" y="222"/>
                    <a:pt x="69" y="222"/>
                    <a:pt x="69" y="222"/>
                  </a:cubicBezTo>
                  <a:cubicBezTo>
                    <a:pt x="74" y="222"/>
                    <a:pt x="78" y="218"/>
                    <a:pt x="78" y="213"/>
                  </a:cubicBezTo>
                  <a:cubicBezTo>
                    <a:pt x="78" y="208"/>
                    <a:pt x="74" y="204"/>
                    <a:pt x="69" y="204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2" y="204"/>
                    <a:pt x="48" y="208"/>
                    <a:pt x="48" y="213"/>
                  </a:cubicBezTo>
                  <a:cubicBezTo>
                    <a:pt x="48" y="218"/>
                    <a:pt x="52" y="222"/>
                    <a:pt x="57" y="222"/>
                  </a:cubicBezTo>
                  <a:close/>
                  <a:moveTo>
                    <a:pt x="39" y="222"/>
                  </a:moveTo>
                  <a:cubicBezTo>
                    <a:pt x="34" y="222"/>
                    <a:pt x="30" y="226"/>
                    <a:pt x="30" y="231"/>
                  </a:cubicBezTo>
                  <a:cubicBezTo>
                    <a:pt x="30" y="243"/>
                    <a:pt x="30" y="243"/>
                    <a:pt x="30" y="243"/>
                  </a:cubicBezTo>
                  <a:cubicBezTo>
                    <a:pt x="30" y="248"/>
                    <a:pt x="34" y="252"/>
                    <a:pt x="39" y="252"/>
                  </a:cubicBezTo>
                  <a:cubicBezTo>
                    <a:pt x="44" y="252"/>
                    <a:pt x="48" y="248"/>
                    <a:pt x="48" y="243"/>
                  </a:cubicBezTo>
                  <a:cubicBezTo>
                    <a:pt x="48" y="231"/>
                    <a:pt x="48" y="231"/>
                    <a:pt x="48" y="231"/>
                  </a:cubicBezTo>
                  <a:cubicBezTo>
                    <a:pt x="48" y="226"/>
                    <a:pt x="44" y="222"/>
                    <a:pt x="39" y="222"/>
                  </a:cubicBezTo>
                  <a:close/>
                  <a:moveTo>
                    <a:pt x="9" y="222"/>
                  </a:moveTo>
                  <a:cubicBezTo>
                    <a:pt x="21" y="222"/>
                    <a:pt x="21" y="222"/>
                    <a:pt x="21" y="222"/>
                  </a:cubicBezTo>
                  <a:cubicBezTo>
                    <a:pt x="26" y="222"/>
                    <a:pt x="30" y="218"/>
                    <a:pt x="30" y="213"/>
                  </a:cubicBezTo>
                  <a:cubicBezTo>
                    <a:pt x="30" y="208"/>
                    <a:pt x="26" y="204"/>
                    <a:pt x="21" y="204"/>
                  </a:cubicBezTo>
                  <a:cubicBezTo>
                    <a:pt x="9" y="204"/>
                    <a:pt x="9" y="204"/>
                    <a:pt x="9" y="204"/>
                  </a:cubicBezTo>
                  <a:cubicBezTo>
                    <a:pt x="4" y="204"/>
                    <a:pt x="0" y="208"/>
                    <a:pt x="0" y="213"/>
                  </a:cubicBezTo>
                  <a:cubicBezTo>
                    <a:pt x="0" y="218"/>
                    <a:pt x="4" y="222"/>
                    <a:pt x="9" y="222"/>
                  </a:cubicBezTo>
                  <a:close/>
                </a:path>
              </a:pathLst>
            </a:custGeom>
            <a:solidFill>
              <a:srgbClr val="444444"/>
            </a:solidFill>
            <a:ln w="9525">
              <a:noFill/>
              <a:round/>
              <a:headEnd/>
              <a:tailEnd/>
            </a:ln>
            <a:effectLst>
              <a:reflection blurRad="6350" stA="200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Presentation icon">
              <a:extLst>
                <a:ext uri="{FF2B5EF4-FFF2-40B4-BE49-F238E27FC236}">
                  <a16:creationId xmlns:a16="http://schemas.microsoft.com/office/drawing/2014/main" id="{150EE6A4-0CA9-94E6-05E2-59B5E10231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1720" y="3861268"/>
              <a:ext cx="550863" cy="547688"/>
            </a:xfrm>
            <a:custGeom>
              <a:avLst/>
              <a:gdLst/>
              <a:ahLst/>
              <a:cxnLst>
                <a:cxn ang="0">
                  <a:pos x="201" y="9"/>
                </a:cxn>
                <a:cxn ang="0">
                  <a:pos x="183" y="9"/>
                </a:cxn>
                <a:cxn ang="0">
                  <a:pos x="0" y="18"/>
                </a:cxn>
                <a:cxn ang="0">
                  <a:pos x="18" y="36"/>
                </a:cxn>
                <a:cxn ang="0">
                  <a:pos x="27" y="294"/>
                </a:cxn>
                <a:cxn ang="0">
                  <a:pos x="96" y="369"/>
                </a:cxn>
                <a:cxn ang="0">
                  <a:pos x="102" y="384"/>
                </a:cxn>
                <a:cxn ang="0">
                  <a:pos x="183" y="307"/>
                </a:cxn>
                <a:cxn ang="0">
                  <a:pos x="192" y="384"/>
                </a:cxn>
                <a:cxn ang="0">
                  <a:pos x="201" y="307"/>
                </a:cxn>
                <a:cxn ang="0">
                  <a:pos x="282" y="384"/>
                </a:cxn>
                <a:cxn ang="0">
                  <a:pos x="289" y="369"/>
                </a:cxn>
                <a:cxn ang="0">
                  <a:pos x="357" y="294"/>
                </a:cxn>
                <a:cxn ang="0">
                  <a:pos x="366" y="36"/>
                </a:cxn>
                <a:cxn ang="0">
                  <a:pos x="384" y="18"/>
                </a:cxn>
                <a:cxn ang="0">
                  <a:pos x="348" y="276"/>
                </a:cxn>
                <a:cxn ang="0">
                  <a:pos x="36" y="36"/>
                </a:cxn>
                <a:cxn ang="0">
                  <a:pos x="348" y="276"/>
                </a:cxn>
                <a:cxn ang="0">
                  <a:pos x="264" y="132"/>
                </a:cxn>
                <a:cxn ang="0">
                  <a:pos x="312" y="97"/>
                </a:cxn>
                <a:cxn ang="0">
                  <a:pos x="330" y="114"/>
                </a:cxn>
                <a:cxn ang="0">
                  <a:pos x="283" y="66"/>
                </a:cxn>
                <a:cxn ang="0">
                  <a:pos x="300" y="84"/>
                </a:cxn>
                <a:cxn ang="0">
                  <a:pos x="256" y="99"/>
                </a:cxn>
                <a:cxn ang="0">
                  <a:pos x="210" y="132"/>
                </a:cxn>
                <a:cxn ang="0">
                  <a:pos x="249" y="118"/>
                </a:cxn>
                <a:cxn ang="0">
                  <a:pos x="159" y="212"/>
                </a:cxn>
                <a:cxn ang="0">
                  <a:pos x="161" y="211"/>
                </a:cxn>
                <a:cxn ang="0">
                  <a:pos x="123" y="84"/>
                </a:cxn>
                <a:cxn ang="0">
                  <a:pos x="123" y="222"/>
                </a:cxn>
                <a:cxn ang="0">
                  <a:pos x="140" y="162"/>
                </a:cxn>
                <a:cxn ang="0">
                  <a:pos x="158" y="191"/>
                </a:cxn>
                <a:cxn ang="0">
                  <a:pos x="174" y="144"/>
                </a:cxn>
                <a:cxn ang="0">
                  <a:pos x="132" y="103"/>
                </a:cxn>
                <a:cxn ang="0">
                  <a:pos x="114" y="153"/>
                </a:cxn>
                <a:cxn ang="0">
                  <a:pos x="115" y="156"/>
                </a:cxn>
                <a:cxn ang="0">
                  <a:pos x="116" y="158"/>
                </a:cxn>
                <a:cxn ang="0">
                  <a:pos x="123" y="204"/>
                </a:cxn>
                <a:cxn ang="0">
                  <a:pos x="114" y="103"/>
                </a:cxn>
                <a:cxn ang="0">
                  <a:pos x="330" y="180"/>
                </a:cxn>
                <a:cxn ang="0">
                  <a:pos x="216" y="162"/>
                </a:cxn>
                <a:cxn ang="0">
                  <a:pos x="216" y="216"/>
                </a:cxn>
                <a:cxn ang="0">
                  <a:pos x="276" y="198"/>
                </a:cxn>
                <a:cxn ang="0">
                  <a:pos x="216" y="216"/>
                </a:cxn>
              </a:cxnLst>
              <a:rect l="0" t="0" r="r" b="b"/>
              <a:pathLst>
                <a:path w="384" h="384">
                  <a:moveTo>
                    <a:pt x="201" y="18"/>
                  </a:moveTo>
                  <a:cubicBezTo>
                    <a:pt x="201" y="9"/>
                    <a:pt x="201" y="9"/>
                    <a:pt x="201" y="9"/>
                  </a:cubicBezTo>
                  <a:cubicBezTo>
                    <a:pt x="201" y="4"/>
                    <a:pt x="197" y="0"/>
                    <a:pt x="192" y="0"/>
                  </a:cubicBezTo>
                  <a:cubicBezTo>
                    <a:pt x="188" y="0"/>
                    <a:pt x="183" y="4"/>
                    <a:pt x="183" y="9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285"/>
                    <a:pt x="18" y="285"/>
                    <a:pt x="18" y="285"/>
                  </a:cubicBezTo>
                  <a:cubicBezTo>
                    <a:pt x="18" y="290"/>
                    <a:pt x="23" y="294"/>
                    <a:pt x="27" y="294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96" y="369"/>
                    <a:pt x="96" y="369"/>
                    <a:pt x="96" y="369"/>
                  </a:cubicBezTo>
                  <a:cubicBezTo>
                    <a:pt x="93" y="372"/>
                    <a:pt x="93" y="378"/>
                    <a:pt x="96" y="381"/>
                  </a:cubicBezTo>
                  <a:cubicBezTo>
                    <a:pt x="98" y="383"/>
                    <a:pt x="100" y="384"/>
                    <a:pt x="102" y="384"/>
                  </a:cubicBezTo>
                  <a:cubicBezTo>
                    <a:pt x="105" y="384"/>
                    <a:pt x="107" y="383"/>
                    <a:pt x="109" y="381"/>
                  </a:cubicBezTo>
                  <a:cubicBezTo>
                    <a:pt x="183" y="307"/>
                    <a:pt x="183" y="307"/>
                    <a:pt x="183" y="307"/>
                  </a:cubicBezTo>
                  <a:cubicBezTo>
                    <a:pt x="183" y="375"/>
                    <a:pt x="183" y="375"/>
                    <a:pt x="183" y="375"/>
                  </a:cubicBezTo>
                  <a:cubicBezTo>
                    <a:pt x="183" y="380"/>
                    <a:pt x="188" y="384"/>
                    <a:pt x="192" y="384"/>
                  </a:cubicBezTo>
                  <a:cubicBezTo>
                    <a:pt x="197" y="384"/>
                    <a:pt x="201" y="380"/>
                    <a:pt x="201" y="375"/>
                  </a:cubicBezTo>
                  <a:cubicBezTo>
                    <a:pt x="201" y="307"/>
                    <a:pt x="201" y="307"/>
                    <a:pt x="201" y="307"/>
                  </a:cubicBezTo>
                  <a:cubicBezTo>
                    <a:pt x="276" y="381"/>
                    <a:pt x="276" y="381"/>
                    <a:pt x="276" y="381"/>
                  </a:cubicBezTo>
                  <a:cubicBezTo>
                    <a:pt x="278" y="383"/>
                    <a:pt x="280" y="384"/>
                    <a:pt x="282" y="384"/>
                  </a:cubicBezTo>
                  <a:cubicBezTo>
                    <a:pt x="285" y="384"/>
                    <a:pt x="287" y="383"/>
                    <a:pt x="289" y="381"/>
                  </a:cubicBezTo>
                  <a:cubicBezTo>
                    <a:pt x="292" y="378"/>
                    <a:pt x="292" y="372"/>
                    <a:pt x="289" y="369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357" y="294"/>
                    <a:pt x="357" y="294"/>
                    <a:pt x="357" y="294"/>
                  </a:cubicBezTo>
                  <a:cubicBezTo>
                    <a:pt x="362" y="294"/>
                    <a:pt x="366" y="290"/>
                    <a:pt x="366" y="285"/>
                  </a:cubicBezTo>
                  <a:cubicBezTo>
                    <a:pt x="366" y="36"/>
                    <a:pt x="366" y="36"/>
                    <a:pt x="366" y="36"/>
                  </a:cubicBezTo>
                  <a:cubicBezTo>
                    <a:pt x="384" y="36"/>
                    <a:pt x="384" y="36"/>
                    <a:pt x="384" y="36"/>
                  </a:cubicBezTo>
                  <a:cubicBezTo>
                    <a:pt x="384" y="18"/>
                    <a:pt x="384" y="18"/>
                    <a:pt x="384" y="18"/>
                  </a:cubicBezTo>
                  <a:lnTo>
                    <a:pt x="201" y="18"/>
                  </a:lnTo>
                  <a:close/>
                  <a:moveTo>
                    <a:pt x="348" y="276"/>
                  </a:moveTo>
                  <a:cubicBezTo>
                    <a:pt x="36" y="276"/>
                    <a:pt x="36" y="276"/>
                    <a:pt x="36" y="27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8" y="36"/>
                    <a:pt x="348" y="36"/>
                    <a:pt x="348" y="36"/>
                  </a:cubicBezTo>
                  <a:lnTo>
                    <a:pt x="348" y="276"/>
                  </a:lnTo>
                  <a:close/>
                  <a:moveTo>
                    <a:pt x="249" y="118"/>
                  </a:moveTo>
                  <a:cubicBezTo>
                    <a:pt x="264" y="132"/>
                    <a:pt x="264" y="132"/>
                    <a:pt x="264" y="132"/>
                  </a:cubicBezTo>
                  <a:cubicBezTo>
                    <a:pt x="268" y="136"/>
                    <a:pt x="273" y="136"/>
                    <a:pt x="277" y="132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2" y="114"/>
                    <a:pt x="312" y="114"/>
                    <a:pt x="312" y="114"/>
                  </a:cubicBezTo>
                  <a:cubicBezTo>
                    <a:pt x="330" y="114"/>
                    <a:pt x="330" y="114"/>
                    <a:pt x="330" y="114"/>
                  </a:cubicBezTo>
                  <a:cubicBezTo>
                    <a:pt x="330" y="66"/>
                    <a:pt x="330" y="66"/>
                    <a:pt x="330" y="66"/>
                  </a:cubicBezTo>
                  <a:cubicBezTo>
                    <a:pt x="283" y="66"/>
                    <a:pt x="283" y="66"/>
                    <a:pt x="283" y="66"/>
                  </a:cubicBezTo>
                  <a:cubicBezTo>
                    <a:pt x="283" y="84"/>
                    <a:pt x="283" y="84"/>
                    <a:pt x="283" y="84"/>
                  </a:cubicBezTo>
                  <a:cubicBezTo>
                    <a:pt x="300" y="84"/>
                    <a:pt x="300" y="84"/>
                    <a:pt x="300" y="84"/>
                  </a:cubicBezTo>
                  <a:cubicBezTo>
                    <a:pt x="270" y="113"/>
                    <a:pt x="270" y="113"/>
                    <a:pt x="270" y="113"/>
                  </a:cubicBezTo>
                  <a:cubicBezTo>
                    <a:pt x="256" y="99"/>
                    <a:pt x="256" y="99"/>
                    <a:pt x="256" y="99"/>
                  </a:cubicBezTo>
                  <a:cubicBezTo>
                    <a:pt x="252" y="95"/>
                    <a:pt x="247" y="95"/>
                    <a:pt x="243" y="99"/>
                  </a:cubicBezTo>
                  <a:cubicBezTo>
                    <a:pt x="210" y="132"/>
                    <a:pt x="210" y="132"/>
                    <a:pt x="210" y="132"/>
                  </a:cubicBezTo>
                  <a:cubicBezTo>
                    <a:pt x="223" y="144"/>
                    <a:pt x="223" y="144"/>
                    <a:pt x="223" y="144"/>
                  </a:cubicBezTo>
                  <a:lnTo>
                    <a:pt x="249" y="118"/>
                  </a:lnTo>
                  <a:close/>
                  <a:moveTo>
                    <a:pt x="123" y="222"/>
                  </a:moveTo>
                  <a:cubicBezTo>
                    <a:pt x="137" y="222"/>
                    <a:pt x="149" y="218"/>
                    <a:pt x="159" y="212"/>
                  </a:cubicBezTo>
                  <a:cubicBezTo>
                    <a:pt x="159" y="212"/>
                    <a:pt x="160" y="212"/>
                    <a:pt x="160" y="212"/>
                  </a:cubicBezTo>
                  <a:cubicBezTo>
                    <a:pt x="160" y="212"/>
                    <a:pt x="160" y="211"/>
                    <a:pt x="161" y="211"/>
                  </a:cubicBezTo>
                  <a:cubicBezTo>
                    <a:pt x="180" y="199"/>
                    <a:pt x="192" y="177"/>
                    <a:pt x="192" y="153"/>
                  </a:cubicBezTo>
                  <a:cubicBezTo>
                    <a:pt x="192" y="115"/>
                    <a:pt x="162" y="84"/>
                    <a:pt x="123" y="84"/>
                  </a:cubicBezTo>
                  <a:cubicBezTo>
                    <a:pt x="85" y="84"/>
                    <a:pt x="54" y="115"/>
                    <a:pt x="54" y="153"/>
                  </a:cubicBezTo>
                  <a:cubicBezTo>
                    <a:pt x="54" y="191"/>
                    <a:pt x="85" y="222"/>
                    <a:pt x="123" y="222"/>
                  </a:cubicBezTo>
                  <a:close/>
                  <a:moveTo>
                    <a:pt x="158" y="191"/>
                  </a:moveTo>
                  <a:cubicBezTo>
                    <a:pt x="140" y="162"/>
                    <a:pt x="140" y="162"/>
                    <a:pt x="140" y="162"/>
                  </a:cubicBezTo>
                  <a:cubicBezTo>
                    <a:pt x="174" y="162"/>
                    <a:pt x="174" y="162"/>
                    <a:pt x="174" y="162"/>
                  </a:cubicBezTo>
                  <a:cubicBezTo>
                    <a:pt x="172" y="173"/>
                    <a:pt x="166" y="184"/>
                    <a:pt x="158" y="191"/>
                  </a:cubicBezTo>
                  <a:close/>
                  <a:moveTo>
                    <a:pt x="132" y="103"/>
                  </a:moveTo>
                  <a:cubicBezTo>
                    <a:pt x="153" y="107"/>
                    <a:pt x="170" y="123"/>
                    <a:pt x="174" y="144"/>
                  </a:cubicBezTo>
                  <a:cubicBezTo>
                    <a:pt x="132" y="144"/>
                    <a:pt x="132" y="144"/>
                    <a:pt x="132" y="144"/>
                  </a:cubicBezTo>
                  <a:lnTo>
                    <a:pt x="132" y="103"/>
                  </a:lnTo>
                  <a:close/>
                  <a:moveTo>
                    <a:pt x="114" y="103"/>
                  </a:moveTo>
                  <a:cubicBezTo>
                    <a:pt x="114" y="153"/>
                    <a:pt x="114" y="153"/>
                    <a:pt x="114" y="153"/>
                  </a:cubicBezTo>
                  <a:cubicBezTo>
                    <a:pt x="114" y="154"/>
                    <a:pt x="115" y="155"/>
                    <a:pt x="115" y="155"/>
                  </a:cubicBezTo>
                  <a:cubicBezTo>
                    <a:pt x="115" y="155"/>
                    <a:pt x="115" y="156"/>
                    <a:pt x="115" y="156"/>
                  </a:cubicBezTo>
                  <a:cubicBezTo>
                    <a:pt x="115" y="156"/>
                    <a:pt x="115" y="157"/>
                    <a:pt x="116" y="158"/>
                  </a:cubicBezTo>
                  <a:cubicBezTo>
                    <a:pt x="116" y="158"/>
                    <a:pt x="116" y="158"/>
                    <a:pt x="116" y="158"/>
                  </a:cubicBezTo>
                  <a:cubicBezTo>
                    <a:pt x="142" y="200"/>
                    <a:pt x="142" y="200"/>
                    <a:pt x="142" y="200"/>
                  </a:cubicBezTo>
                  <a:cubicBezTo>
                    <a:pt x="136" y="203"/>
                    <a:pt x="130" y="204"/>
                    <a:pt x="123" y="204"/>
                  </a:cubicBezTo>
                  <a:cubicBezTo>
                    <a:pt x="95" y="204"/>
                    <a:pt x="72" y="181"/>
                    <a:pt x="72" y="153"/>
                  </a:cubicBezTo>
                  <a:cubicBezTo>
                    <a:pt x="72" y="128"/>
                    <a:pt x="91" y="107"/>
                    <a:pt x="114" y="103"/>
                  </a:cubicBezTo>
                  <a:close/>
                  <a:moveTo>
                    <a:pt x="216" y="180"/>
                  </a:moveTo>
                  <a:cubicBezTo>
                    <a:pt x="330" y="180"/>
                    <a:pt x="330" y="180"/>
                    <a:pt x="330" y="180"/>
                  </a:cubicBezTo>
                  <a:cubicBezTo>
                    <a:pt x="330" y="162"/>
                    <a:pt x="330" y="162"/>
                    <a:pt x="330" y="162"/>
                  </a:cubicBezTo>
                  <a:cubicBezTo>
                    <a:pt x="216" y="162"/>
                    <a:pt x="216" y="162"/>
                    <a:pt x="216" y="162"/>
                  </a:cubicBezTo>
                  <a:lnTo>
                    <a:pt x="216" y="180"/>
                  </a:lnTo>
                  <a:close/>
                  <a:moveTo>
                    <a:pt x="216" y="216"/>
                  </a:moveTo>
                  <a:cubicBezTo>
                    <a:pt x="276" y="216"/>
                    <a:pt x="276" y="216"/>
                    <a:pt x="276" y="216"/>
                  </a:cubicBezTo>
                  <a:cubicBezTo>
                    <a:pt x="276" y="198"/>
                    <a:pt x="276" y="198"/>
                    <a:pt x="276" y="198"/>
                  </a:cubicBezTo>
                  <a:cubicBezTo>
                    <a:pt x="216" y="198"/>
                    <a:pt x="216" y="198"/>
                    <a:pt x="216" y="198"/>
                  </a:cubicBezTo>
                  <a:lnTo>
                    <a:pt x="216" y="216"/>
                  </a:lnTo>
                  <a:close/>
                </a:path>
              </a:pathLst>
            </a:custGeom>
            <a:solidFill>
              <a:srgbClr val="444444"/>
            </a:solidFill>
            <a:ln w="9525">
              <a:noFill/>
              <a:round/>
              <a:headEnd/>
              <a:tailEnd/>
            </a:ln>
            <a:effectLst>
              <a:reflection blurRad="6350" stA="200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Light bulb icon">
              <a:extLst>
                <a:ext uri="{FF2B5EF4-FFF2-40B4-BE49-F238E27FC236}">
                  <a16:creationId xmlns:a16="http://schemas.microsoft.com/office/drawing/2014/main" id="{128AA87B-3609-CE50-246D-D3AC56DCB9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2909" y="2579220"/>
              <a:ext cx="427038" cy="549275"/>
            </a:xfrm>
            <a:custGeom>
              <a:avLst/>
              <a:gdLst/>
              <a:ahLst/>
              <a:cxnLst>
                <a:cxn ang="0">
                  <a:pos x="0" y="149"/>
                </a:cxn>
                <a:cxn ang="0">
                  <a:pos x="63" y="299"/>
                </a:cxn>
                <a:cxn ang="0">
                  <a:pos x="80" y="333"/>
                </a:cxn>
                <a:cxn ang="0">
                  <a:pos x="80" y="351"/>
                </a:cxn>
                <a:cxn ang="0">
                  <a:pos x="209" y="384"/>
                </a:cxn>
                <a:cxn ang="0">
                  <a:pos x="236" y="351"/>
                </a:cxn>
                <a:cxn ang="0">
                  <a:pos x="218" y="317"/>
                </a:cxn>
                <a:cxn ang="0">
                  <a:pos x="218" y="299"/>
                </a:cxn>
                <a:cxn ang="0">
                  <a:pos x="200" y="366"/>
                </a:cxn>
                <a:cxn ang="0">
                  <a:pos x="200" y="351"/>
                </a:cxn>
                <a:cxn ang="0">
                  <a:pos x="98" y="333"/>
                </a:cxn>
                <a:cxn ang="0">
                  <a:pos x="200" y="333"/>
                </a:cxn>
                <a:cxn ang="0">
                  <a:pos x="53" y="153"/>
                </a:cxn>
                <a:cxn ang="0">
                  <a:pos x="88" y="119"/>
                </a:cxn>
                <a:cxn ang="0">
                  <a:pos x="118" y="88"/>
                </a:cxn>
                <a:cxn ang="0">
                  <a:pos x="153" y="54"/>
                </a:cxn>
                <a:cxn ang="0">
                  <a:pos x="215" y="80"/>
                </a:cxn>
                <a:cxn ang="0">
                  <a:pos x="215" y="128"/>
                </a:cxn>
                <a:cxn ang="0">
                  <a:pos x="215" y="172"/>
                </a:cxn>
                <a:cxn ang="0">
                  <a:pos x="215" y="220"/>
                </a:cxn>
                <a:cxn ang="0">
                  <a:pos x="153" y="246"/>
                </a:cxn>
                <a:cxn ang="0">
                  <a:pos x="119" y="212"/>
                </a:cxn>
                <a:cxn ang="0">
                  <a:pos x="88" y="181"/>
                </a:cxn>
                <a:cxn ang="0">
                  <a:pos x="137" y="299"/>
                </a:cxn>
                <a:cxn ang="0">
                  <a:pos x="161" y="264"/>
                </a:cxn>
                <a:cxn ang="0">
                  <a:pos x="200" y="275"/>
                </a:cxn>
                <a:cxn ang="0">
                  <a:pos x="179" y="231"/>
                </a:cxn>
                <a:cxn ang="0">
                  <a:pos x="209" y="239"/>
                </a:cxn>
                <a:cxn ang="0">
                  <a:pos x="221" y="239"/>
                </a:cxn>
                <a:cxn ang="0">
                  <a:pos x="238" y="209"/>
                </a:cxn>
                <a:cxn ang="0">
                  <a:pos x="231" y="178"/>
                </a:cxn>
                <a:cxn ang="0">
                  <a:pos x="263" y="162"/>
                </a:cxn>
                <a:cxn ang="0">
                  <a:pos x="232" y="123"/>
                </a:cxn>
                <a:cxn ang="0">
                  <a:pos x="227" y="111"/>
                </a:cxn>
                <a:cxn ang="0">
                  <a:pos x="221" y="61"/>
                </a:cxn>
                <a:cxn ang="0">
                  <a:pos x="209" y="61"/>
                </a:cxn>
                <a:cxn ang="0">
                  <a:pos x="178" y="68"/>
                </a:cxn>
                <a:cxn ang="0">
                  <a:pos x="161" y="36"/>
                </a:cxn>
                <a:cxn ang="0">
                  <a:pos x="122" y="67"/>
                </a:cxn>
                <a:cxn ang="0">
                  <a:pos x="110" y="72"/>
                </a:cxn>
                <a:cxn ang="0">
                  <a:pos x="77" y="61"/>
                </a:cxn>
                <a:cxn ang="0">
                  <a:pos x="60" y="90"/>
                </a:cxn>
                <a:cxn ang="0">
                  <a:pos x="67" y="122"/>
                </a:cxn>
                <a:cxn ang="0">
                  <a:pos x="35" y="138"/>
                </a:cxn>
                <a:cxn ang="0">
                  <a:pos x="67" y="177"/>
                </a:cxn>
                <a:cxn ang="0">
                  <a:pos x="72" y="189"/>
                </a:cxn>
                <a:cxn ang="0">
                  <a:pos x="60" y="222"/>
                </a:cxn>
                <a:cxn ang="0">
                  <a:pos x="83" y="242"/>
                </a:cxn>
                <a:cxn ang="0">
                  <a:pos x="111" y="228"/>
                </a:cxn>
                <a:cxn ang="0">
                  <a:pos x="98" y="299"/>
                </a:cxn>
                <a:cxn ang="0">
                  <a:pos x="18" y="149"/>
                </a:cxn>
                <a:cxn ang="0">
                  <a:pos x="205" y="267"/>
                </a:cxn>
                <a:cxn ang="0">
                  <a:pos x="149" y="114"/>
                </a:cxn>
                <a:cxn ang="0">
                  <a:pos x="149" y="132"/>
                </a:cxn>
                <a:cxn ang="0">
                  <a:pos x="131" y="150"/>
                </a:cxn>
              </a:cxnLst>
              <a:rect l="0" t="0" r="r" b="b"/>
              <a:pathLst>
                <a:path w="298" h="384">
                  <a:moveTo>
                    <a:pt x="298" y="149"/>
                  </a:moveTo>
                  <a:cubicBezTo>
                    <a:pt x="298" y="67"/>
                    <a:pt x="231" y="0"/>
                    <a:pt x="149" y="0"/>
                  </a:cubicBezTo>
                  <a:cubicBezTo>
                    <a:pt x="67" y="0"/>
                    <a:pt x="0" y="67"/>
                    <a:pt x="0" y="149"/>
                  </a:cubicBezTo>
                  <a:cubicBezTo>
                    <a:pt x="0" y="204"/>
                    <a:pt x="32" y="255"/>
                    <a:pt x="80" y="281"/>
                  </a:cubicBezTo>
                  <a:cubicBezTo>
                    <a:pt x="80" y="299"/>
                    <a:pt x="80" y="299"/>
                    <a:pt x="80" y="299"/>
                  </a:cubicBezTo>
                  <a:cubicBezTo>
                    <a:pt x="63" y="299"/>
                    <a:pt x="63" y="299"/>
                    <a:pt x="63" y="299"/>
                  </a:cubicBezTo>
                  <a:cubicBezTo>
                    <a:pt x="63" y="317"/>
                    <a:pt x="63" y="317"/>
                    <a:pt x="63" y="317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80" y="333"/>
                    <a:pt x="80" y="333"/>
                    <a:pt x="80" y="333"/>
                  </a:cubicBezTo>
                  <a:cubicBezTo>
                    <a:pt x="63" y="333"/>
                    <a:pt x="63" y="333"/>
                    <a:pt x="63" y="333"/>
                  </a:cubicBezTo>
                  <a:cubicBezTo>
                    <a:pt x="63" y="351"/>
                    <a:pt x="63" y="351"/>
                    <a:pt x="63" y="351"/>
                  </a:cubicBezTo>
                  <a:cubicBezTo>
                    <a:pt x="80" y="351"/>
                    <a:pt x="80" y="351"/>
                    <a:pt x="80" y="351"/>
                  </a:cubicBezTo>
                  <a:cubicBezTo>
                    <a:pt x="80" y="375"/>
                    <a:pt x="80" y="375"/>
                    <a:pt x="80" y="375"/>
                  </a:cubicBezTo>
                  <a:cubicBezTo>
                    <a:pt x="80" y="380"/>
                    <a:pt x="84" y="384"/>
                    <a:pt x="89" y="384"/>
                  </a:cubicBezTo>
                  <a:cubicBezTo>
                    <a:pt x="209" y="384"/>
                    <a:pt x="209" y="384"/>
                    <a:pt x="209" y="384"/>
                  </a:cubicBezTo>
                  <a:cubicBezTo>
                    <a:pt x="214" y="384"/>
                    <a:pt x="218" y="380"/>
                    <a:pt x="218" y="375"/>
                  </a:cubicBezTo>
                  <a:cubicBezTo>
                    <a:pt x="218" y="351"/>
                    <a:pt x="218" y="351"/>
                    <a:pt x="218" y="351"/>
                  </a:cubicBezTo>
                  <a:cubicBezTo>
                    <a:pt x="236" y="351"/>
                    <a:pt x="236" y="351"/>
                    <a:pt x="236" y="351"/>
                  </a:cubicBezTo>
                  <a:cubicBezTo>
                    <a:pt x="236" y="333"/>
                    <a:pt x="236" y="333"/>
                    <a:pt x="236" y="333"/>
                  </a:cubicBezTo>
                  <a:cubicBezTo>
                    <a:pt x="218" y="333"/>
                    <a:pt x="218" y="333"/>
                    <a:pt x="218" y="333"/>
                  </a:cubicBezTo>
                  <a:cubicBezTo>
                    <a:pt x="218" y="317"/>
                    <a:pt x="218" y="317"/>
                    <a:pt x="218" y="317"/>
                  </a:cubicBezTo>
                  <a:cubicBezTo>
                    <a:pt x="236" y="317"/>
                    <a:pt x="236" y="317"/>
                    <a:pt x="236" y="317"/>
                  </a:cubicBezTo>
                  <a:cubicBezTo>
                    <a:pt x="236" y="299"/>
                    <a:pt x="236" y="299"/>
                    <a:pt x="236" y="299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81"/>
                    <a:pt x="218" y="281"/>
                    <a:pt x="218" y="281"/>
                  </a:cubicBezTo>
                  <a:cubicBezTo>
                    <a:pt x="267" y="255"/>
                    <a:pt x="298" y="204"/>
                    <a:pt x="298" y="149"/>
                  </a:cubicBezTo>
                  <a:close/>
                  <a:moveTo>
                    <a:pt x="200" y="366"/>
                  </a:moveTo>
                  <a:cubicBezTo>
                    <a:pt x="98" y="366"/>
                    <a:pt x="98" y="366"/>
                    <a:pt x="98" y="366"/>
                  </a:cubicBezTo>
                  <a:cubicBezTo>
                    <a:pt x="98" y="351"/>
                    <a:pt x="98" y="351"/>
                    <a:pt x="98" y="351"/>
                  </a:cubicBezTo>
                  <a:cubicBezTo>
                    <a:pt x="200" y="351"/>
                    <a:pt x="200" y="351"/>
                    <a:pt x="200" y="351"/>
                  </a:cubicBezTo>
                  <a:lnTo>
                    <a:pt x="200" y="366"/>
                  </a:lnTo>
                  <a:close/>
                  <a:moveTo>
                    <a:pt x="200" y="333"/>
                  </a:moveTo>
                  <a:cubicBezTo>
                    <a:pt x="98" y="333"/>
                    <a:pt x="98" y="333"/>
                    <a:pt x="98" y="333"/>
                  </a:cubicBezTo>
                  <a:cubicBezTo>
                    <a:pt x="98" y="317"/>
                    <a:pt x="98" y="317"/>
                    <a:pt x="98" y="317"/>
                  </a:cubicBezTo>
                  <a:cubicBezTo>
                    <a:pt x="200" y="317"/>
                    <a:pt x="200" y="317"/>
                    <a:pt x="200" y="317"/>
                  </a:cubicBezTo>
                  <a:lnTo>
                    <a:pt x="200" y="333"/>
                  </a:lnTo>
                  <a:close/>
                  <a:moveTo>
                    <a:pt x="88" y="181"/>
                  </a:moveTo>
                  <a:cubicBezTo>
                    <a:pt x="84" y="172"/>
                    <a:pt x="84" y="172"/>
                    <a:pt x="84" y="172"/>
                  </a:cubicBezTo>
                  <a:cubicBezTo>
                    <a:pt x="80" y="159"/>
                    <a:pt x="64" y="155"/>
                    <a:pt x="53" y="153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64" y="145"/>
                    <a:pt x="80" y="141"/>
                    <a:pt x="84" y="128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94" y="107"/>
                    <a:pt x="85" y="93"/>
                    <a:pt x="79" y="84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92" y="86"/>
                    <a:pt x="107" y="95"/>
                    <a:pt x="118" y="88"/>
                  </a:cubicBezTo>
                  <a:cubicBezTo>
                    <a:pt x="127" y="85"/>
                    <a:pt x="127" y="85"/>
                    <a:pt x="127" y="85"/>
                  </a:cubicBezTo>
                  <a:cubicBezTo>
                    <a:pt x="140" y="81"/>
                    <a:pt x="145" y="65"/>
                    <a:pt x="146" y="54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54" y="65"/>
                    <a:pt x="158" y="81"/>
                    <a:pt x="171" y="85"/>
                  </a:cubicBezTo>
                  <a:cubicBezTo>
                    <a:pt x="180" y="88"/>
                    <a:pt x="180" y="88"/>
                    <a:pt x="180" y="88"/>
                  </a:cubicBezTo>
                  <a:cubicBezTo>
                    <a:pt x="192" y="95"/>
                    <a:pt x="206" y="86"/>
                    <a:pt x="215" y="80"/>
                  </a:cubicBezTo>
                  <a:cubicBezTo>
                    <a:pt x="220" y="84"/>
                    <a:pt x="220" y="84"/>
                    <a:pt x="220" y="84"/>
                  </a:cubicBezTo>
                  <a:cubicBezTo>
                    <a:pt x="213" y="93"/>
                    <a:pt x="205" y="107"/>
                    <a:pt x="211" y="119"/>
                  </a:cubicBezTo>
                  <a:cubicBezTo>
                    <a:pt x="215" y="128"/>
                    <a:pt x="215" y="128"/>
                    <a:pt x="215" y="128"/>
                  </a:cubicBezTo>
                  <a:cubicBezTo>
                    <a:pt x="219" y="141"/>
                    <a:pt x="235" y="145"/>
                    <a:pt x="245" y="146"/>
                  </a:cubicBezTo>
                  <a:cubicBezTo>
                    <a:pt x="245" y="153"/>
                    <a:pt x="245" y="153"/>
                    <a:pt x="245" y="153"/>
                  </a:cubicBezTo>
                  <a:cubicBezTo>
                    <a:pt x="235" y="155"/>
                    <a:pt x="219" y="159"/>
                    <a:pt x="215" y="172"/>
                  </a:cubicBezTo>
                  <a:cubicBezTo>
                    <a:pt x="211" y="181"/>
                    <a:pt x="211" y="181"/>
                    <a:pt x="211" y="181"/>
                  </a:cubicBezTo>
                  <a:cubicBezTo>
                    <a:pt x="205" y="193"/>
                    <a:pt x="213" y="207"/>
                    <a:pt x="220" y="215"/>
                  </a:cubicBezTo>
                  <a:cubicBezTo>
                    <a:pt x="215" y="220"/>
                    <a:pt x="215" y="220"/>
                    <a:pt x="215" y="220"/>
                  </a:cubicBezTo>
                  <a:cubicBezTo>
                    <a:pt x="206" y="214"/>
                    <a:pt x="192" y="205"/>
                    <a:pt x="180" y="212"/>
                  </a:cubicBezTo>
                  <a:cubicBezTo>
                    <a:pt x="171" y="215"/>
                    <a:pt x="171" y="215"/>
                    <a:pt x="171" y="215"/>
                  </a:cubicBezTo>
                  <a:cubicBezTo>
                    <a:pt x="158" y="219"/>
                    <a:pt x="154" y="235"/>
                    <a:pt x="153" y="246"/>
                  </a:cubicBezTo>
                  <a:cubicBezTo>
                    <a:pt x="146" y="246"/>
                    <a:pt x="146" y="246"/>
                    <a:pt x="146" y="246"/>
                  </a:cubicBezTo>
                  <a:cubicBezTo>
                    <a:pt x="145" y="235"/>
                    <a:pt x="140" y="219"/>
                    <a:pt x="127" y="215"/>
                  </a:cubicBezTo>
                  <a:cubicBezTo>
                    <a:pt x="119" y="212"/>
                    <a:pt x="119" y="212"/>
                    <a:pt x="119" y="212"/>
                  </a:cubicBezTo>
                  <a:cubicBezTo>
                    <a:pt x="107" y="205"/>
                    <a:pt x="92" y="214"/>
                    <a:pt x="84" y="220"/>
                  </a:cubicBezTo>
                  <a:cubicBezTo>
                    <a:pt x="79" y="215"/>
                    <a:pt x="79" y="215"/>
                    <a:pt x="79" y="215"/>
                  </a:cubicBezTo>
                  <a:cubicBezTo>
                    <a:pt x="85" y="207"/>
                    <a:pt x="94" y="193"/>
                    <a:pt x="88" y="181"/>
                  </a:cubicBezTo>
                  <a:close/>
                  <a:moveTo>
                    <a:pt x="161" y="264"/>
                  </a:moveTo>
                  <a:cubicBezTo>
                    <a:pt x="161" y="299"/>
                    <a:pt x="161" y="299"/>
                    <a:pt x="161" y="299"/>
                  </a:cubicBezTo>
                  <a:cubicBezTo>
                    <a:pt x="137" y="299"/>
                    <a:pt x="137" y="299"/>
                    <a:pt x="137" y="299"/>
                  </a:cubicBezTo>
                  <a:cubicBezTo>
                    <a:pt x="137" y="264"/>
                    <a:pt x="137" y="264"/>
                    <a:pt x="137" y="264"/>
                  </a:cubicBezTo>
                  <a:cubicBezTo>
                    <a:pt x="137" y="264"/>
                    <a:pt x="137" y="264"/>
                    <a:pt x="137" y="264"/>
                  </a:cubicBezTo>
                  <a:cubicBezTo>
                    <a:pt x="161" y="264"/>
                    <a:pt x="161" y="264"/>
                    <a:pt x="161" y="264"/>
                  </a:cubicBezTo>
                  <a:cubicBezTo>
                    <a:pt x="161" y="264"/>
                    <a:pt x="161" y="264"/>
                    <a:pt x="161" y="264"/>
                  </a:cubicBezTo>
                  <a:close/>
                  <a:moveTo>
                    <a:pt x="205" y="267"/>
                  </a:moveTo>
                  <a:cubicBezTo>
                    <a:pt x="202" y="269"/>
                    <a:pt x="200" y="272"/>
                    <a:pt x="200" y="275"/>
                  </a:cubicBezTo>
                  <a:cubicBezTo>
                    <a:pt x="200" y="299"/>
                    <a:pt x="200" y="299"/>
                    <a:pt x="200" y="299"/>
                  </a:cubicBezTo>
                  <a:cubicBezTo>
                    <a:pt x="179" y="299"/>
                    <a:pt x="179" y="299"/>
                    <a:pt x="179" y="299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8"/>
                    <a:pt x="188" y="228"/>
                    <a:pt x="189" y="227"/>
                  </a:cubicBezTo>
                  <a:cubicBezTo>
                    <a:pt x="191" y="226"/>
                    <a:pt x="201" y="231"/>
                    <a:pt x="209" y="239"/>
                  </a:cubicBezTo>
                  <a:cubicBezTo>
                    <a:pt x="210" y="241"/>
                    <a:pt x="213" y="242"/>
                    <a:pt x="215" y="242"/>
                  </a:cubicBezTo>
                  <a:cubicBezTo>
                    <a:pt x="215" y="242"/>
                    <a:pt x="215" y="242"/>
                    <a:pt x="215" y="242"/>
                  </a:cubicBezTo>
                  <a:cubicBezTo>
                    <a:pt x="217" y="242"/>
                    <a:pt x="220" y="241"/>
                    <a:pt x="221" y="239"/>
                  </a:cubicBezTo>
                  <a:cubicBezTo>
                    <a:pt x="238" y="222"/>
                    <a:pt x="238" y="222"/>
                    <a:pt x="238" y="222"/>
                  </a:cubicBezTo>
                  <a:cubicBezTo>
                    <a:pt x="240" y="220"/>
                    <a:pt x="241" y="218"/>
                    <a:pt x="241" y="216"/>
                  </a:cubicBezTo>
                  <a:cubicBezTo>
                    <a:pt x="241" y="213"/>
                    <a:pt x="240" y="211"/>
                    <a:pt x="238" y="209"/>
                  </a:cubicBezTo>
                  <a:cubicBezTo>
                    <a:pt x="230" y="201"/>
                    <a:pt x="226" y="191"/>
                    <a:pt x="227" y="189"/>
                  </a:cubicBezTo>
                  <a:cubicBezTo>
                    <a:pt x="227" y="189"/>
                    <a:pt x="227" y="188"/>
                    <a:pt x="227" y="188"/>
                  </a:cubicBezTo>
                  <a:cubicBezTo>
                    <a:pt x="231" y="178"/>
                    <a:pt x="231" y="178"/>
                    <a:pt x="231" y="178"/>
                  </a:cubicBezTo>
                  <a:cubicBezTo>
                    <a:pt x="232" y="178"/>
                    <a:pt x="232" y="177"/>
                    <a:pt x="232" y="177"/>
                  </a:cubicBezTo>
                  <a:cubicBezTo>
                    <a:pt x="233" y="175"/>
                    <a:pt x="243" y="171"/>
                    <a:pt x="254" y="171"/>
                  </a:cubicBezTo>
                  <a:cubicBezTo>
                    <a:pt x="259" y="171"/>
                    <a:pt x="263" y="167"/>
                    <a:pt x="263" y="162"/>
                  </a:cubicBezTo>
                  <a:cubicBezTo>
                    <a:pt x="263" y="138"/>
                    <a:pt x="263" y="138"/>
                    <a:pt x="263" y="138"/>
                  </a:cubicBezTo>
                  <a:cubicBezTo>
                    <a:pt x="263" y="133"/>
                    <a:pt x="259" y="129"/>
                    <a:pt x="254" y="129"/>
                  </a:cubicBezTo>
                  <a:cubicBezTo>
                    <a:pt x="243" y="129"/>
                    <a:pt x="233" y="125"/>
                    <a:pt x="232" y="123"/>
                  </a:cubicBezTo>
                  <a:cubicBezTo>
                    <a:pt x="232" y="122"/>
                    <a:pt x="232" y="122"/>
                    <a:pt x="231" y="12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7" y="111"/>
                    <a:pt x="227" y="111"/>
                    <a:pt x="227" y="111"/>
                  </a:cubicBezTo>
                  <a:cubicBezTo>
                    <a:pt x="226" y="108"/>
                    <a:pt x="230" y="99"/>
                    <a:pt x="238" y="90"/>
                  </a:cubicBezTo>
                  <a:cubicBezTo>
                    <a:pt x="242" y="87"/>
                    <a:pt x="242" y="81"/>
                    <a:pt x="238" y="78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20" y="59"/>
                    <a:pt x="217" y="58"/>
                    <a:pt x="215" y="58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13" y="58"/>
                    <a:pt x="210" y="59"/>
                    <a:pt x="209" y="61"/>
                  </a:cubicBezTo>
                  <a:cubicBezTo>
                    <a:pt x="201" y="69"/>
                    <a:pt x="191" y="74"/>
                    <a:pt x="189" y="72"/>
                  </a:cubicBezTo>
                  <a:cubicBezTo>
                    <a:pt x="188" y="72"/>
                    <a:pt x="188" y="72"/>
                    <a:pt x="187" y="72"/>
                  </a:cubicBezTo>
                  <a:cubicBezTo>
                    <a:pt x="178" y="68"/>
                    <a:pt x="178" y="68"/>
                    <a:pt x="178" y="68"/>
                  </a:cubicBezTo>
                  <a:cubicBezTo>
                    <a:pt x="177" y="68"/>
                    <a:pt x="177" y="67"/>
                    <a:pt x="176" y="67"/>
                  </a:cubicBezTo>
                  <a:cubicBezTo>
                    <a:pt x="174" y="67"/>
                    <a:pt x="170" y="56"/>
                    <a:pt x="170" y="45"/>
                  </a:cubicBezTo>
                  <a:cubicBezTo>
                    <a:pt x="170" y="40"/>
                    <a:pt x="166" y="36"/>
                    <a:pt x="161" y="36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32" y="36"/>
                    <a:pt x="128" y="40"/>
                    <a:pt x="128" y="45"/>
                  </a:cubicBezTo>
                  <a:cubicBezTo>
                    <a:pt x="128" y="56"/>
                    <a:pt x="125" y="67"/>
                    <a:pt x="122" y="67"/>
                  </a:cubicBezTo>
                  <a:cubicBezTo>
                    <a:pt x="122" y="67"/>
                    <a:pt x="121" y="68"/>
                    <a:pt x="121" y="68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1" y="72"/>
                    <a:pt x="110" y="72"/>
                    <a:pt x="110" y="72"/>
                  </a:cubicBezTo>
                  <a:cubicBezTo>
                    <a:pt x="108" y="74"/>
                    <a:pt x="98" y="69"/>
                    <a:pt x="90" y="61"/>
                  </a:cubicBezTo>
                  <a:cubicBezTo>
                    <a:pt x="88" y="59"/>
                    <a:pt x="86" y="58"/>
                    <a:pt x="83" y="58"/>
                  </a:cubicBezTo>
                  <a:cubicBezTo>
                    <a:pt x="81" y="58"/>
                    <a:pt x="79" y="59"/>
                    <a:pt x="77" y="61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59" y="79"/>
                    <a:pt x="58" y="82"/>
                    <a:pt x="58" y="84"/>
                  </a:cubicBezTo>
                  <a:cubicBezTo>
                    <a:pt x="58" y="86"/>
                    <a:pt x="59" y="89"/>
                    <a:pt x="60" y="90"/>
                  </a:cubicBezTo>
                  <a:cubicBezTo>
                    <a:pt x="68" y="99"/>
                    <a:pt x="73" y="108"/>
                    <a:pt x="72" y="111"/>
                  </a:cubicBezTo>
                  <a:cubicBezTo>
                    <a:pt x="72" y="111"/>
                    <a:pt x="71" y="111"/>
                    <a:pt x="71" y="112"/>
                  </a:cubicBezTo>
                  <a:cubicBezTo>
                    <a:pt x="67" y="122"/>
                    <a:pt x="67" y="122"/>
                    <a:pt x="67" y="122"/>
                  </a:cubicBezTo>
                  <a:cubicBezTo>
                    <a:pt x="67" y="122"/>
                    <a:pt x="67" y="122"/>
                    <a:pt x="67" y="123"/>
                  </a:cubicBezTo>
                  <a:cubicBezTo>
                    <a:pt x="66" y="125"/>
                    <a:pt x="56" y="129"/>
                    <a:pt x="44" y="129"/>
                  </a:cubicBezTo>
                  <a:cubicBezTo>
                    <a:pt x="39" y="129"/>
                    <a:pt x="35" y="133"/>
                    <a:pt x="35" y="138"/>
                  </a:cubicBezTo>
                  <a:cubicBezTo>
                    <a:pt x="35" y="162"/>
                    <a:pt x="35" y="162"/>
                    <a:pt x="35" y="162"/>
                  </a:cubicBezTo>
                  <a:cubicBezTo>
                    <a:pt x="35" y="167"/>
                    <a:pt x="39" y="171"/>
                    <a:pt x="44" y="171"/>
                  </a:cubicBezTo>
                  <a:cubicBezTo>
                    <a:pt x="56" y="171"/>
                    <a:pt x="66" y="175"/>
                    <a:pt x="67" y="177"/>
                  </a:cubicBezTo>
                  <a:cubicBezTo>
                    <a:pt x="67" y="177"/>
                    <a:pt x="67" y="178"/>
                    <a:pt x="67" y="178"/>
                  </a:cubicBezTo>
                  <a:cubicBezTo>
                    <a:pt x="71" y="188"/>
                    <a:pt x="71" y="188"/>
                    <a:pt x="71" y="188"/>
                  </a:cubicBezTo>
                  <a:cubicBezTo>
                    <a:pt x="71" y="188"/>
                    <a:pt x="72" y="189"/>
                    <a:pt x="72" y="189"/>
                  </a:cubicBezTo>
                  <a:cubicBezTo>
                    <a:pt x="73" y="191"/>
                    <a:pt x="68" y="201"/>
                    <a:pt x="60" y="209"/>
                  </a:cubicBezTo>
                  <a:cubicBezTo>
                    <a:pt x="59" y="211"/>
                    <a:pt x="58" y="213"/>
                    <a:pt x="58" y="216"/>
                  </a:cubicBezTo>
                  <a:cubicBezTo>
                    <a:pt x="58" y="218"/>
                    <a:pt x="59" y="220"/>
                    <a:pt x="60" y="222"/>
                  </a:cubicBezTo>
                  <a:cubicBezTo>
                    <a:pt x="77" y="239"/>
                    <a:pt x="77" y="239"/>
                    <a:pt x="77" y="239"/>
                  </a:cubicBezTo>
                  <a:cubicBezTo>
                    <a:pt x="79" y="241"/>
                    <a:pt x="81" y="242"/>
                    <a:pt x="83" y="242"/>
                  </a:cubicBezTo>
                  <a:cubicBezTo>
                    <a:pt x="83" y="242"/>
                    <a:pt x="83" y="242"/>
                    <a:pt x="83" y="242"/>
                  </a:cubicBezTo>
                  <a:cubicBezTo>
                    <a:pt x="86" y="242"/>
                    <a:pt x="88" y="241"/>
                    <a:pt x="90" y="239"/>
                  </a:cubicBezTo>
                  <a:cubicBezTo>
                    <a:pt x="98" y="231"/>
                    <a:pt x="108" y="226"/>
                    <a:pt x="110" y="227"/>
                  </a:cubicBezTo>
                  <a:cubicBezTo>
                    <a:pt x="110" y="228"/>
                    <a:pt x="111" y="228"/>
                    <a:pt x="111" y="228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19" y="299"/>
                    <a:pt x="119" y="299"/>
                    <a:pt x="119" y="299"/>
                  </a:cubicBezTo>
                  <a:cubicBezTo>
                    <a:pt x="98" y="299"/>
                    <a:pt x="98" y="299"/>
                    <a:pt x="98" y="299"/>
                  </a:cubicBezTo>
                  <a:cubicBezTo>
                    <a:pt x="98" y="276"/>
                    <a:pt x="98" y="276"/>
                    <a:pt x="98" y="276"/>
                  </a:cubicBezTo>
                  <a:cubicBezTo>
                    <a:pt x="99" y="272"/>
                    <a:pt x="97" y="269"/>
                    <a:pt x="93" y="267"/>
                  </a:cubicBezTo>
                  <a:cubicBezTo>
                    <a:pt x="48" y="246"/>
                    <a:pt x="18" y="199"/>
                    <a:pt x="18" y="149"/>
                  </a:cubicBezTo>
                  <a:cubicBezTo>
                    <a:pt x="18" y="77"/>
                    <a:pt x="77" y="18"/>
                    <a:pt x="149" y="18"/>
                  </a:cubicBezTo>
                  <a:cubicBezTo>
                    <a:pt x="221" y="18"/>
                    <a:pt x="280" y="77"/>
                    <a:pt x="280" y="149"/>
                  </a:cubicBezTo>
                  <a:cubicBezTo>
                    <a:pt x="280" y="199"/>
                    <a:pt x="251" y="245"/>
                    <a:pt x="205" y="267"/>
                  </a:cubicBezTo>
                  <a:close/>
                  <a:moveTo>
                    <a:pt x="149" y="186"/>
                  </a:moveTo>
                  <a:cubicBezTo>
                    <a:pt x="169" y="186"/>
                    <a:pt x="185" y="170"/>
                    <a:pt x="185" y="150"/>
                  </a:cubicBezTo>
                  <a:cubicBezTo>
                    <a:pt x="185" y="130"/>
                    <a:pt x="169" y="114"/>
                    <a:pt x="149" y="114"/>
                  </a:cubicBezTo>
                  <a:cubicBezTo>
                    <a:pt x="129" y="114"/>
                    <a:pt x="113" y="130"/>
                    <a:pt x="113" y="150"/>
                  </a:cubicBezTo>
                  <a:cubicBezTo>
                    <a:pt x="113" y="170"/>
                    <a:pt x="129" y="186"/>
                    <a:pt x="149" y="186"/>
                  </a:cubicBezTo>
                  <a:close/>
                  <a:moveTo>
                    <a:pt x="149" y="132"/>
                  </a:moveTo>
                  <a:cubicBezTo>
                    <a:pt x="159" y="132"/>
                    <a:pt x="167" y="140"/>
                    <a:pt x="167" y="150"/>
                  </a:cubicBezTo>
                  <a:cubicBezTo>
                    <a:pt x="167" y="160"/>
                    <a:pt x="159" y="168"/>
                    <a:pt x="149" y="168"/>
                  </a:cubicBezTo>
                  <a:cubicBezTo>
                    <a:pt x="139" y="168"/>
                    <a:pt x="131" y="160"/>
                    <a:pt x="131" y="150"/>
                  </a:cubicBezTo>
                  <a:cubicBezTo>
                    <a:pt x="131" y="140"/>
                    <a:pt x="139" y="132"/>
                    <a:pt x="149" y="132"/>
                  </a:cubicBezTo>
                  <a:close/>
                </a:path>
              </a:pathLst>
            </a:custGeom>
            <a:solidFill>
              <a:srgbClr val="444444"/>
            </a:solidFill>
            <a:ln w="9525">
              <a:noFill/>
              <a:round/>
              <a:headEnd/>
              <a:tailEnd/>
            </a:ln>
            <a:effectLst>
              <a:reflection blurRad="6350" stA="200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Scales icon">
              <a:extLst>
                <a:ext uri="{FF2B5EF4-FFF2-40B4-BE49-F238E27FC236}">
                  <a16:creationId xmlns:a16="http://schemas.microsoft.com/office/drawing/2014/main" id="{CC623CBA-559C-5C24-7904-E185DAE8D7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63467" y="3843338"/>
              <a:ext cx="550863" cy="549275"/>
            </a:xfrm>
            <a:custGeom>
              <a:avLst/>
              <a:gdLst/>
              <a:ahLst/>
              <a:cxnLst>
                <a:cxn ang="0">
                  <a:pos x="368" y="156"/>
                </a:cxn>
                <a:cxn ang="0">
                  <a:pos x="345" y="102"/>
                </a:cxn>
                <a:cxn ang="0">
                  <a:pos x="345" y="84"/>
                </a:cxn>
                <a:cxn ang="0">
                  <a:pos x="201" y="58"/>
                </a:cxn>
                <a:cxn ang="0">
                  <a:pos x="192" y="0"/>
                </a:cxn>
                <a:cxn ang="0">
                  <a:pos x="183" y="58"/>
                </a:cxn>
                <a:cxn ang="0">
                  <a:pos x="39" y="84"/>
                </a:cxn>
                <a:cxn ang="0">
                  <a:pos x="39" y="102"/>
                </a:cxn>
                <a:cxn ang="0">
                  <a:pos x="15" y="156"/>
                </a:cxn>
                <a:cxn ang="0">
                  <a:pos x="0" y="165"/>
                </a:cxn>
                <a:cxn ang="0">
                  <a:pos x="126" y="165"/>
                </a:cxn>
                <a:cxn ang="0">
                  <a:pos x="110" y="156"/>
                </a:cxn>
                <a:cxn ang="0">
                  <a:pos x="183" y="102"/>
                </a:cxn>
                <a:cxn ang="0">
                  <a:pos x="148" y="366"/>
                </a:cxn>
                <a:cxn ang="0">
                  <a:pos x="108" y="375"/>
                </a:cxn>
                <a:cxn ang="0">
                  <a:pos x="267" y="384"/>
                </a:cxn>
                <a:cxn ang="0">
                  <a:pos x="267" y="366"/>
                </a:cxn>
                <a:cxn ang="0">
                  <a:pos x="201" y="331"/>
                </a:cxn>
                <a:cxn ang="0">
                  <a:pos x="305" y="102"/>
                </a:cxn>
                <a:cxn ang="0">
                  <a:pos x="267" y="156"/>
                </a:cxn>
                <a:cxn ang="0">
                  <a:pos x="321" y="228"/>
                </a:cxn>
                <a:cxn ang="0">
                  <a:pos x="375" y="156"/>
                </a:cxn>
                <a:cxn ang="0">
                  <a:pos x="204" y="30"/>
                </a:cxn>
                <a:cxn ang="0">
                  <a:pos x="180" y="30"/>
                </a:cxn>
                <a:cxn ang="0">
                  <a:pos x="63" y="210"/>
                </a:cxn>
                <a:cxn ang="0">
                  <a:pos x="107" y="174"/>
                </a:cxn>
                <a:cxn ang="0">
                  <a:pos x="36" y="156"/>
                </a:cxn>
                <a:cxn ang="0">
                  <a:pos x="89" y="156"/>
                </a:cxn>
                <a:cxn ang="0">
                  <a:pos x="217" y="366"/>
                </a:cxn>
                <a:cxn ang="0">
                  <a:pos x="192" y="348"/>
                </a:cxn>
                <a:cxn ang="0">
                  <a:pos x="321" y="111"/>
                </a:cxn>
                <a:cxn ang="0">
                  <a:pos x="294" y="156"/>
                </a:cxn>
                <a:cxn ang="0">
                  <a:pos x="321" y="210"/>
                </a:cxn>
                <a:cxn ang="0">
                  <a:pos x="365" y="174"/>
                </a:cxn>
              </a:cxnLst>
              <a:rect l="0" t="0" r="r" b="b"/>
              <a:pathLst>
                <a:path w="384" h="384">
                  <a:moveTo>
                    <a:pt x="375" y="156"/>
                  </a:moveTo>
                  <a:cubicBezTo>
                    <a:pt x="368" y="156"/>
                    <a:pt x="368" y="156"/>
                    <a:pt x="368" y="156"/>
                  </a:cubicBezTo>
                  <a:cubicBezTo>
                    <a:pt x="336" y="102"/>
                    <a:pt x="336" y="102"/>
                    <a:pt x="336" y="102"/>
                  </a:cubicBezTo>
                  <a:cubicBezTo>
                    <a:pt x="345" y="102"/>
                    <a:pt x="345" y="102"/>
                    <a:pt x="345" y="102"/>
                  </a:cubicBezTo>
                  <a:cubicBezTo>
                    <a:pt x="350" y="102"/>
                    <a:pt x="354" y="98"/>
                    <a:pt x="354" y="93"/>
                  </a:cubicBezTo>
                  <a:cubicBezTo>
                    <a:pt x="354" y="88"/>
                    <a:pt x="350" y="84"/>
                    <a:pt x="345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1" y="58"/>
                    <a:pt x="201" y="58"/>
                    <a:pt x="201" y="58"/>
                  </a:cubicBezTo>
                  <a:cubicBezTo>
                    <a:pt x="213" y="54"/>
                    <a:pt x="222" y="43"/>
                    <a:pt x="222" y="30"/>
                  </a:cubicBezTo>
                  <a:cubicBezTo>
                    <a:pt x="222" y="13"/>
                    <a:pt x="208" y="0"/>
                    <a:pt x="192" y="0"/>
                  </a:cubicBezTo>
                  <a:cubicBezTo>
                    <a:pt x="175" y="0"/>
                    <a:pt x="162" y="13"/>
                    <a:pt x="162" y="30"/>
                  </a:cubicBezTo>
                  <a:cubicBezTo>
                    <a:pt x="162" y="43"/>
                    <a:pt x="171" y="54"/>
                    <a:pt x="183" y="58"/>
                  </a:cubicBezTo>
                  <a:cubicBezTo>
                    <a:pt x="183" y="84"/>
                    <a:pt x="183" y="84"/>
                    <a:pt x="18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4" y="84"/>
                    <a:pt x="30" y="88"/>
                    <a:pt x="30" y="93"/>
                  </a:cubicBezTo>
                  <a:cubicBezTo>
                    <a:pt x="30" y="98"/>
                    <a:pt x="34" y="102"/>
                    <a:pt x="39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15" y="156"/>
                    <a:pt x="15" y="156"/>
                    <a:pt x="15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4" y="156"/>
                    <a:pt x="0" y="160"/>
                    <a:pt x="0" y="165"/>
                  </a:cubicBezTo>
                  <a:cubicBezTo>
                    <a:pt x="0" y="199"/>
                    <a:pt x="28" y="228"/>
                    <a:pt x="63" y="228"/>
                  </a:cubicBezTo>
                  <a:cubicBezTo>
                    <a:pt x="97" y="228"/>
                    <a:pt x="126" y="199"/>
                    <a:pt x="126" y="165"/>
                  </a:cubicBezTo>
                  <a:cubicBezTo>
                    <a:pt x="126" y="160"/>
                    <a:pt x="122" y="156"/>
                    <a:pt x="117" y="156"/>
                  </a:cubicBezTo>
                  <a:cubicBezTo>
                    <a:pt x="110" y="156"/>
                    <a:pt x="110" y="156"/>
                    <a:pt x="110" y="156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183" y="331"/>
                    <a:pt x="183" y="331"/>
                    <a:pt x="183" y="331"/>
                  </a:cubicBezTo>
                  <a:cubicBezTo>
                    <a:pt x="165" y="334"/>
                    <a:pt x="151" y="348"/>
                    <a:pt x="148" y="366"/>
                  </a:cubicBezTo>
                  <a:cubicBezTo>
                    <a:pt x="117" y="366"/>
                    <a:pt x="117" y="366"/>
                    <a:pt x="117" y="366"/>
                  </a:cubicBezTo>
                  <a:cubicBezTo>
                    <a:pt x="112" y="366"/>
                    <a:pt x="108" y="370"/>
                    <a:pt x="108" y="375"/>
                  </a:cubicBezTo>
                  <a:cubicBezTo>
                    <a:pt x="108" y="380"/>
                    <a:pt x="112" y="384"/>
                    <a:pt x="117" y="384"/>
                  </a:cubicBezTo>
                  <a:cubicBezTo>
                    <a:pt x="267" y="384"/>
                    <a:pt x="267" y="384"/>
                    <a:pt x="267" y="384"/>
                  </a:cubicBezTo>
                  <a:cubicBezTo>
                    <a:pt x="272" y="384"/>
                    <a:pt x="276" y="380"/>
                    <a:pt x="276" y="375"/>
                  </a:cubicBezTo>
                  <a:cubicBezTo>
                    <a:pt x="276" y="370"/>
                    <a:pt x="272" y="366"/>
                    <a:pt x="267" y="366"/>
                  </a:cubicBezTo>
                  <a:cubicBezTo>
                    <a:pt x="236" y="366"/>
                    <a:pt x="236" y="366"/>
                    <a:pt x="236" y="366"/>
                  </a:cubicBezTo>
                  <a:cubicBezTo>
                    <a:pt x="232" y="348"/>
                    <a:pt x="218" y="334"/>
                    <a:pt x="201" y="331"/>
                  </a:cubicBezTo>
                  <a:cubicBezTo>
                    <a:pt x="201" y="102"/>
                    <a:pt x="201" y="102"/>
                    <a:pt x="201" y="102"/>
                  </a:cubicBezTo>
                  <a:cubicBezTo>
                    <a:pt x="305" y="102"/>
                    <a:pt x="305" y="102"/>
                    <a:pt x="305" y="102"/>
                  </a:cubicBezTo>
                  <a:cubicBezTo>
                    <a:pt x="273" y="156"/>
                    <a:pt x="273" y="156"/>
                    <a:pt x="273" y="156"/>
                  </a:cubicBezTo>
                  <a:cubicBezTo>
                    <a:pt x="267" y="156"/>
                    <a:pt x="267" y="156"/>
                    <a:pt x="267" y="156"/>
                  </a:cubicBezTo>
                  <a:cubicBezTo>
                    <a:pt x="262" y="156"/>
                    <a:pt x="258" y="160"/>
                    <a:pt x="258" y="165"/>
                  </a:cubicBezTo>
                  <a:cubicBezTo>
                    <a:pt x="258" y="199"/>
                    <a:pt x="286" y="228"/>
                    <a:pt x="321" y="228"/>
                  </a:cubicBezTo>
                  <a:cubicBezTo>
                    <a:pt x="355" y="228"/>
                    <a:pt x="384" y="199"/>
                    <a:pt x="384" y="165"/>
                  </a:cubicBezTo>
                  <a:cubicBezTo>
                    <a:pt x="384" y="160"/>
                    <a:pt x="380" y="156"/>
                    <a:pt x="375" y="156"/>
                  </a:cubicBezTo>
                  <a:close/>
                  <a:moveTo>
                    <a:pt x="192" y="18"/>
                  </a:moveTo>
                  <a:cubicBezTo>
                    <a:pt x="198" y="18"/>
                    <a:pt x="204" y="23"/>
                    <a:pt x="204" y="30"/>
                  </a:cubicBezTo>
                  <a:cubicBezTo>
                    <a:pt x="204" y="36"/>
                    <a:pt x="198" y="42"/>
                    <a:pt x="192" y="42"/>
                  </a:cubicBezTo>
                  <a:cubicBezTo>
                    <a:pt x="185" y="42"/>
                    <a:pt x="180" y="36"/>
                    <a:pt x="180" y="30"/>
                  </a:cubicBezTo>
                  <a:cubicBezTo>
                    <a:pt x="180" y="23"/>
                    <a:pt x="185" y="18"/>
                    <a:pt x="192" y="18"/>
                  </a:cubicBezTo>
                  <a:close/>
                  <a:moveTo>
                    <a:pt x="63" y="210"/>
                  </a:moveTo>
                  <a:cubicBezTo>
                    <a:pt x="41" y="210"/>
                    <a:pt x="23" y="194"/>
                    <a:pt x="19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3" y="194"/>
                    <a:pt x="84" y="210"/>
                    <a:pt x="63" y="210"/>
                  </a:cubicBezTo>
                  <a:close/>
                  <a:moveTo>
                    <a:pt x="36" y="156"/>
                  </a:moveTo>
                  <a:cubicBezTo>
                    <a:pt x="63" y="111"/>
                    <a:pt x="63" y="111"/>
                    <a:pt x="63" y="111"/>
                  </a:cubicBezTo>
                  <a:cubicBezTo>
                    <a:pt x="89" y="156"/>
                    <a:pt x="89" y="156"/>
                    <a:pt x="89" y="156"/>
                  </a:cubicBezTo>
                  <a:lnTo>
                    <a:pt x="36" y="156"/>
                  </a:lnTo>
                  <a:close/>
                  <a:moveTo>
                    <a:pt x="217" y="366"/>
                  </a:moveTo>
                  <a:cubicBezTo>
                    <a:pt x="166" y="366"/>
                    <a:pt x="166" y="366"/>
                    <a:pt x="166" y="366"/>
                  </a:cubicBezTo>
                  <a:cubicBezTo>
                    <a:pt x="170" y="355"/>
                    <a:pt x="180" y="348"/>
                    <a:pt x="192" y="348"/>
                  </a:cubicBezTo>
                  <a:cubicBezTo>
                    <a:pt x="203" y="348"/>
                    <a:pt x="213" y="355"/>
                    <a:pt x="217" y="366"/>
                  </a:cubicBezTo>
                  <a:close/>
                  <a:moveTo>
                    <a:pt x="321" y="111"/>
                  </a:moveTo>
                  <a:cubicBezTo>
                    <a:pt x="347" y="156"/>
                    <a:pt x="347" y="156"/>
                    <a:pt x="347" y="156"/>
                  </a:cubicBezTo>
                  <a:cubicBezTo>
                    <a:pt x="294" y="156"/>
                    <a:pt x="294" y="156"/>
                    <a:pt x="294" y="156"/>
                  </a:cubicBezTo>
                  <a:lnTo>
                    <a:pt x="321" y="111"/>
                  </a:lnTo>
                  <a:close/>
                  <a:moveTo>
                    <a:pt x="321" y="210"/>
                  </a:moveTo>
                  <a:cubicBezTo>
                    <a:pt x="299" y="210"/>
                    <a:pt x="281" y="194"/>
                    <a:pt x="277" y="174"/>
                  </a:cubicBezTo>
                  <a:cubicBezTo>
                    <a:pt x="365" y="174"/>
                    <a:pt x="365" y="174"/>
                    <a:pt x="365" y="174"/>
                  </a:cubicBezTo>
                  <a:cubicBezTo>
                    <a:pt x="361" y="194"/>
                    <a:pt x="342" y="210"/>
                    <a:pt x="321" y="210"/>
                  </a:cubicBezTo>
                  <a:close/>
                </a:path>
              </a:pathLst>
            </a:custGeom>
            <a:solidFill>
              <a:srgbClr val="444444"/>
            </a:solidFill>
            <a:ln w="9525">
              <a:noFill/>
              <a:round/>
              <a:headEnd/>
              <a:tailEnd/>
            </a:ln>
            <a:effectLst>
              <a:reflection blurRad="6350" stA="200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Text">
              <a:extLst>
                <a:ext uri="{FF2B5EF4-FFF2-40B4-BE49-F238E27FC236}">
                  <a16:creationId xmlns:a16="http://schemas.microsoft.com/office/drawing/2014/main" id="{40C72E59-9980-9A1E-6E6F-D0BB4DBAA68E}"/>
                </a:ext>
              </a:extLst>
            </p:cNvPr>
            <p:cNvGrpSpPr/>
            <p:nvPr/>
          </p:nvGrpSpPr>
          <p:grpSpPr>
            <a:xfrm>
              <a:off x="1633916" y="5042520"/>
              <a:ext cx="1441430" cy="1767513"/>
              <a:chOff x="5939837" y="1819293"/>
              <a:chExt cx="1441430" cy="1767513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4D19222-4B95-6FC2-1788-7AFD41552116}"/>
                  </a:ext>
                </a:extLst>
              </p:cNvPr>
              <p:cNvSpPr txBox="1"/>
              <p:nvPr/>
            </p:nvSpPr>
            <p:spPr>
              <a:xfrm>
                <a:off x="6060469" y="2287145"/>
                <a:ext cx="1212866" cy="12996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Lorem ipsum dolor sit amet, consectetur adipiscing elit, sed do eiusmod tempor incididunt ut labore et dolore</a:t>
                </a:r>
                <a:endParaRPr lang="ru-RU" sz="1050" b="1" dirty="0"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5555289-143B-B63D-2F91-E67FF40943AD}"/>
                  </a:ext>
                </a:extLst>
              </p:cNvPr>
              <p:cNvSpPr txBox="1"/>
              <p:nvPr/>
            </p:nvSpPr>
            <p:spPr>
              <a:xfrm>
                <a:off x="5939837" y="2033175"/>
                <a:ext cx="1441430" cy="216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90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INFOGRAPHIC</a:t>
                </a:r>
                <a:endParaRPr lang="ru-RU" sz="900" b="1" dirty="0"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D997F6E-FD73-0173-C919-B3A4426FE0C9}"/>
                  </a:ext>
                </a:extLst>
              </p:cNvPr>
              <p:cNvSpPr txBox="1"/>
              <p:nvPr/>
            </p:nvSpPr>
            <p:spPr>
              <a:xfrm>
                <a:off x="5939837" y="1819293"/>
                <a:ext cx="1441430" cy="259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1200" b="1" dirty="0">
                    <a:solidFill>
                      <a:srgbClr val="FEFFFF"/>
                    </a:solidFill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LOREM IPSUM</a:t>
                </a:r>
                <a:endParaRPr lang="ru-RU" sz="1200" b="1" dirty="0">
                  <a:solidFill>
                    <a:srgbClr val="FEFFFF"/>
                  </a:solidFill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9" name="Text">
              <a:extLst>
                <a:ext uri="{FF2B5EF4-FFF2-40B4-BE49-F238E27FC236}">
                  <a16:creationId xmlns:a16="http://schemas.microsoft.com/office/drawing/2014/main" id="{28C59086-4A13-C1D6-9888-B7252D525473}"/>
                </a:ext>
              </a:extLst>
            </p:cNvPr>
            <p:cNvGrpSpPr/>
            <p:nvPr/>
          </p:nvGrpSpPr>
          <p:grpSpPr>
            <a:xfrm>
              <a:off x="3107115" y="3778870"/>
              <a:ext cx="1441431" cy="2677275"/>
              <a:chOff x="5939836" y="1819293"/>
              <a:chExt cx="1441431" cy="267727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9118C4C-A72E-9299-6294-7038662FEF40}"/>
                  </a:ext>
                </a:extLst>
              </p:cNvPr>
              <p:cNvSpPr txBox="1"/>
              <p:nvPr/>
            </p:nvSpPr>
            <p:spPr>
              <a:xfrm>
                <a:off x="6060469" y="2287145"/>
                <a:ext cx="1212866" cy="2209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adipiscing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sed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do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et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dolore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magna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aliqua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.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enim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ad minim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veniam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quis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nostrud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exercitation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ullamco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.</a:t>
                </a:r>
                <a:endParaRPr lang="ru-RU" sz="1050" b="1" dirty="0"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BEDAFCC-9763-099C-965B-537B027DD009}"/>
                  </a:ext>
                </a:extLst>
              </p:cNvPr>
              <p:cNvSpPr txBox="1"/>
              <p:nvPr/>
            </p:nvSpPr>
            <p:spPr>
              <a:xfrm>
                <a:off x="5939836" y="2033175"/>
                <a:ext cx="1441430" cy="216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90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INFOGRAPHIC</a:t>
                </a:r>
                <a:endParaRPr lang="ru-RU" sz="900" b="1" dirty="0"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1E305AC-97B6-00FB-CCE6-7740F1F2A496}"/>
                  </a:ext>
                </a:extLst>
              </p:cNvPr>
              <p:cNvSpPr txBox="1"/>
              <p:nvPr/>
            </p:nvSpPr>
            <p:spPr>
              <a:xfrm>
                <a:off x="5939837" y="1819293"/>
                <a:ext cx="1441430" cy="259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1200" b="1" dirty="0">
                    <a:solidFill>
                      <a:srgbClr val="FEFFFF"/>
                    </a:solidFill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DOLOR SIT AMET</a:t>
                </a:r>
                <a:endParaRPr lang="ru-RU" sz="1200" b="1" dirty="0">
                  <a:solidFill>
                    <a:srgbClr val="FEFFFF"/>
                  </a:solidFill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3" name="Text">
              <a:extLst>
                <a:ext uri="{FF2B5EF4-FFF2-40B4-BE49-F238E27FC236}">
                  <a16:creationId xmlns:a16="http://schemas.microsoft.com/office/drawing/2014/main" id="{FCADD5E3-AB7B-123B-95AA-CDCD7564D7F8}"/>
                </a:ext>
              </a:extLst>
            </p:cNvPr>
            <p:cNvGrpSpPr/>
            <p:nvPr/>
          </p:nvGrpSpPr>
          <p:grpSpPr>
            <a:xfrm>
              <a:off x="4580316" y="4363070"/>
              <a:ext cx="1441430" cy="2070766"/>
              <a:chOff x="5939837" y="1819293"/>
              <a:chExt cx="1441430" cy="2070766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ED080D0-CA68-B010-A332-49966D263D58}"/>
                  </a:ext>
                </a:extLst>
              </p:cNvPr>
              <p:cNvSpPr txBox="1"/>
              <p:nvPr/>
            </p:nvSpPr>
            <p:spPr>
              <a:xfrm>
                <a:off x="6060469" y="2287145"/>
                <a:ext cx="1212866" cy="1602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adipiscing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sed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do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et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dolore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 magna </a:t>
                </a:r>
                <a:r>
                  <a:rPr lang="en" sz="1050" b="1" dirty="0" err="1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aliqua</a:t>
                </a:r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. Ut enim ad minim</a:t>
                </a:r>
                <a:endParaRPr lang="ru-RU" sz="1050" b="1" dirty="0"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30126CB-C6A6-8A0F-C9ED-935F7BAC03AE}"/>
                  </a:ext>
                </a:extLst>
              </p:cNvPr>
              <p:cNvSpPr txBox="1"/>
              <p:nvPr/>
            </p:nvSpPr>
            <p:spPr>
              <a:xfrm>
                <a:off x="5939837" y="2033175"/>
                <a:ext cx="1441430" cy="216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90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INFOGRAPHIC</a:t>
                </a:r>
                <a:endParaRPr lang="ru-RU" sz="900" b="1" dirty="0"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671D618-7619-2BB1-6BCC-DCBC42931DD5}"/>
                  </a:ext>
                </a:extLst>
              </p:cNvPr>
              <p:cNvSpPr txBox="1"/>
              <p:nvPr/>
            </p:nvSpPr>
            <p:spPr>
              <a:xfrm>
                <a:off x="5939837" y="1819293"/>
                <a:ext cx="1441430" cy="259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1200" b="1" dirty="0">
                    <a:solidFill>
                      <a:srgbClr val="FEFFFF"/>
                    </a:solidFill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CONSECTETUR</a:t>
                </a:r>
                <a:endParaRPr lang="ru-RU" sz="1200" b="1" dirty="0">
                  <a:solidFill>
                    <a:srgbClr val="FEFFFF"/>
                  </a:solidFill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7" name="Text">
              <a:extLst>
                <a:ext uri="{FF2B5EF4-FFF2-40B4-BE49-F238E27FC236}">
                  <a16:creationId xmlns:a16="http://schemas.microsoft.com/office/drawing/2014/main" id="{24CBD3F9-CC07-B942-089A-480620B3CB0A}"/>
                </a:ext>
              </a:extLst>
            </p:cNvPr>
            <p:cNvGrpSpPr/>
            <p:nvPr/>
          </p:nvGrpSpPr>
          <p:grpSpPr>
            <a:xfrm>
              <a:off x="6078916" y="5036170"/>
              <a:ext cx="1441430" cy="1615885"/>
              <a:chOff x="5939837" y="1819293"/>
              <a:chExt cx="1441430" cy="1615885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05887FD-C926-F5B9-1BC5-FCE7F51CDDF0}"/>
                  </a:ext>
                </a:extLst>
              </p:cNvPr>
              <p:cNvSpPr txBox="1"/>
              <p:nvPr/>
            </p:nvSpPr>
            <p:spPr>
              <a:xfrm>
                <a:off x="6060469" y="2287145"/>
                <a:ext cx="1212866" cy="1148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105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Lorem ipsum dolor sit amet, consectetur adipiscing elit, sed do eiusmod tempor incididunt ut</a:t>
                </a:r>
                <a:endParaRPr lang="ru-RU" sz="1050" b="1" dirty="0"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F880CA7-6FC7-8C32-AB2A-B47667C885E1}"/>
                  </a:ext>
                </a:extLst>
              </p:cNvPr>
              <p:cNvSpPr txBox="1"/>
              <p:nvPr/>
            </p:nvSpPr>
            <p:spPr>
              <a:xfrm>
                <a:off x="5939837" y="2033175"/>
                <a:ext cx="1441430" cy="216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900" b="1" dirty="0"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INFOGRAPHIC</a:t>
                </a:r>
                <a:endParaRPr lang="ru-RU" sz="900" b="1" dirty="0"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737C615-EC34-2F33-02CA-6AED1F6F7BC0}"/>
                  </a:ext>
                </a:extLst>
              </p:cNvPr>
              <p:cNvSpPr txBox="1"/>
              <p:nvPr/>
            </p:nvSpPr>
            <p:spPr>
              <a:xfrm>
                <a:off x="5939837" y="1819293"/>
                <a:ext cx="1441430" cy="259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" sz="1200" b="1" dirty="0">
                    <a:solidFill>
                      <a:srgbClr val="FEFFFF"/>
                    </a:solidFill>
                    <a:latin typeface="Arial" panose="020B0604020202020204" pitchFamily="34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EXERCITATION</a:t>
                </a:r>
                <a:endParaRPr lang="ru-RU" sz="1200" b="1" dirty="0">
                  <a:solidFill>
                    <a:srgbClr val="FEFFFF"/>
                  </a:solidFill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1" name="A">
              <a:extLst>
                <a:ext uri="{FF2B5EF4-FFF2-40B4-BE49-F238E27FC236}">
                  <a16:creationId xmlns:a16="http://schemas.microsoft.com/office/drawing/2014/main" id="{554822BF-C5A8-5E79-A086-91FC8AC51688}"/>
                </a:ext>
              </a:extLst>
            </p:cNvPr>
            <p:cNvSpPr txBox="1"/>
            <p:nvPr/>
          </p:nvSpPr>
          <p:spPr>
            <a:xfrm>
              <a:off x="2241152" y="2548169"/>
              <a:ext cx="196062" cy="664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" sz="4000" dirty="0">
                  <a:solidFill>
                    <a:schemeClr val="accent4"/>
                  </a:solidFill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rPr>
                <a:t>A</a:t>
              </a:r>
              <a:endParaRPr lang="ru-RU" sz="4000" dirty="0">
                <a:solidFill>
                  <a:schemeClr val="accent4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62" name="B">
              <a:extLst>
                <a:ext uri="{FF2B5EF4-FFF2-40B4-BE49-F238E27FC236}">
                  <a16:creationId xmlns:a16="http://schemas.microsoft.com/office/drawing/2014/main" id="{867FDCDD-6BAA-869E-8DF5-90A322F14D0A}"/>
                </a:ext>
              </a:extLst>
            </p:cNvPr>
            <p:cNvSpPr txBox="1"/>
            <p:nvPr/>
          </p:nvSpPr>
          <p:spPr>
            <a:xfrm>
              <a:off x="3736150" y="1293096"/>
              <a:ext cx="196062" cy="664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" sz="4000" dirty="0">
                  <a:solidFill>
                    <a:schemeClr val="accent2"/>
                  </a:solidFill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rPr>
                <a:t>B</a:t>
              </a:r>
              <a:endParaRPr lang="ru-RU" sz="4000" dirty="0">
                <a:solidFill>
                  <a:schemeClr val="accent2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933EF8E5-B9BE-5664-E78C-4CBACC1FB186}"/>
                </a:ext>
              </a:extLst>
            </p:cNvPr>
            <p:cNvSpPr txBox="1"/>
            <p:nvPr/>
          </p:nvSpPr>
          <p:spPr>
            <a:xfrm>
              <a:off x="5224296" y="1879608"/>
              <a:ext cx="196062" cy="664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" sz="4000" dirty="0">
                  <a:solidFill>
                    <a:schemeClr val="accent6"/>
                  </a:solidFill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rPr>
                <a:t>C</a:t>
              </a:r>
              <a:endParaRPr lang="ru-RU" sz="4000" dirty="0">
                <a:solidFill>
                  <a:schemeClr val="accent6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64" name="D">
              <a:extLst>
                <a:ext uri="{FF2B5EF4-FFF2-40B4-BE49-F238E27FC236}">
                  <a16:creationId xmlns:a16="http://schemas.microsoft.com/office/drawing/2014/main" id="{30B78704-7FF6-EA1C-6C47-ED6530207652}"/>
                </a:ext>
              </a:extLst>
            </p:cNvPr>
            <p:cNvSpPr txBox="1"/>
            <p:nvPr/>
          </p:nvSpPr>
          <p:spPr>
            <a:xfrm>
              <a:off x="6707950" y="2550549"/>
              <a:ext cx="196062" cy="664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" sz="4000" dirty="0">
                  <a:solidFill>
                    <a:schemeClr val="accent5"/>
                  </a:solidFill>
                  <a:latin typeface="Arial" panose="020B0604020202020204" pitchFamily="34" charset="0"/>
                  <a:ea typeface="Roboto Condensed" panose="02000000000000000000" pitchFamily="2" charset="0"/>
                  <a:cs typeface="Arial" panose="020B0604020202020204" pitchFamily="34" charset="0"/>
                </a:rPr>
                <a:t>D</a:t>
              </a:r>
              <a:endParaRPr lang="ru-RU" sz="4000" dirty="0">
                <a:solidFill>
                  <a:schemeClr val="accent5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D1AA23B2-0A30-98F2-0AF3-8D4D1F14A946}"/>
              </a:ext>
            </a:extLst>
          </p:cNvPr>
          <p:cNvSpPr txBox="1"/>
          <p:nvPr/>
        </p:nvSpPr>
        <p:spPr>
          <a:xfrm>
            <a:off x="689886" y="705478"/>
            <a:ext cx="436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32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INFOGRAPHICS</a:t>
            </a:r>
            <a:endParaRPr lang="ru-RU" sz="320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5C14A6C-4D56-AF99-4CDC-BD42FFA3998F}"/>
              </a:ext>
            </a:extLst>
          </p:cNvPr>
          <p:cNvSpPr txBox="1"/>
          <p:nvPr/>
        </p:nvSpPr>
        <p:spPr>
          <a:xfrm>
            <a:off x="687458" y="1711933"/>
            <a:ext cx="31724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adipiscing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elit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sed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eiusmod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tempor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incididunt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ut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labore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et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dolore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magna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aliqua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. Ut enim ad Lorem ipsum dolor sit amet, consectetur adipiscing elit, sed do eiusmod tempor incididunt ut labore et dolore magna aliqua.</a:t>
            </a:r>
            <a:endParaRPr lang="ru-RU" sz="140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4C4375D-A266-D1AA-DC2F-CD248812C5BC}"/>
              </a:ext>
            </a:extLst>
          </p:cNvPr>
          <p:cNvSpPr txBox="1"/>
          <p:nvPr/>
        </p:nvSpPr>
        <p:spPr>
          <a:xfrm>
            <a:off x="687458" y="3985843"/>
            <a:ext cx="31724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adipiscing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elit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sed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eiusmod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tempor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incididunt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ut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labore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et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dolore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magna </a:t>
            </a:r>
            <a:r>
              <a:rPr lang="en" sz="14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aliqua</a:t>
            </a:r>
            <a:r>
              <a:rPr lang="en" sz="14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. Ut enim ad Lorem ipsum dolor sit amet, consectetur adipiscing elit, sed do eiusmod tempor incididunt ut labore et dolore magna aliqua.</a:t>
            </a:r>
            <a:endParaRPr lang="ru-RU" sz="140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10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204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22</cp:revision>
  <dcterms:created xsi:type="dcterms:W3CDTF">2022-10-20T01:52:07Z</dcterms:created>
  <dcterms:modified xsi:type="dcterms:W3CDTF">2022-11-02T11:18:58Z</dcterms:modified>
</cp:coreProperties>
</file>