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B0"/>
    <a:srgbClr val="7ABC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7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7510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F87ED4-19A3-4BE4-C867-9DB5FB3B5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2035" y="745466"/>
            <a:ext cx="2145382" cy="54939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B658AB3-24B1-5733-A1D0-048154ED6E77}"/>
              </a:ext>
            </a:extLst>
          </p:cNvPr>
          <p:cNvSpPr txBox="1"/>
          <p:nvPr/>
        </p:nvSpPr>
        <p:spPr>
          <a:xfrm>
            <a:off x="984583" y="518910"/>
            <a:ext cx="44291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ea typeface="Open Sans ExtraBold" panose="020B0906030804020204" pitchFamily="34" charset="0"/>
                <a:cs typeface="Arial" panose="020B0604020202020204" pitchFamily="34" charset="0"/>
              </a:rPr>
              <a:t>Infographics</a:t>
            </a:r>
            <a:endParaRPr lang="en-US" sz="2000" b="1" spc="100" dirty="0">
              <a:latin typeface="Arial" panose="020B0604020202020204" pitchFamily="34" charset="0"/>
              <a:ea typeface="Open Sans ExtraBold" panose="020B0906030804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77CC34-21C6-9D88-2FD5-70AA89283671}"/>
              </a:ext>
            </a:extLst>
          </p:cNvPr>
          <p:cNvSpPr txBox="1"/>
          <p:nvPr/>
        </p:nvSpPr>
        <p:spPr>
          <a:xfrm>
            <a:off x="984583" y="1226796"/>
            <a:ext cx="35509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100" b="1" spc="100" dirty="0">
                <a:effectLst/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Lorem ipsum dolor sit amet, nibh </a:t>
            </a:r>
            <a:endParaRPr lang="en-ID" sz="1100" b="1" spc="100" dirty="0"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DB1F32B-ABE0-C831-1A7D-9FE308289921}"/>
              </a:ext>
            </a:extLst>
          </p:cNvPr>
          <p:cNvGrpSpPr/>
          <p:nvPr/>
        </p:nvGrpSpPr>
        <p:grpSpPr>
          <a:xfrm>
            <a:off x="1257120" y="2808690"/>
            <a:ext cx="6780245" cy="3453032"/>
            <a:chOff x="1109845" y="2332037"/>
            <a:chExt cx="9972311" cy="507868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73A785B-2681-EB62-FF3A-8CB5EC0212EA}"/>
                </a:ext>
              </a:extLst>
            </p:cNvPr>
            <p:cNvGrpSpPr/>
            <p:nvPr/>
          </p:nvGrpSpPr>
          <p:grpSpPr>
            <a:xfrm>
              <a:off x="1109845" y="2332037"/>
              <a:ext cx="2635559" cy="2635559"/>
              <a:chOff x="1032167" y="2058670"/>
              <a:chExt cx="2971800" cy="2971800"/>
            </a:xfrm>
          </p:grpSpPr>
          <p:sp>
            <p:nvSpPr>
              <p:cNvPr id="24" name="Circle: Hollow 23">
                <a:extLst>
                  <a:ext uri="{FF2B5EF4-FFF2-40B4-BE49-F238E27FC236}">
                    <a16:creationId xmlns:a16="http://schemas.microsoft.com/office/drawing/2014/main" id="{7E0C362D-3BEA-F138-ED20-6559A896B8A6}"/>
                  </a:ext>
                </a:extLst>
              </p:cNvPr>
              <p:cNvSpPr/>
              <p:nvPr/>
            </p:nvSpPr>
            <p:spPr>
              <a:xfrm>
                <a:off x="1032167" y="2058670"/>
                <a:ext cx="2971800" cy="2971800"/>
              </a:xfrm>
              <a:prstGeom prst="donut">
                <a:avLst>
                  <a:gd name="adj" fmla="val 2777"/>
                </a:avLst>
              </a:prstGeom>
              <a:solidFill>
                <a:srgbClr val="003B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050">
                  <a:solidFill>
                    <a:schemeClr val="tx1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Arc 24">
                <a:extLst>
                  <a:ext uri="{FF2B5EF4-FFF2-40B4-BE49-F238E27FC236}">
                    <a16:creationId xmlns:a16="http://schemas.microsoft.com/office/drawing/2014/main" id="{D2E989EA-99F9-620C-640C-E67E7BFDD8C1}"/>
                  </a:ext>
                </a:extLst>
              </p:cNvPr>
              <p:cNvSpPr/>
              <p:nvPr/>
            </p:nvSpPr>
            <p:spPr>
              <a:xfrm>
                <a:off x="1055027" y="2081530"/>
                <a:ext cx="2926080" cy="2926080"/>
              </a:xfrm>
              <a:prstGeom prst="arc">
                <a:avLst>
                  <a:gd name="adj1" fmla="val 16200000"/>
                  <a:gd name="adj2" fmla="val 1160162"/>
                </a:avLst>
              </a:prstGeom>
              <a:ln w="381000" cap="rnd">
                <a:solidFill>
                  <a:srgbClr val="003BB0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050"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25CB5BE2-2851-64B0-70A3-175DA133233F}"/>
                  </a:ext>
                </a:extLst>
              </p:cNvPr>
              <p:cNvGrpSpPr/>
              <p:nvPr/>
            </p:nvGrpSpPr>
            <p:grpSpPr>
              <a:xfrm>
                <a:off x="1596645" y="2956014"/>
                <a:ext cx="1842851" cy="1178597"/>
                <a:chOff x="1596645" y="3215333"/>
                <a:chExt cx="1842851" cy="1178597"/>
              </a:xfrm>
            </p:grpSpPr>
            <p:sp>
              <p:nvSpPr>
                <p:cNvPr id="27" name="TextBox 5">
                  <a:extLst>
                    <a:ext uri="{FF2B5EF4-FFF2-40B4-BE49-F238E27FC236}">
                      <a16:creationId xmlns:a16="http://schemas.microsoft.com/office/drawing/2014/main" id="{C3D3A0E1-3CC5-F24B-67DD-6BEF2431131D}"/>
                    </a:ext>
                  </a:extLst>
                </p:cNvPr>
                <p:cNvSpPr txBox="1"/>
                <p:nvPr/>
              </p:nvSpPr>
              <p:spPr>
                <a:xfrm>
                  <a:off x="1756155" y="3526206"/>
                  <a:ext cx="1523834" cy="867724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sz="2800" b="1" dirty="0">
                      <a:latin typeface="Arial" panose="020B0604020202020204" pitchFamily="34" charset="0"/>
                      <a:ea typeface="Open Sans" panose="020B0606030504020204" pitchFamily="34" charset="0"/>
                      <a:cs typeface="Arial" panose="020B0604020202020204" pitchFamily="34" charset="0"/>
                    </a:rPr>
                    <a:t>30%</a:t>
                  </a:r>
                </a:p>
              </p:txBody>
            </p:sp>
            <p:sp>
              <p:nvSpPr>
                <p:cNvPr id="28" name="TextBox 14">
                  <a:extLst>
                    <a:ext uri="{FF2B5EF4-FFF2-40B4-BE49-F238E27FC236}">
                      <a16:creationId xmlns:a16="http://schemas.microsoft.com/office/drawing/2014/main" id="{82C3E9F6-35EC-824C-42DA-D29047741F97}"/>
                    </a:ext>
                  </a:extLst>
                </p:cNvPr>
                <p:cNvSpPr txBox="1"/>
                <p:nvPr/>
              </p:nvSpPr>
              <p:spPr>
                <a:xfrm>
                  <a:off x="1596645" y="3215333"/>
                  <a:ext cx="1842851" cy="433862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sz="1100" b="1" dirty="0">
                      <a:latin typeface="Arial" panose="020B0604020202020204" pitchFamily="34" charset="0"/>
                      <a:ea typeface="Open Sans" panose="020B0606030504020204" pitchFamily="34" charset="0"/>
                      <a:cs typeface="Arial" panose="020B0604020202020204" pitchFamily="34" charset="0"/>
                    </a:rPr>
                    <a:t>Lorem Ipsum</a:t>
                  </a: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13E0346-EF3C-B88E-3A36-9910FD5A9271}"/>
                </a:ext>
              </a:extLst>
            </p:cNvPr>
            <p:cNvGrpSpPr/>
            <p:nvPr/>
          </p:nvGrpSpPr>
          <p:grpSpPr>
            <a:xfrm>
              <a:off x="4778221" y="2332037"/>
              <a:ext cx="2635559" cy="2635559"/>
              <a:chOff x="4610100" y="2058670"/>
              <a:chExt cx="2971800" cy="2971800"/>
            </a:xfrm>
          </p:grpSpPr>
          <p:sp>
            <p:nvSpPr>
              <p:cNvPr id="19" name="Circle: Hollow 18">
                <a:extLst>
                  <a:ext uri="{FF2B5EF4-FFF2-40B4-BE49-F238E27FC236}">
                    <a16:creationId xmlns:a16="http://schemas.microsoft.com/office/drawing/2014/main" id="{C7E5198E-2D51-1E0B-DD64-73BC9C0494CD}"/>
                  </a:ext>
                </a:extLst>
              </p:cNvPr>
              <p:cNvSpPr/>
              <p:nvPr/>
            </p:nvSpPr>
            <p:spPr>
              <a:xfrm>
                <a:off x="4610100" y="2058670"/>
                <a:ext cx="2971800" cy="2971800"/>
              </a:xfrm>
              <a:prstGeom prst="donut">
                <a:avLst>
                  <a:gd name="adj" fmla="val 2777"/>
                </a:avLst>
              </a:prstGeom>
              <a:solidFill>
                <a:srgbClr val="003B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050">
                  <a:solidFill>
                    <a:schemeClr val="tx1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Arc 19">
                <a:extLst>
                  <a:ext uri="{FF2B5EF4-FFF2-40B4-BE49-F238E27FC236}">
                    <a16:creationId xmlns:a16="http://schemas.microsoft.com/office/drawing/2014/main" id="{4215FC20-D54B-8768-C3BE-7FD72E9C98C2}"/>
                  </a:ext>
                </a:extLst>
              </p:cNvPr>
              <p:cNvSpPr/>
              <p:nvPr/>
            </p:nvSpPr>
            <p:spPr>
              <a:xfrm>
                <a:off x="4632960" y="2081530"/>
                <a:ext cx="2926080" cy="2926080"/>
              </a:xfrm>
              <a:prstGeom prst="arc">
                <a:avLst>
                  <a:gd name="adj1" fmla="val 16200000"/>
                  <a:gd name="adj2" fmla="val 10630331"/>
                </a:avLst>
              </a:prstGeom>
              <a:ln w="381000" cap="rnd">
                <a:solidFill>
                  <a:srgbClr val="003BB0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050"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912A7037-0E76-C306-9856-17224AF4F3BA}"/>
                  </a:ext>
                </a:extLst>
              </p:cNvPr>
              <p:cNvGrpSpPr/>
              <p:nvPr/>
            </p:nvGrpSpPr>
            <p:grpSpPr>
              <a:xfrm>
                <a:off x="5174578" y="2956014"/>
                <a:ext cx="1842851" cy="1178597"/>
                <a:chOff x="1596645" y="3215333"/>
                <a:chExt cx="1842851" cy="1178597"/>
              </a:xfrm>
            </p:grpSpPr>
            <p:sp>
              <p:nvSpPr>
                <p:cNvPr id="22" name="TextBox 17">
                  <a:extLst>
                    <a:ext uri="{FF2B5EF4-FFF2-40B4-BE49-F238E27FC236}">
                      <a16:creationId xmlns:a16="http://schemas.microsoft.com/office/drawing/2014/main" id="{3A6470E3-739E-060C-6ADD-1D6F36236BB4}"/>
                    </a:ext>
                  </a:extLst>
                </p:cNvPr>
                <p:cNvSpPr txBox="1"/>
                <p:nvPr/>
              </p:nvSpPr>
              <p:spPr>
                <a:xfrm>
                  <a:off x="1756150" y="3526206"/>
                  <a:ext cx="1523834" cy="867724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sz="2800" b="1" dirty="0">
                      <a:latin typeface="Arial" panose="020B0604020202020204" pitchFamily="34" charset="0"/>
                      <a:ea typeface="Open Sans" panose="020B0606030504020204" pitchFamily="34" charset="0"/>
                      <a:cs typeface="Arial" panose="020B0604020202020204" pitchFamily="34" charset="0"/>
                    </a:rPr>
                    <a:t>75%</a:t>
                  </a:r>
                </a:p>
              </p:txBody>
            </p:sp>
            <p:sp>
              <p:nvSpPr>
                <p:cNvPr id="23" name="TextBox 18">
                  <a:extLst>
                    <a:ext uri="{FF2B5EF4-FFF2-40B4-BE49-F238E27FC236}">
                      <a16:creationId xmlns:a16="http://schemas.microsoft.com/office/drawing/2014/main" id="{5CF34022-BE98-39C3-75F6-DDF91C40F730}"/>
                    </a:ext>
                  </a:extLst>
                </p:cNvPr>
                <p:cNvSpPr txBox="1"/>
                <p:nvPr/>
              </p:nvSpPr>
              <p:spPr>
                <a:xfrm>
                  <a:off x="1596645" y="3215333"/>
                  <a:ext cx="1842851" cy="433862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sz="1100" b="1" dirty="0">
                      <a:latin typeface="Arial" panose="020B0604020202020204" pitchFamily="34" charset="0"/>
                      <a:ea typeface="Open Sans" panose="020B0606030504020204" pitchFamily="34" charset="0"/>
                      <a:cs typeface="Arial" panose="020B0604020202020204" pitchFamily="34" charset="0"/>
                    </a:rPr>
                    <a:t>Lorem Ipsum</a:t>
                  </a: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8291E61-C7AA-8E8E-5932-A2906C46214F}"/>
                </a:ext>
              </a:extLst>
            </p:cNvPr>
            <p:cNvGrpSpPr/>
            <p:nvPr/>
          </p:nvGrpSpPr>
          <p:grpSpPr>
            <a:xfrm>
              <a:off x="8446597" y="2332037"/>
              <a:ext cx="2635559" cy="2635559"/>
              <a:chOff x="8188033" y="2058670"/>
              <a:chExt cx="2971800" cy="2971800"/>
            </a:xfrm>
          </p:grpSpPr>
          <p:sp>
            <p:nvSpPr>
              <p:cNvPr id="14" name="Circle: Hollow 13">
                <a:extLst>
                  <a:ext uri="{FF2B5EF4-FFF2-40B4-BE49-F238E27FC236}">
                    <a16:creationId xmlns:a16="http://schemas.microsoft.com/office/drawing/2014/main" id="{6E4DBC19-F9B2-4843-9485-68D71C98BA7F}"/>
                  </a:ext>
                </a:extLst>
              </p:cNvPr>
              <p:cNvSpPr/>
              <p:nvPr/>
            </p:nvSpPr>
            <p:spPr>
              <a:xfrm>
                <a:off x="8188033" y="2058670"/>
                <a:ext cx="2971800" cy="2971800"/>
              </a:xfrm>
              <a:prstGeom prst="donut">
                <a:avLst>
                  <a:gd name="adj" fmla="val 2777"/>
                </a:avLst>
              </a:prstGeom>
              <a:solidFill>
                <a:srgbClr val="003B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050">
                  <a:solidFill>
                    <a:schemeClr val="tx1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Arc 14">
                <a:extLst>
                  <a:ext uri="{FF2B5EF4-FFF2-40B4-BE49-F238E27FC236}">
                    <a16:creationId xmlns:a16="http://schemas.microsoft.com/office/drawing/2014/main" id="{D1107980-126A-A198-B2D1-EEA3D6D80EA8}"/>
                  </a:ext>
                </a:extLst>
              </p:cNvPr>
              <p:cNvSpPr/>
              <p:nvPr/>
            </p:nvSpPr>
            <p:spPr>
              <a:xfrm>
                <a:off x="8210894" y="2081531"/>
                <a:ext cx="2926079" cy="2926079"/>
              </a:xfrm>
              <a:prstGeom prst="arc">
                <a:avLst>
                  <a:gd name="adj1" fmla="val 16191385"/>
                  <a:gd name="adj2" fmla="val 5202290"/>
                </a:avLst>
              </a:prstGeom>
              <a:ln w="381000" cap="rnd">
                <a:solidFill>
                  <a:srgbClr val="003BB0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050"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8DF72105-768C-6770-3E35-E6AA23200B6F}"/>
                  </a:ext>
                </a:extLst>
              </p:cNvPr>
              <p:cNvGrpSpPr/>
              <p:nvPr/>
            </p:nvGrpSpPr>
            <p:grpSpPr>
              <a:xfrm>
                <a:off x="8752511" y="2956014"/>
                <a:ext cx="1842851" cy="1178597"/>
                <a:chOff x="1596645" y="3215333"/>
                <a:chExt cx="1842851" cy="1178597"/>
              </a:xfrm>
            </p:grpSpPr>
            <p:sp>
              <p:nvSpPr>
                <p:cNvPr id="17" name="TextBox 20">
                  <a:extLst>
                    <a:ext uri="{FF2B5EF4-FFF2-40B4-BE49-F238E27FC236}">
                      <a16:creationId xmlns:a16="http://schemas.microsoft.com/office/drawing/2014/main" id="{EC258B6A-E74B-19D7-5389-07F02DF60131}"/>
                    </a:ext>
                  </a:extLst>
                </p:cNvPr>
                <p:cNvSpPr txBox="1"/>
                <p:nvPr/>
              </p:nvSpPr>
              <p:spPr>
                <a:xfrm>
                  <a:off x="1756155" y="3526206"/>
                  <a:ext cx="1523834" cy="867724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sz="2800" b="1" dirty="0">
                      <a:latin typeface="Arial" panose="020B0604020202020204" pitchFamily="34" charset="0"/>
                      <a:ea typeface="Open Sans" panose="020B0606030504020204" pitchFamily="34" charset="0"/>
                      <a:cs typeface="Arial" panose="020B0604020202020204" pitchFamily="34" charset="0"/>
                    </a:rPr>
                    <a:t>50%</a:t>
                  </a:r>
                </a:p>
              </p:txBody>
            </p:sp>
            <p:sp>
              <p:nvSpPr>
                <p:cNvPr id="18" name="TextBox 21">
                  <a:extLst>
                    <a:ext uri="{FF2B5EF4-FFF2-40B4-BE49-F238E27FC236}">
                      <a16:creationId xmlns:a16="http://schemas.microsoft.com/office/drawing/2014/main" id="{56559838-753A-5EA4-484E-8E884B0AB979}"/>
                    </a:ext>
                  </a:extLst>
                </p:cNvPr>
                <p:cNvSpPr txBox="1"/>
                <p:nvPr/>
              </p:nvSpPr>
              <p:spPr>
                <a:xfrm>
                  <a:off x="1596645" y="3215333"/>
                  <a:ext cx="1842851" cy="433862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sz="1100" b="1" dirty="0">
                      <a:latin typeface="Arial" panose="020B0604020202020204" pitchFamily="34" charset="0"/>
                      <a:ea typeface="Open Sans" panose="020B0606030504020204" pitchFamily="34" charset="0"/>
                      <a:cs typeface="Arial" panose="020B0604020202020204" pitchFamily="34" charset="0"/>
                    </a:rPr>
                    <a:t>Lorem Ipsum</a:t>
                  </a:r>
                </a:p>
              </p:txBody>
            </p:sp>
          </p:grpSp>
        </p:grpSp>
        <p:sp>
          <p:nvSpPr>
            <p:cNvPr id="11" name="TextBox 25">
              <a:extLst>
                <a:ext uri="{FF2B5EF4-FFF2-40B4-BE49-F238E27FC236}">
                  <a16:creationId xmlns:a16="http://schemas.microsoft.com/office/drawing/2014/main" id="{78ABA2B0-F650-29AD-0869-1CAF27668073}"/>
                </a:ext>
              </a:extLst>
            </p:cNvPr>
            <p:cNvSpPr txBox="1"/>
            <p:nvPr/>
          </p:nvSpPr>
          <p:spPr>
            <a:xfrm>
              <a:off x="1130120" y="5611337"/>
              <a:ext cx="2595013" cy="17993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Lorem ipsum dolor sit amet, nibh est. A magna maecenas, quam magna nec quis, lorem nunc. Suspendisse viverra sodales mauris, cras pharetra proin egestas arcu erat dolor, at</a:t>
              </a:r>
            </a:p>
          </p:txBody>
        </p:sp>
        <p:sp>
          <p:nvSpPr>
            <p:cNvPr id="12" name="TextBox 26">
              <a:extLst>
                <a:ext uri="{FF2B5EF4-FFF2-40B4-BE49-F238E27FC236}">
                  <a16:creationId xmlns:a16="http://schemas.microsoft.com/office/drawing/2014/main" id="{BDE05E6F-4E0B-E0DD-0187-38CE4C92814B}"/>
                </a:ext>
              </a:extLst>
            </p:cNvPr>
            <p:cNvSpPr txBox="1"/>
            <p:nvPr/>
          </p:nvSpPr>
          <p:spPr>
            <a:xfrm>
              <a:off x="4798495" y="5611337"/>
              <a:ext cx="2595013" cy="17993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Lorem ipsum dolor sit amet, nibh est. A magna maecenas, quam magna nec quis, lorem nunc. Suspendisse viverra sodales mauris, cras pharetra proin egestas arcu erat dolor, at</a:t>
              </a:r>
            </a:p>
          </p:txBody>
        </p:sp>
        <p:sp>
          <p:nvSpPr>
            <p:cNvPr id="13" name="TextBox 27">
              <a:extLst>
                <a:ext uri="{FF2B5EF4-FFF2-40B4-BE49-F238E27FC236}">
                  <a16:creationId xmlns:a16="http://schemas.microsoft.com/office/drawing/2014/main" id="{786D3DEF-3C5F-15F1-7C4B-C88C785E97AF}"/>
                </a:ext>
              </a:extLst>
            </p:cNvPr>
            <p:cNvSpPr txBox="1"/>
            <p:nvPr/>
          </p:nvSpPr>
          <p:spPr>
            <a:xfrm>
              <a:off x="8466869" y="5611337"/>
              <a:ext cx="2595013" cy="17993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Lorem ipsum dolor sit amet, nibh est. A magna maecenas, quam magna nec quis, lorem nunc. Suspendisse viverra sodales mauris, cras pharetra proin egestas arcu erat dolor, at</a:t>
              </a: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7118BB50-9D08-A6BA-2535-ADA0BF37FE81}"/>
              </a:ext>
            </a:extLst>
          </p:cNvPr>
          <p:cNvSpPr/>
          <p:nvPr/>
        </p:nvSpPr>
        <p:spPr>
          <a:xfrm>
            <a:off x="9062035" y="1427748"/>
            <a:ext cx="2145382" cy="4811635"/>
          </a:xfrm>
          <a:prstGeom prst="rect">
            <a:avLst/>
          </a:prstGeom>
          <a:gradFill flip="none" rotWithShape="1">
            <a:gsLst>
              <a:gs pos="17000">
                <a:srgbClr val="003BB0">
                  <a:alpha val="0"/>
                </a:srgbClr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TextBox 27">
            <a:extLst>
              <a:ext uri="{FF2B5EF4-FFF2-40B4-BE49-F238E27FC236}">
                <a16:creationId xmlns:a16="http://schemas.microsoft.com/office/drawing/2014/main" id="{7B34E3B5-8479-C11D-A574-AE2A27A43FFA}"/>
              </a:ext>
            </a:extLst>
          </p:cNvPr>
          <p:cNvSpPr txBox="1"/>
          <p:nvPr/>
        </p:nvSpPr>
        <p:spPr>
          <a:xfrm>
            <a:off x="9415137" y="4332855"/>
            <a:ext cx="1439178" cy="154657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noProof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Lorem ipsum dolor sit amet, nibh est. A magna maecenas, quam magna nec quis, lorem nunc. Suspendisse viverra sodales mauris, cras pharetra proin egestas arcu erat dolor, at</a:t>
            </a:r>
          </a:p>
        </p:txBody>
      </p:sp>
    </p:spTree>
    <p:extLst>
      <p:ext uri="{BB962C8B-B14F-4D97-AF65-F5344CB8AC3E}">
        <p14:creationId xmlns:p14="http://schemas.microsoft.com/office/powerpoint/2010/main" val="2722311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160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Ashwin Kumar</cp:lastModifiedBy>
  <cp:revision>24</cp:revision>
  <dcterms:created xsi:type="dcterms:W3CDTF">2022-10-20T01:52:07Z</dcterms:created>
  <dcterms:modified xsi:type="dcterms:W3CDTF">2022-11-02T11:20:00Z</dcterms:modified>
</cp:coreProperties>
</file>