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899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76F1654A-C809-C152-B02B-BC96C72C1CAC}"/>
              </a:ext>
            </a:extLst>
          </p:cNvPr>
          <p:cNvSpPr txBox="1"/>
          <p:nvPr/>
        </p:nvSpPr>
        <p:spPr>
          <a:xfrm>
            <a:off x="1195388" y="4743450"/>
            <a:ext cx="21272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 Here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86E26BB-5247-C519-75A5-82E71286CF0C}"/>
              </a:ext>
            </a:extLst>
          </p:cNvPr>
          <p:cNvSpPr/>
          <p:nvPr/>
        </p:nvSpPr>
        <p:spPr>
          <a:xfrm>
            <a:off x="1195388" y="5072898"/>
            <a:ext cx="212725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9D4DB2E-6AD7-7EC0-6E0F-4A94F979069F}"/>
              </a:ext>
            </a:extLst>
          </p:cNvPr>
          <p:cNvSpPr txBox="1"/>
          <p:nvPr/>
        </p:nvSpPr>
        <p:spPr>
          <a:xfrm>
            <a:off x="5199063" y="4743450"/>
            <a:ext cx="21272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 Here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BC7115-54F4-CB12-EB39-2F7C97C1637D}"/>
              </a:ext>
            </a:extLst>
          </p:cNvPr>
          <p:cNvSpPr/>
          <p:nvPr/>
        </p:nvSpPr>
        <p:spPr>
          <a:xfrm>
            <a:off x="5199063" y="5072898"/>
            <a:ext cx="212725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E22D3BE-9AFA-F283-4F09-E91B2641F323}"/>
              </a:ext>
            </a:extLst>
          </p:cNvPr>
          <p:cNvSpPr txBox="1"/>
          <p:nvPr/>
        </p:nvSpPr>
        <p:spPr>
          <a:xfrm>
            <a:off x="9105900" y="4743450"/>
            <a:ext cx="21272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 Here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F64DD83-C1CC-5EB1-0425-94715A6F23B2}"/>
              </a:ext>
            </a:extLst>
          </p:cNvPr>
          <p:cNvSpPr/>
          <p:nvPr/>
        </p:nvSpPr>
        <p:spPr>
          <a:xfrm>
            <a:off x="9105900" y="5072898"/>
            <a:ext cx="212725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01A07B-9874-2B95-F294-F7F130DDF370}"/>
              </a:ext>
            </a:extLst>
          </p:cNvPr>
          <p:cNvSpPr txBox="1"/>
          <p:nvPr/>
        </p:nvSpPr>
        <p:spPr>
          <a:xfrm>
            <a:off x="3243263" y="1997075"/>
            <a:ext cx="21272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 Here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20B9DCB-0370-C1D1-4F5C-FFC7F59C04DC}"/>
              </a:ext>
            </a:extLst>
          </p:cNvPr>
          <p:cNvSpPr/>
          <p:nvPr/>
        </p:nvSpPr>
        <p:spPr>
          <a:xfrm>
            <a:off x="3243263" y="2326523"/>
            <a:ext cx="212725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DFE16E9-E986-E2DF-ED31-CB29A60AF33A}"/>
              </a:ext>
            </a:extLst>
          </p:cNvPr>
          <p:cNvSpPr txBox="1"/>
          <p:nvPr/>
        </p:nvSpPr>
        <p:spPr>
          <a:xfrm>
            <a:off x="7150100" y="1997075"/>
            <a:ext cx="21272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 Here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0BF05A6-7824-89AE-F896-60B8C28055B6}"/>
              </a:ext>
            </a:extLst>
          </p:cNvPr>
          <p:cNvSpPr/>
          <p:nvPr/>
        </p:nvSpPr>
        <p:spPr>
          <a:xfrm>
            <a:off x="7150100" y="2326523"/>
            <a:ext cx="212725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F59C931-3436-62A7-121D-4FD59A014E28}"/>
              </a:ext>
            </a:extLst>
          </p:cNvPr>
          <p:cNvSpPr txBox="1"/>
          <p:nvPr/>
        </p:nvSpPr>
        <p:spPr>
          <a:xfrm>
            <a:off x="3616244" y="686909"/>
            <a:ext cx="4959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INFOGRAPHIC SLIDE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4632D32-7529-4ECE-502D-00EE1BCC4616}"/>
              </a:ext>
            </a:extLst>
          </p:cNvPr>
          <p:cNvGrpSpPr/>
          <p:nvPr/>
        </p:nvGrpSpPr>
        <p:grpSpPr>
          <a:xfrm>
            <a:off x="1310640" y="3086084"/>
            <a:ext cx="1684020" cy="1635893"/>
            <a:chOff x="1310640" y="3086084"/>
            <a:chExt cx="1684020" cy="163589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1ACBF55-419B-FC55-C46D-9346F08A03C1}"/>
                </a:ext>
              </a:extLst>
            </p:cNvPr>
            <p:cNvGrpSpPr/>
            <p:nvPr/>
          </p:nvGrpSpPr>
          <p:grpSpPr>
            <a:xfrm>
              <a:off x="1310640" y="3086084"/>
              <a:ext cx="1684020" cy="1635893"/>
              <a:chOff x="1310640" y="3196587"/>
              <a:chExt cx="1684020" cy="1635893"/>
            </a:xfrm>
          </p:grpSpPr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754D7C55-B3E2-6276-2131-2BED4757DAF6}"/>
                  </a:ext>
                </a:extLst>
              </p:cNvPr>
              <p:cNvSpPr/>
              <p:nvPr/>
            </p:nvSpPr>
            <p:spPr>
              <a:xfrm>
                <a:off x="1310640" y="3781111"/>
                <a:ext cx="1684020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B14E8184-643A-C07C-C232-D8586BCCA8D8}"/>
                  </a:ext>
                </a:extLst>
              </p:cNvPr>
              <p:cNvSpPr/>
              <p:nvPr/>
            </p:nvSpPr>
            <p:spPr>
              <a:xfrm rot="3300700">
                <a:off x="2018510" y="3518816"/>
                <a:ext cx="1107688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1" name="Rectangle: Rounded Corners 60">
                <a:extLst>
                  <a:ext uri="{FF2B5EF4-FFF2-40B4-BE49-F238E27FC236}">
                    <a16:creationId xmlns:a16="http://schemas.microsoft.com/office/drawing/2014/main" id="{7FCE5523-C0DA-22E3-45B2-CE0DB75BD0B6}"/>
                  </a:ext>
                </a:extLst>
              </p:cNvPr>
              <p:cNvSpPr/>
              <p:nvPr/>
            </p:nvSpPr>
            <p:spPr>
              <a:xfrm rot="18299300" flipV="1">
                <a:off x="2018508" y="4047021"/>
                <a:ext cx="1107688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C8B0C35-E9E0-DA00-BA39-1F7134FEB09D}"/>
                </a:ext>
              </a:extLst>
            </p:cNvPr>
            <p:cNvSpPr txBox="1"/>
            <p:nvPr/>
          </p:nvSpPr>
          <p:spPr>
            <a:xfrm>
              <a:off x="1358167" y="3732592"/>
              <a:ext cx="102529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359223B-A9AB-956C-4481-7564E2FF70D2}"/>
              </a:ext>
            </a:extLst>
          </p:cNvPr>
          <p:cNvGrpSpPr/>
          <p:nvPr/>
        </p:nvGrpSpPr>
        <p:grpSpPr>
          <a:xfrm>
            <a:off x="3270433" y="3086084"/>
            <a:ext cx="1684020" cy="1635893"/>
            <a:chOff x="1310640" y="3086084"/>
            <a:chExt cx="1684020" cy="163589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F65628E6-6562-4A30-E786-84AF7276425F}"/>
                </a:ext>
              </a:extLst>
            </p:cNvPr>
            <p:cNvGrpSpPr/>
            <p:nvPr/>
          </p:nvGrpSpPr>
          <p:grpSpPr>
            <a:xfrm>
              <a:off x="1310640" y="3086084"/>
              <a:ext cx="1684020" cy="1635893"/>
              <a:chOff x="1310640" y="3196587"/>
              <a:chExt cx="1684020" cy="1635893"/>
            </a:xfrm>
          </p:grpSpPr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22192735-4C2E-6EFD-605A-D08342CDB47F}"/>
                  </a:ext>
                </a:extLst>
              </p:cNvPr>
              <p:cNvSpPr/>
              <p:nvPr/>
            </p:nvSpPr>
            <p:spPr>
              <a:xfrm>
                <a:off x="1310640" y="3781111"/>
                <a:ext cx="1684020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3" name="Rectangle: Rounded Corners 72">
                <a:extLst>
                  <a:ext uri="{FF2B5EF4-FFF2-40B4-BE49-F238E27FC236}">
                    <a16:creationId xmlns:a16="http://schemas.microsoft.com/office/drawing/2014/main" id="{3768B836-C6F9-A81E-F1E2-29E7F6BC85D9}"/>
                  </a:ext>
                </a:extLst>
              </p:cNvPr>
              <p:cNvSpPr/>
              <p:nvPr/>
            </p:nvSpPr>
            <p:spPr>
              <a:xfrm rot="3300700">
                <a:off x="2018510" y="3518816"/>
                <a:ext cx="1107688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4" name="Rectangle: Rounded Corners 73">
                <a:extLst>
                  <a:ext uri="{FF2B5EF4-FFF2-40B4-BE49-F238E27FC236}">
                    <a16:creationId xmlns:a16="http://schemas.microsoft.com/office/drawing/2014/main" id="{C552B058-22C5-30A8-1199-2388FEA4F8F7}"/>
                  </a:ext>
                </a:extLst>
              </p:cNvPr>
              <p:cNvSpPr/>
              <p:nvPr/>
            </p:nvSpPr>
            <p:spPr>
              <a:xfrm rot="18299300" flipV="1">
                <a:off x="2018508" y="4047021"/>
                <a:ext cx="1107688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C0E901F-CAEC-FF97-7141-C47A7D4C947C}"/>
                </a:ext>
              </a:extLst>
            </p:cNvPr>
            <p:cNvSpPr txBox="1"/>
            <p:nvPr/>
          </p:nvSpPr>
          <p:spPr>
            <a:xfrm>
              <a:off x="1358167" y="3732592"/>
              <a:ext cx="102529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990CB59-02DB-70F3-FE70-8007ABFCEDD9}"/>
              </a:ext>
            </a:extLst>
          </p:cNvPr>
          <p:cNvGrpSpPr/>
          <p:nvPr/>
        </p:nvGrpSpPr>
        <p:grpSpPr>
          <a:xfrm>
            <a:off x="5230226" y="3086084"/>
            <a:ext cx="1684020" cy="1635893"/>
            <a:chOff x="1310640" y="3086084"/>
            <a:chExt cx="1684020" cy="1635893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62AC72B8-B87C-1092-F80F-219C5C019DA7}"/>
                </a:ext>
              </a:extLst>
            </p:cNvPr>
            <p:cNvGrpSpPr/>
            <p:nvPr/>
          </p:nvGrpSpPr>
          <p:grpSpPr>
            <a:xfrm>
              <a:off x="1310640" y="3086084"/>
              <a:ext cx="1684020" cy="1635893"/>
              <a:chOff x="1310640" y="3196587"/>
              <a:chExt cx="1684020" cy="1635893"/>
            </a:xfrm>
          </p:grpSpPr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84B2B265-0BB7-851B-795F-E9A57133C7EC}"/>
                  </a:ext>
                </a:extLst>
              </p:cNvPr>
              <p:cNvSpPr/>
              <p:nvPr/>
            </p:nvSpPr>
            <p:spPr>
              <a:xfrm>
                <a:off x="1310640" y="3781111"/>
                <a:ext cx="1684020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9" name="Rectangle: Rounded Corners 78">
                <a:extLst>
                  <a:ext uri="{FF2B5EF4-FFF2-40B4-BE49-F238E27FC236}">
                    <a16:creationId xmlns:a16="http://schemas.microsoft.com/office/drawing/2014/main" id="{E929232E-38DD-A5F3-EC0B-999B57405C7F}"/>
                  </a:ext>
                </a:extLst>
              </p:cNvPr>
              <p:cNvSpPr/>
              <p:nvPr/>
            </p:nvSpPr>
            <p:spPr>
              <a:xfrm rot="3300700">
                <a:off x="2018510" y="3518816"/>
                <a:ext cx="1107688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21281EF0-082A-68F7-D48A-9403DE661830}"/>
                  </a:ext>
                </a:extLst>
              </p:cNvPr>
              <p:cNvSpPr/>
              <p:nvPr/>
            </p:nvSpPr>
            <p:spPr>
              <a:xfrm rot="18299300" flipV="1">
                <a:off x="2018508" y="4047021"/>
                <a:ext cx="1107688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8931448-45B4-7D41-E126-F7829B268860}"/>
                </a:ext>
              </a:extLst>
            </p:cNvPr>
            <p:cNvSpPr txBox="1"/>
            <p:nvPr/>
          </p:nvSpPr>
          <p:spPr>
            <a:xfrm>
              <a:off x="1358167" y="3732592"/>
              <a:ext cx="102529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0CE2FF8-BF00-260F-CE35-15CE71EE41CE}"/>
              </a:ext>
            </a:extLst>
          </p:cNvPr>
          <p:cNvGrpSpPr/>
          <p:nvPr/>
        </p:nvGrpSpPr>
        <p:grpSpPr>
          <a:xfrm>
            <a:off x="7190019" y="3086084"/>
            <a:ext cx="1684020" cy="1635893"/>
            <a:chOff x="1310640" y="3086084"/>
            <a:chExt cx="1684020" cy="1635893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38F9D58-A8AE-23DB-66A8-037AD74F498E}"/>
                </a:ext>
              </a:extLst>
            </p:cNvPr>
            <p:cNvGrpSpPr/>
            <p:nvPr/>
          </p:nvGrpSpPr>
          <p:grpSpPr>
            <a:xfrm>
              <a:off x="1310640" y="3086084"/>
              <a:ext cx="1684020" cy="1635893"/>
              <a:chOff x="1310640" y="3196587"/>
              <a:chExt cx="1684020" cy="1635893"/>
            </a:xfrm>
          </p:grpSpPr>
          <p:sp>
            <p:nvSpPr>
              <p:cNvPr id="84" name="Rectangle: Rounded Corners 83">
                <a:extLst>
                  <a:ext uri="{FF2B5EF4-FFF2-40B4-BE49-F238E27FC236}">
                    <a16:creationId xmlns:a16="http://schemas.microsoft.com/office/drawing/2014/main" id="{E819092A-D6AD-2B91-D2A8-F293029AD162}"/>
                  </a:ext>
                </a:extLst>
              </p:cNvPr>
              <p:cNvSpPr/>
              <p:nvPr/>
            </p:nvSpPr>
            <p:spPr>
              <a:xfrm>
                <a:off x="1310640" y="3781111"/>
                <a:ext cx="1684020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85" name="Rectangle: Rounded Corners 84">
                <a:extLst>
                  <a:ext uri="{FF2B5EF4-FFF2-40B4-BE49-F238E27FC236}">
                    <a16:creationId xmlns:a16="http://schemas.microsoft.com/office/drawing/2014/main" id="{72C529DD-5CE9-3A3F-01B6-436A730D493A}"/>
                  </a:ext>
                </a:extLst>
              </p:cNvPr>
              <p:cNvSpPr/>
              <p:nvPr/>
            </p:nvSpPr>
            <p:spPr>
              <a:xfrm rot="3300700">
                <a:off x="2018510" y="3518816"/>
                <a:ext cx="1107688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86" name="Rectangle: Rounded Corners 85">
                <a:extLst>
                  <a:ext uri="{FF2B5EF4-FFF2-40B4-BE49-F238E27FC236}">
                    <a16:creationId xmlns:a16="http://schemas.microsoft.com/office/drawing/2014/main" id="{C13D7D11-EBBD-6400-7F0F-98B0ECE28F0F}"/>
                  </a:ext>
                </a:extLst>
              </p:cNvPr>
              <p:cNvSpPr/>
              <p:nvPr/>
            </p:nvSpPr>
            <p:spPr>
              <a:xfrm rot="18299300" flipV="1">
                <a:off x="2018508" y="4047021"/>
                <a:ext cx="1107688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1376832-8B10-9B27-BB10-A9CA93EFA5D5}"/>
                </a:ext>
              </a:extLst>
            </p:cNvPr>
            <p:cNvSpPr txBox="1"/>
            <p:nvPr/>
          </p:nvSpPr>
          <p:spPr>
            <a:xfrm>
              <a:off x="1358167" y="3732592"/>
              <a:ext cx="102529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1582DF5-4AE9-9818-701C-E5B38E890345}"/>
              </a:ext>
            </a:extLst>
          </p:cNvPr>
          <p:cNvGrpSpPr/>
          <p:nvPr/>
        </p:nvGrpSpPr>
        <p:grpSpPr>
          <a:xfrm>
            <a:off x="9149813" y="3086084"/>
            <a:ext cx="1684020" cy="1635893"/>
            <a:chOff x="1310640" y="3086084"/>
            <a:chExt cx="1684020" cy="1635893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B1252F8C-9888-FAA8-F5F2-43823054E299}"/>
                </a:ext>
              </a:extLst>
            </p:cNvPr>
            <p:cNvGrpSpPr/>
            <p:nvPr/>
          </p:nvGrpSpPr>
          <p:grpSpPr>
            <a:xfrm>
              <a:off x="1310640" y="3086084"/>
              <a:ext cx="1684020" cy="1635893"/>
              <a:chOff x="1310640" y="3196587"/>
              <a:chExt cx="1684020" cy="1635893"/>
            </a:xfrm>
          </p:grpSpPr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F0F2464D-E37A-8EFD-822E-5DBC74E77104}"/>
                  </a:ext>
                </a:extLst>
              </p:cNvPr>
              <p:cNvSpPr/>
              <p:nvPr/>
            </p:nvSpPr>
            <p:spPr>
              <a:xfrm>
                <a:off x="1310640" y="3781111"/>
                <a:ext cx="1684020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96D55601-CE26-D61E-432A-FB2F3D5798F7}"/>
                  </a:ext>
                </a:extLst>
              </p:cNvPr>
              <p:cNvSpPr/>
              <p:nvPr/>
            </p:nvSpPr>
            <p:spPr>
              <a:xfrm rot="3300700">
                <a:off x="2018510" y="3518816"/>
                <a:ext cx="1107688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10A283F0-0CBB-66BE-8355-B1412065478D}"/>
                  </a:ext>
                </a:extLst>
              </p:cNvPr>
              <p:cNvSpPr/>
              <p:nvPr/>
            </p:nvSpPr>
            <p:spPr>
              <a:xfrm rot="18299300" flipV="1">
                <a:off x="2018508" y="4047021"/>
                <a:ext cx="1107688" cy="463230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F2C1DD5-4A66-4DA6-B737-418F02A61840}"/>
                </a:ext>
              </a:extLst>
            </p:cNvPr>
            <p:cNvSpPr txBox="1"/>
            <p:nvPr/>
          </p:nvSpPr>
          <p:spPr>
            <a:xfrm>
              <a:off x="1358167" y="3732592"/>
              <a:ext cx="102529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7607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77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28</cp:revision>
  <dcterms:created xsi:type="dcterms:W3CDTF">2022-10-20T01:52:07Z</dcterms:created>
  <dcterms:modified xsi:type="dcterms:W3CDTF">2022-11-02T11:21:36Z</dcterms:modified>
</cp:coreProperties>
</file>