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6C9A3-D0A2-1AE0-DAE8-DE34998BBB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86AC46-B4CF-1815-44DD-BDF7221033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37AED-92A4-D1C3-7C15-C8BC7CAE6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6EAD-BC99-45E6-BA95-843B72F1B14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CBAA8-1FC8-DD65-1D2F-59388D25F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52B83-FD73-DCCC-5C43-A6712DA67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0D2-ECBA-43A3-A642-C468C98E2C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828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FE479-7B40-6728-6617-F228BAC22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5570B-58DE-CF90-E936-3B3ADFF07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77E20-643B-3214-A337-4241E39F7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6EAD-BC99-45E6-BA95-843B72F1B14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30CDB-34FB-92F1-875A-471DC131F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8F870-F371-A8F7-60B2-CB468C96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0D2-ECBA-43A3-A642-C468C98E2C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4762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E1CFB-87D4-354D-200F-EBC7F4BD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3C34A-E8CE-0744-4DA9-EE4523863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6E485-7FAF-738D-8486-250264A14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6EAD-BC99-45E6-BA95-843B72F1B14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3A9F3-1F4A-7EA7-B7C5-26A4633E1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127E1-738A-6555-3E41-0F41D4D79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0D2-ECBA-43A3-A642-C468C98E2C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703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C6A27-A490-4F8F-9DBF-3F2B2B169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9CB30-E82A-52E6-2A20-9D7D53687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2821E-1DF9-289E-41D2-85BED13CA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996122-8747-D71C-7A8E-EEBE703F0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6EAD-BC99-45E6-BA95-843B72F1B14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E9B33-B3C7-5DC6-ABD4-FC49AC5A0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DC438-885A-F2D3-4FCC-3F9D2626D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0D2-ECBA-43A3-A642-C468C98E2C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2466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4BE4B-7197-A896-D0F5-2762DE5E2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1F3E1-362F-4E8C-2467-4A12ACE9C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1A27B7-F4B6-72C4-EF92-30F2697E17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192F8-E81E-CA9C-2D82-95DA5371EE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30273E-B3CC-FE34-31E0-88D570342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C654A5-D3F6-10AC-A5E6-E7371F517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6EAD-BC99-45E6-BA95-843B72F1B14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C68B80-6CEA-2084-43D6-9C4027F9D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7E1756-61B2-9B4C-5EC2-A71E2CD91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0D2-ECBA-43A3-A642-C468C98E2C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3516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F82F7-A4C1-6861-70C0-6032B758C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9959D2-394C-FBE0-0ADA-10CAE8102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6EAD-BC99-45E6-BA95-843B72F1B14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017BB8-C8A3-35F5-332D-0609A0BF6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E1FFA-59BD-63BA-FCC5-7480EFF86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0D2-ECBA-43A3-A642-C468C98E2C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6452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4301A0-8B72-5A7B-A294-DF2D6971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6EAD-BC99-45E6-BA95-843B72F1B14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0DD185-DE57-9E3B-6762-71631061E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3E6C6E-E0D9-BF6D-F0AE-317485DB0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0D2-ECBA-43A3-A642-C468C98E2C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560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0EFEF-48B0-AF8E-5C70-7A137FD5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F1F4D-B390-1B6A-2283-9F78DFDE0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54718-78A1-9BE2-159C-1CDA525F4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77E30-2CB2-5C59-2F2B-039ED7620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6EAD-BC99-45E6-BA95-843B72F1B14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BD0EEC-67C1-877A-4FD7-30FF98C46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3F8E1-F711-9731-55B3-9E3985FEB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0D2-ECBA-43A3-A642-C468C98E2C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9695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08402-AE44-4551-0838-E2809146D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DB03C3-1DDC-1CB3-5FE4-FB2707A057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D4C66-809F-35B8-9937-3807CD46D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B73D9-875C-5A0D-03D4-40A23B470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6EAD-BC99-45E6-BA95-843B72F1B14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45CCD-BB3F-5873-ABF3-999413EBD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8D1BB4-6D2E-5FC2-C70F-49FA87B5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0D2-ECBA-43A3-A642-C468C98E2C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99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193D6-D71E-F1E6-6893-72BE7A2EA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3207AC-9378-EFC4-DE9A-1203C57442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AF4F2-099F-3568-9AFC-A25696870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6EAD-BC99-45E6-BA95-843B72F1B14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07054-A2BF-25D0-26DB-CE72D3FC1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E623F-2142-D9B9-D21A-413621BC7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0D2-ECBA-43A3-A642-C468C98E2C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826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1153B4-0BCF-9594-F699-11BE57BC75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2666E6-5EB3-0E08-9C59-822D67987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099E8-9184-F8FD-9362-D9E866BC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6EAD-BC99-45E6-BA95-843B72F1B14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DB629-3FF1-80E3-CC07-A3A1F19E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9AB51-6F77-59DA-2ECB-D64B31FA5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0D2-ECBA-43A3-A642-C468C98E2C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8650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272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1D22F2-75B7-4823-599E-12B5B04E7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7AC40-D3A1-28B7-9789-3EE194FA0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01466-5AEF-5BCB-8332-9C602674EE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A6EAD-BC99-45E6-BA95-843B72F1B14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9DF37-D87E-41A7-6231-926CEFDE74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5E1F8-A5BD-F5C3-E3B0-045A85679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630D2-ECBA-43A3-A642-C468C98E2C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71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83318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280B2-9C0A-F6CA-C8A7-A6E1327A8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Lorem ipsum dolor sit </a:t>
            </a:r>
            <a:r>
              <a:rPr lang="en-US" b="1" dirty="0" err="1">
                <a:solidFill>
                  <a:schemeClr val="tx1"/>
                </a:solidFill>
              </a:rPr>
              <a:t>amet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consectetur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D2F2AB-B236-FF8E-C828-13C7BCEFFE93}"/>
              </a:ext>
            </a:extLst>
          </p:cNvPr>
          <p:cNvSpPr/>
          <p:nvPr/>
        </p:nvSpPr>
        <p:spPr>
          <a:xfrm>
            <a:off x="751950" y="1557339"/>
            <a:ext cx="4929893" cy="39466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EADF9D-AFB4-F023-A7C0-A21CC6430F53}"/>
              </a:ext>
            </a:extLst>
          </p:cNvPr>
          <p:cNvSpPr txBox="1">
            <a:spLocks/>
          </p:cNvSpPr>
          <p:nvPr/>
        </p:nvSpPr>
        <p:spPr>
          <a:xfrm>
            <a:off x="1962177" y="1931845"/>
            <a:ext cx="2979103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sz="2000" b="1" dirty="0">
                <a:solidFill>
                  <a:srgbClr val="009490"/>
                </a:solidFill>
              </a:rPr>
              <a:t>Lorem ipsum dolor sit </a:t>
            </a:r>
            <a:r>
              <a:rPr lang="en-US" sz="2000" b="1" dirty="0" err="1">
                <a:solidFill>
                  <a:srgbClr val="009490"/>
                </a:solidFill>
              </a:rPr>
              <a:t>amet</a:t>
            </a:r>
            <a:r>
              <a:rPr lang="en-US" sz="2000" b="1" dirty="0">
                <a:solidFill>
                  <a:srgbClr val="009490"/>
                </a:solidFill>
              </a:rPr>
              <a:t>, </a:t>
            </a:r>
            <a:r>
              <a:rPr lang="en-US" sz="2000" b="1" dirty="0" err="1">
                <a:solidFill>
                  <a:srgbClr val="009490"/>
                </a:solidFill>
              </a:rPr>
              <a:t>consectetur</a:t>
            </a:r>
            <a:r>
              <a:rPr lang="en-US" sz="2000" b="1" dirty="0">
                <a:solidFill>
                  <a:srgbClr val="009490"/>
                </a:solidFill>
              </a:rPr>
              <a:t> </a:t>
            </a:r>
            <a:r>
              <a:rPr lang="en-US" sz="2000" b="1" dirty="0" err="1">
                <a:solidFill>
                  <a:srgbClr val="009490"/>
                </a:solidFill>
              </a:rPr>
              <a:t>adipiscing</a:t>
            </a:r>
            <a:r>
              <a:rPr lang="en-US" sz="2000" b="1" dirty="0">
                <a:solidFill>
                  <a:srgbClr val="009490"/>
                </a:solidFill>
              </a:rPr>
              <a:t> </a:t>
            </a:r>
            <a:r>
              <a:rPr lang="en-US" sz="2000" b="1" dirty="0" err="1">
                <a:solidFill>
                  <a:srgbClr val="009490"/>
                </a:solidFill>
              </a:rPr>
              <a:t>elit</a:t>
            </a:r>
            <a:r>
              <a:rPr lang="en-US" sz="2000" b="1" dirty="0">
                <a:solidFill>
                  <a:srgbClr val="009490"/>
                </a:solidFill>
              </a:rPr>
              <a:t>, sed do </a:t>
            </a:r>
            <a:r>
              <a:rPr lang="en-US" sz="2000" b="1" dirty="0" err="1">
                <a:solidFill>
                  <a:srgbClr val="009490"/>
                </a:solidFill>
              </a:rPr>
              <a:t>eiusmod</a:t>
            </a:r>
            <a:r>
              <a:rPr lang="en-US" sz="2000" b="1" dirty="0">
                <a:solidFill>
                  <a:srgbClr val="009490"/>
                </a:solidFill>
              </a:rPr>
              <a:t> </a:t>
            </a:r>
            <a:r>
              <a:rPr lang="en-US" sz="2000" b="1" dirty="0" err="1">
                <a:solidFill>
                  <a:srgbClr val="009490"/>
                </a:solidFill>
              </a:rPr>
              <a:t>tempor</a:t>
            </a:r>
            <a:endParaRPr lang="en-US" sz="2000" b="1" dirty="0">
              <a:solidFill>
                <a:srgbClr val="00949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E2D8CEE-4D60-5FEA-1113-32E90C1C70FF}"/>
              </a:ext>
            </a:extLst>
          </p:cNvPr>
          <p:cNvGrpSpPr/>
          <p:nvPr/>
        </p:nvGrpSpPr>
        <p:grpSpPr>
          <a:xfrm>
            <a:off x="756689" y="1963006"/>
            <a:ext cx="715121" cy="670231"/>
            <a:chOff x="726672" y="1846707"/>
            <a:chExt cx="423948" cy="42394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8501D5C-8252-A847-596F-3530BA0F8583}"/>
                </a:ext>
              </a:extLst>
            </p:cNvPr>
            <p:cNvSpPr/>
            <p:nvPr/>
          </p:nvSpPr>
          <p:spPr>
            <a:xfrm>
              <a:off x="726672" y="1846707"/>
              <a:ext cx="423948" cy="4239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0" name="Google Shape;1293;p81">
              <a:extLst>
                <a:ext uri="{FF2B5EF4-FFF2-40B4-BE49-F238E27FC236}">
                  <a16:creationId xmlns:a16="http://schemas.microsoft.com/office/drawing/2014/main" id="{021417A5-7FFD-29FA-4B71-37486D8F3253}"/>
                </a:ext>
              </a:extLst>
            </p:cNvPr>
            <p:cNvSpPr/>
            <p:nvPr/>
          </p:nvSpPr>
          <p:spPr>
            <a:xfrm>
              <a:off x="860498" y="1945651"/>
              <a:ext cx="156296" cy="226060"/>
            </a:xfrm>
            <a:custGeom>
              <a:avLst/>
              <a:gdLst/>
              <a:ahLst/>
              <a:cxnLst/>
              <a:rect l="l" t="t" r="r" b="b"/>
              <a:pathLst>
                <a:path w="1649" h="2442" extrusionOk="0">
                  <a:moveTo>
                    <a:pt x="501" y="1"/>
                  </a:moveTo>
                  <a:cubicBezTo>
                    <a:pt x="238" y="1"/>
                    <a:pt x="1" y="336"/>
                    <a:pt x="250" y="590"/>
                  </a:cubicBezTo>
                  <a:lnTo>
                    <a:pt x="841" y="1232"/>
                  </a:lnTo>
                  <a:lnTo>
                    <a:pt x="250" y="1874"/>
                  </a:lnTo>
                  <a:cubicBezTo>
                    <a:pt x="36" y="2126"/>
                    <a:pt x="260" y="2441"/>
                    <a:pt x="516" y="2441"/>
                  </a:cubicBezTo>
                  <a:cubicBezTo>
                    <a:pt x="596" y="2441"/>
                    <a:pt x="680" y="2410"/>
                    <a:pt x="754" y="2336"/>
                  </a:cubicBezTo>
                  <a:lnTo>
                    <a:pt x="1555" y="1463"/>
                  </a:lnTo>
                  <a:cubicBezTo>
                    <a:pt x="1613" y="1405"/>
                    <a:pt x="1641" y="1326"/>
                    <a:pt x="1649" y="1246"/>
                  </a:cubicBezTo>
                  <a:cubicBezTo>
                    <a:pt x="1649" y="1239"/>
                    <a:pt x="1649" y="1239"/>
                    <a:pt x="1649" y="1232"/>
                  </a:cubicBezTo>
                  <a:cubicBezTo>
                    <a:pt x="1649" y="1225"/>
                    <a:pt x="1649" y="1225"/>
                    <a:pt x="1649" y="1218"/>
                  </a:cubicBezTo>
                  <a:cubicBezTo>
                    <a:pt x="1641" y="1138"/>
                    <a:pt x="1613" y="1059"/>
                    <a:pt x="1555" y="1001"/>
                  </a:cubicBezTo>
                  <a:lnTo>
                    <a:pt x="754" y="129"/>
                  </a:lnTo>
                  <a:cubicBezTo>
                    <a:pt x="679" y="38"/>
                    <a:pt x="588" y="1"/>
                    <a:pt x="50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7"/>
              <a:endParaRPr dirty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0B2D581B-6871-3CFF-359B-607666B84172}"/>
              </a:ext>
            </a:extLst>
          </p:cNvPr>
          <p:cNvSpPr/>
          <p:nvPr/>
        </p:nvSpPr>
        <p:spPr>
          <a:xfrm>
            <a:off x="1962175" y="5406929"/>
            <a:ext cx="3719668" cy="97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4D864-9E3C-93F1-6497-0C8E85D136F2}"/>
              </a:ext>
            </a:extLst>
          </p:cNvPr>
          <p:cNvSpPr txBox="1">
            <a:spLocks/>
          </p:cNvSpPr>
          <p:nvPr/>
        </p:nvSpPr>
        <p:spPr>
          <a:xfrm>
            <a:off x="1962177" y="3325986"/>
            <a:ext cx="2979103" cy="1752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defTabSz="914377">
              <a:spcBef>
                <a:spcPts val="400"/>
              </a:spcBef>
            </a:pPr>
            <a:r>
              <a:rPr lang="en-US" sz="1800" b="1" dirty="0">
                <a:solidFill>
                  <a:srgbClr val="009490"/>
                </a:solidFill>
              </a:rPr>
              <a:t>Lorem ipsum </a:t>
            </a:r>
          </a:p>
          <a:p>
            <a:pPr marL="228594" indent="-228594" defTabSz="914377">
              <a:spcBef>
                <a:spcPts val="400"/>
              </a:spcBef>
            </a:pPr>
            <a:r>
              <a:rPr lang="en-US" sz="1800" b="1" dirty="0">
                <a:solidFill>
                  <a:srgbClr val="009490"/>
                </a:solidFill>
              </a:rPr>
              <a:t>Lorem ipsum </a:t>
            </a:r>
          </a:p>
          <a:p>
            <a:pPr marL="228594" indent="-228594" defTabSz="914377">
              <a:spcBef>
                <a:spcPts val="400"/>
              </a:spcBef>
            </a:pPr>
            <a:r>
              <a:rPr lang="en-US" sz="1800" b="1" dirty="0">
                <a:solidFill>
                  <a:srgbClr val="009490"/>
                </a:solidFill>
              </a:rPr>
              <a:t>Lorem ipsum </a:t>
            </a:r>
          </a:p>
          <a:p>
            <a:pPr marL="228594" indent="-228594" defTabSz="914377">
              <a:spcBef>
                <a:spcPts val="400"/>
              </a:spcBef>
            </a:pPr>
            <a:r>
              <a:rPr lang="en-US" sz="1800" b="1" dirty="0">
                <a:solidFill>
                  <a:srgbClr val="009490"/>
                </a:solidFill>
              </a:rPr>
              <a:t>Lorem ipsum </a:t>
            </a:r>
          </a:p>
          <a:p>
            <a:pPr marL="228594" indent="-228594" defTabSz="914377">
              <a:spcBef>
                <a:spcPts val="400"/>
              </a:spcBef>
            </a:pPr>
            <a:r>
              <a:rPr lang="en-US" sz="1800" b="1" dirty="0">
                <a:solidFill>
                  <a:srgbClr val="009490"/>
                </a:solidFill>
              </a:rPr>
              <a:t>Lorem ipsum </a:t>
            </a:r>
          </a:p>
          <a:p>
            <a:pPr marL="228594" indent="-228594" defTabSz="914377">
              <a:spcBef>
                <a:spcPts val="400"/>
              </a:spcBef>
            </a:pPr>
            <a:r>
              <a:rPr lang="en-US" sz="1800" b="1" dirty="0">
                <a:solidFill>
                  <a:srgbClr val="009490"/>
                </a:solidFill>
              </a:rPr>
              <a:t>Lorem ipsum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2C6BCC-E455-B23A-ED9A-81D70982741F}"/>
              </a:ext>
            </a:extLst>
          </p:cNvPr>
          <p:cNvGrpSpPr/>
          <p:nvPr/>
        </p:nvGrpSpPr>
        <p:grpSpPr>
          <a:xfrm>
            <a:off x="6538208" y="1557339"/>
            <a:ext cx="4929893" cy="3946647"/>
            <a:chOff x="8060939" y="1557339"/>
            <a:chExt cx="3407161" cy="272761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FC17629-1B1B-8060-4D22-8F8DAA3839F6}"/>
                </a:ext>
              </a:extLst>
            </p:cNvPr>
            <p:cNvSpPr/>
            <p:nvPr/>
          </p:nvSpPr>
          <p:spPr>
            <a:xfrm>
              <a:off x="8060939" y="1557339"/>
              <a:ext cx="3407161" cy="27276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304800" dir="5400000" sx="94000" sy="94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091066A2-B70D-7DBA-55CD-9B9C7BF8F237}"/>
                </a:ext>
              </a:extLst>
            </p:cNvPr>
            <p:cNvSpPr txBox="1">
              <a:spLocks/>
            </p:cNvSpPr>
            <p:nvPr/>
          </p:nvSpPr>
          <p:spPr>
            <a:xfrm>
              <a:off x="8897354" y="1816168"/>
              <a:ext cx="2158215" cy="76576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sz="2000" b="1" dirty="0">
                  <a:solidFill>
                    <a:srgbClr val="F77E54"/>
                  </a:solidFill>
                </a:rPr>
                <a:t>Lorem ipsum dolor sit </a:t>
              </a:r>
              <a:r>
                <a:rPr lang="en-US" sz="2000" b="1" dirty="0" err="1">
                  <a:solidFill>
                    <a:srgbClr val="F77E54"/>
                  </a:solidFill>
                </a:rPr>
                <a:t>amet</a:t>
              </a:r>
              <a:r>
                <a:rPr lang="en-US" sz="2000" b="1" dirty="0">
                  <a:solidFill>
                    <a:srgbClr val="F77E54"/>
                  </a:solidFill>
                </a:rPr>
                <a:t>, </a:t>
              </a:r>
              <a:r>
                <a:rPr lang="en-US" sz="2000" b="1" dirty="0" err="1">
                  <a:solidFill>
                    <a:srgbClr val="F77E54"/>
                  </a:solidFill>
                </a:rPr>
                <a:t>consectetur</a:t>
              </a:r>
              <a:r>
                <a:rPr lang="en-US" sz="2000" b="1" dirty="0">
                  <a:solidFill>
                    <a:srgbClr val="F77E54"/>
                  </a:solidFill>
                </a:rPr>
                <a:t> </a:t>
              </a:r>
              <a:r>
                <a:rPr lang="en-US" sz="2000" b="1" dirty="0" err="1">
                  <a:solidFill>
                    <a:srgbClr val="F77E54"/>
                  </a:solidFill>
                </a:rPr>
                <a:t>adipiscing</a:t>
              </a:r>
              <a:r>
                <a:rPr lang="en-US" sz="2000" b="1" dirty="0">
                  <a:solidFill>
                    <a:srgbClr val="F77E54"/>
                  </a:solidFill>
                </a:rPr>
                <a:t> </a:t>
              </a:r>
              <a:r>
                <a:rPr lang="en-US" sz="2000" b="1" dirty="0" err="1">
                  <a:solidFill>
                    <a:srgbClr val="F77E54"/>
                  </a:solidFill>
                </a:rPr>
                <a:t>elit</a:t>
              </a:r>
              <a:r>
                <a:rPr lang="en-US" sz="2000" b="1" dirty="0">
                  <a:solidFill>
                    <a:srgbClr val="F77E54"/>
                  </a:solidFill>
                </a:rPr>
                <a:t>, sed do </a:t>
              </a:r>
              <a:r>
                <a:rPr lang="en-US" sz="2000" b="1" dirty="0" err="1">
                  <a:solidFill>
                    <a:srgbClr val="F77E54"/>
                  </a:solidFill>
                </a:rPr>
                <a:t>eiusmod</a:t>
              </a:r>
              <a:r>
                <a:rPr lang="en-US" sz="2000" b="1" dirty="0">
                  <a:solidFill>
                    <a:srgbClr val="F77E54"/>
                  </a:solidFill>
                </a:rPr>
                <a:t> </a:t>
              </a:r>
              <a:r>
                <a:rPr lang="en-US" sz="2000" b="1" dirty="0" err="1">
                  <a:solidFill>
                    <a:srgbClr val="F77E54"/>
                  </a:solidFill>
                </a:rPr>
                <a:t>tempor</a:t>
              </a:r>
              <a:endParaRPr lang="en-US" sz="2000" b="1" dirty="0">
                <a:solidFill>
                  <a:srgbClr val="F77E54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4E32FA5-79F6-35EC-E3EB-2B2A3FB5C09F}"/>
                </a:ext>
              </a:extLst>
            </p:cNvPr>
            <p:cNvGrpSpPr/>
            <p:nvPr/>
          </p:nvGrpSpPr>
          <p:grpSpPr>
            <a:xfrm>
              <a:off x="8064214" y="1837704"/>
              <a:ext cx="494237" cy="463212"/>
              <a:chOff x="726672" y="1846707"/>
              <a:chExt cx="423948" cy="423948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86D8157-F047-D924-4BFC-9DEA5A016B48}"/>
                  </a:ext>
                </a:extLst>
              </p:cNvPr>
              <p:cNvSpPr/>
              <p:nvPr/>
            </p:nvSpPr>
            <p:spPr>
              <a:xfrm>
                <a:off x="726672" y="1846707"/>
                <a:ext cx="423948" cy="42394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20" name="Google Shape;1293;p81">
                <a:extLst>
                  <a:ext uri="{FF2B5EF4-FFF2-40B4-BE49-F238E27FC236}">
                    <a16:creationId xmlns:a16="http://schemas.microsoft.com/office/drawing/2014/main" id="{E8D74334-8750-9C7A-E116-B574CEC948B9}"/>
                  </a:ext>
                </a:extLst>
              </p:cNvPr>
              <p:cNvSpPr/>
              <p:nvPr/>
            </p:nvSpPr>
            <p:spPr>
              <a:xfrm>
                <a:off x="860498" y="1945651"/>
                <a:ext cx="156296" cy="226060"/>
              </a:xfrm>
              <a:custGeom>
                <a:avLst/>
                <a:gdLst/>
                <a:ahLst/>
                <a:cxnLst/>
                <a:rect l="l" t="t" r="r" b="b"/>
                <a:pathLst>
                  <a:path w="1649" h="2442" extrusionOk="0">
                    <a:moveTo>
                      <a:pt x="501" y="1"/>
                    </a:moveTo>
                    <a:cubicBezTo>
                      <a:pt x="238" y="1"/>
                      <a:pt x="1" y="336"/>
                      <a:pt x="250" y="590"/>
                    </a:cubicBezTo>
                    <a:lnTo>
                      <a:pt x="841" y="1232"/>
                    </a:lnTo>
                    <a:lnTo>
                      <a:pt x="250" y="1874"/>
                    </a:lnTo>
                    <a:cubicBezTo>
                      <a:pt x="36" y="2126"/>
                      <a:pt x="260" y="2441"/>
                      <a:pt x="516" y="2441"/>
                    </a:cubicBezTo>
                    <a:cubicBezTo>
                      <a:pt x="596" y="2441"/>
                      <a:pt x="680" y="2410"/>
                      <a:pt x="754" y="2336"/>
                    </a:cubicBezTo>
                    <a:lnTo>
                      <a:pt x="1555" y="1463"/>
                    </a:lnTo>
                    <a:cubicBezTo>
                      <a:pt x="1613" y="1405"/>
                      <a:pt x="1641" y="1326"/>
                      <a:pt x="1649" y="1246"/>
                    </a:cubicBezTo>
                    <a:cubicBezTo>
                      <a:pt x="1649" y="1239"/>
                      <a:pt x="1649" y="1239"/>
                      <a:pt x="1649" y="1232"/>
                    </a:cubicBezTo>
                    <a:cubicBezTo>
                      <a:pt x="1649" y="1225"/>
                      <a:pt x="1649" y="1225"/>
                      <a:pt x="1649" y="1218"/>
                    </a:cubicBezTo>
                    <a:cubicBezTo>
                      <a:pt x="1641" y="1138"/>
                      <a:pt x="1613" y="1059"/>
                      <a:pt x="1555" y="1001"/>
                    </a:cubicBezTo>
                    <a:lnTo>
                      <a:pt x="754" y="129"/>
                    </a:lnTo>
                    <a:cubicBezTo>
                      <a:pt x="679" y="38"/>
                      <a:pt x="588" y="1"/>
                      <a:pt x="50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7"/>
                <a:endParaRPr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11B705B-257F-B4AF-5A15-0702ACE9770E}"/>
                </a:ext>
              </a:extLst>
            </p:cNvPr>
            <p:cNvSpPr/>
            <p:nvPr/>
          </p:nvSpPr>
          <p:spPr>
            <a:xfrm>
              <a:off x="8897353" y="4217878"/>
              <a:ext cx="2570747" cy="670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9D77573-984B-52CE-C430-23FE11D4CF73}"/>
              </a:ext>
            </a:extLst>
          </p:cNvPr>
          <p:cNvSpPr txBox="1">
            <a:spLocks/>
          </p:cNvSpPr>
          <p:nvPr/>
        </p:nvSpPr>
        <p:spPr>
          <a:xfrm>
            <a:off x="7748434" y="3325986"/>
            <a:ext cx="2979103" cy="1752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defTabSz="914377">
              <a:spcBef>
                <a:spcPts val="400"/>
              </a:spcBef>
            </a:pPr>
            <a:r>
              <a:rPr lang="en-US" sz="1800" b="1" dirty="0">
                <a:solidFill>
                  <a:srgbClr val="F8855D"/>
                </a:solidFill>
              </a:rPr>
              <a:t>Lorem ipsum </a:t>
            </a:r>
          </a:p>
          <a:p>
            <a:pPr marL="228594" indent="-228594" defTabSz="914377">
              <a:spcBef>
                <a:spcPts val="400"/>
              </a:spcBef>
            </a:pPr>
            <a:r>
              <a:rPr lang="en-US" sz="1800" b="1" dirty="0">
                <a:solidFill>
                  <a:srgbClr val="F8855D"/>
                </a:solidFill>
              </a:rPr>
              <a:t>Lorem ipsum </a:t>
            </a:r>
          </a:p>
          <a:p>
            <a:pPr marL="228594" indent="-228594" defTabSz="914377">
              <a:spcBef>
                <a:spcPts val="400"/>
              </a:spcBef>
            </a:pPr>
            <a:r>
              <a:rPr lang="en-US" sz="1800" b="1" dirty="0">
                <a:solidFill>
                  <a:srgbClr val="F8855D"/>
                </a:solidFill>
              </a:rPr>
              <a:t>Lorem ipsum </a:t>
            </a:r>
          </a:p>
          <a:p>
            <a:pPr marL="228594" indent="-228594" defTabSz="914377">
              <a:spcBef>
                <a:spcPts val="400"/>
              </a:spcBef>
            </a:pPr>
            <a:r>
              <a:rPr lang="en-US" sz="1800" b="1" dirty="0">
                <a:solidFill>
                  <a:srgbClr val="F8855D"/>
                </a:solidFill>
              </a:rPr>
              <a:t>Lorem ipsum </a:t>
            </a:r>
          </a:p>
          <a:p>
            <a:pPr marL="228594" indent="-228594" defTabSz="914377">
              <a:spcBef>
                <a:spcPts val="400"/>
              </a:spcBef>
            </a:pPr>
            <a:r>
              <a:rPr lang="en-US" sz="1800" b="1" dirty="0">
                <a:solidFill>
                  <a:srgbClr val="F8855D"/>
                </a:solidFill>
              </a:rPr>
              <a:t>Lorem ipsum </a:t>
            </a:r>
          </a:p>
          <a:p>
            <a:pPr marL="228594" indent="-228594" defTabSz="914377">
              <a:spcBef>
                <a:spcPts val="400"/>
              </a:spcBef>
            </a:pPr>
            <a:r>
              <a:rPr lang="en-US" sz="1800" b="1" dirty="0">
                <a:solidFill>
                  <a:srgbClr val="F8855D"/>
                </a:solidFill>
              </a:rPr>
              <a:t>Lorem ipsum </a:t>
            </a:r>
          </a:p>
        </p:txBody>
      </p:sp>
    </p:spTree>
    <p:extLst>
      <p:ext uri="{BB962C8B-B14F-4D97-AF65-F5344CB8AC3E}">
        <p14:creationId xmlns:p14="http://schemas.microsoft.com/office/powerpoint/2010/main" val="25575938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Slideceo Free Template - www.slideceo.com</vt:lpstr>
      <vt:lpstr>think-cell Slide</vt:lpstr>
      <vt:lpstr>Lorem ipsum dolor sit amet, consectetur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</dc:title>
  <dc:creator>Ashwin Kumar</dc:creator>
  <cp:lastModifiedBy>Ashwin Kumar</cp:lastModifiedBy>
  <cp:revision>1</cp:revision>
  <dcterms:created xsi:type="dcterms:W3CDTF">2022-12-09T08:40:24Z</dcterms:created>
  <dcterms:modified xsi:type="dcterms:W3CDTF">2022-12-09T08:40:43Z</dcterms:modified>
</cp:coreProperties>
</file>