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A0737-5D3C-E1DD-7F23-562E2B767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C08058-916B-DD99-DE2C-09110D81E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9AADB-D86D-9E81-9C1D-933337A4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0AFCF-8E8F-862F-7100-C97315FAF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1219F-8BCE-205E-528B-D1BF0AD8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26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A2A16-D42A-6862-9F3F-AD79E7173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57759-A0DC-E2FC-291D-CA7DFCBBA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60C11-97B0-6772-070A-1CBE0FE09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445C7-BE20-265E-3828-C90C343F2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41B00-DC72-7C9D-A995-895BB5AC5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301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2EBF1-90F1-49B1-8910-657A98209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42AF3-8C26-D07B-FBFA-48CD89B5C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262AF-1139-8556-0557-7C8DC5651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36B95-95B5-AADA-FE1E-6875E3BCA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EB4EA-772B-3139-B4D4-25245350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985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CE22F-D760-D276-8A50-191BB649D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F63DB-167B-A076-5DF3-9BFC68DDE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B282D1-9EC3-2DE4-F3B9-EFCDAF813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A3365-1EA0-47CA-8F93-F8D189CB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F97F-C034-453F-C59F-BABB1D663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54EBC-DE16-6C59-D840-E295295D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9463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51060-E13B-4338-CCA9-901630EAD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2E6AD-53A9-16C4-A3B1-461414E7E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894C9-C30D-CBA0-FBBF-214622784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8B4EB5-62AF-0EF4-314B-69D7DCF74B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D28CC8-D554-B07E-6DA3-1EB8BDA27B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14A7BE-3D2F-0436-6508-B6FF4A936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F68C2E-DE57-FECE-2BDE-6A0C0D77C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2254EC-9995-8F8F-6DA6-4D5E0410B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7172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55AF3-F618-16E6-31DA-146BD56DA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65BA82-446D-BB22-BC28-6D2508F96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D577A7-931E-F819-9B61-189CE830A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90D70-D15D-E065-15D2-4232BC63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453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26713-CCDD-B433-EF74-8181939A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FEDC8-402F-0174-C734-E2310B1E6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3978B-BEB3-9672-008B-7CBCB0FD9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85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5523-4032-16C1-D5AB-8CA06495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ACA81-E57B-C32E-F018-F9E81DFA9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EC54D-B2A6-3253-C9D5-6810DD823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ECFC7-3D21-BDF3-F200-D14C6BD87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17EEF-1E15-D12C-CFB0-9AF628C2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6F2DB-5F27-557E-AF52-9CADCE3D9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0146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B81A7-3B5C-38FA-81CE-6195B46CB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F5311F-4AEA-4E4B-7848-DC63FDAEB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661B9-15E4-47E8-5A97-CFDC32B75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5ED01-14A8-17BE-D4F2-F3A79A0E1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EADC8-6A35-299C-4588-F98CAE386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BF111-674B-0FE8-B137-97652F153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93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98754-E49C-310C-CF64-3B560E977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4D210-1FE6-46FE-8032-9D6AD7258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70E5A-DA29-2B1D-4007-48093426A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93327-E0D9-2E5D-DF16-933137620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4E1D0-5538-AD78-592F-55325EF0C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498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70E26A-8ED6-BA56-8DE7-EEFAAF30B9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267B9-782C-CBB3-4DA1-755D60FFB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B2C58-0D02-AE90-F88F-73BB0C832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2D604-DE23-03A6-6B61-7482DF77A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A7666-5955-A0E9-8DDA-2FA48588C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16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1997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1E1921-B214-B167-2849-D62F85CE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978CA-A609-579C-8175-3740954BB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DEE37-203A-BBDC-A90E-CB561D67A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8D2A7-0066-4AA3-B007-E69CE300D336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80783-9A1B-9F11-8F20-3BAFB0EFB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A9A0-60BE-221F-1F86-F185E9EC3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97E6B-6A0B-47AB-8186-2B4122B9B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55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453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36C11-B48B-EDCF-CD8C-2C00B6EF6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2"/>
                </a:solidFill>
              </a:rPr>
              <a:t>Lorem ipsum </a:t>
            </a:r>
            <a:r>
              <a:rPr lang="en-IN" b="1" dirty="0" err="1">
                <a:solidFill>
                  <a:schemeClr val="tx2"/>
                </a:solidFill>
              </a:rPr>
              <a:t>dolor</a:t>
            </a:r>
            <a:r>
              <a:rPr lang="en-IN" b="1" dirty="0">
                <a:solidFill>
                  <a:schemeClr val="tx2"/>
                </a:solidFill>
              </a:rPr>
              <a:t> sit amet, </a:t>
            </a:r>
            <a:r>
              <a:rPr lang="en-IN" b="1" dirty="0" err="1">
                <a:solidFill>
                  <a:schemeClr val="tx2"/>
                </a:solidFill>
              </a:rPr>
              <a:t>consectetur</a:t>
            </a:r>
            <a:r>
              <a:rPr lang="en-IN" b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1CA99C-7FCE-3FD1-15DD-5FD73308D61E}"/>
              </a:ext>
            </a:extLst>
          </p:cNvPr>
          <p:cNvSpPr/>
          <p:nvPr/>
        </p:nvSpPr>
        <p:spPr>
          <a:xfrm>
            <a:off x="756181" y="1557338"/>
            <a:ext cx="5029159" cy="446674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20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79FBEC1-C14E-0845-D02F-150EE47F0E3C}"/>
              </a:ext>
            </a:extLst>
          </p:cNvPr>
          <p:cNvSpPr txBox="1">
            <a:spLocks/>
          </p:cNvSpPr>
          <p:nvPr/>
        </p:nvSpPr>
        <p:spPr>
          <a:xfrm>
            <a:off x="1772766" y="2360326"/>
            <a:ext cx="3237860" cy="3175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2000" dirty="0">
                <a:solidFill>
                  <a:srgbClr val="FFFFFF"/>
                </a:solidFill>
              </a:rPr>
              <a:t>Lorem ipsum dolor sit </a:t>
            </a:r>
            <a:r>
              <a:rPr lang="en-US" sz="2000" dirty="0" err="1">
                <a:solidFill>
                  <a:srgbClr val="FFFFFF"/>
                </a:solidFill>
              </a:rPr>
              <a:t>amet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consectetur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adipiscing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elit</a:t>
            </a:r>
            <a:r>
              <a:rPr lang="en-US" sz="2000" dirty="0">
                <a:solidFill>
                  <a:srgbClr val="FFFFFF"/>
                </a:solidFill>
              </a:rPr>
              <a:t>, sed do </a:t>
            </a:r>
            <a:r>
              <a:rPr lang="en-US" sz="2000" dirty="0" err="1">
                <a:solidFill>
                  <a:srgbClr val="FFFFFF"/>
                </a:solidFill>
              </a:rPr>
              <a:t>eiusmod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tempor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incididunt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ut</a:t>
            </a:r>
            <a:r>
              <a:rPr lang="en-US" sz="2000" dirty="0">
                <a:solidFill>
                  <a:srgbClr val="FFFFFF"/>
                </a:solidFill>
              </a:rPr>
              <a:t> labore et </a:t>
            </a:r>
          </a:p>
          <a:p>
            <a:pPr marL="0" indent="0" defTabSz="914377">
              <a:buNone/>
            </a:pPr>
            <a:r>
              <a:rPr lang="en-US" sz="2000" dirty="0">
                <a:solidFill>
                  <a:srgbClr val="FFFFFF"/>
                </a:solidFill>
              </a:rPr>
              <a:t>Dolore magna </a:t>
            </a:r>
            <a:r>
              <a:rPr lang="en-US" sz="2000" dirty="0" err="1">
                <a:solidFill>
                  <a:srgbClr val="FFFFFF"/>
                </a:solidFill>
              </a:rPr>
              <a:t>aliqua</a:t>
            </a:r>
            <a:r>
              <a:rPr lang="en-US" sz="2000" dirty="0">
                <a:solidFill>
                  <a:srgbClr val="FFFFFF"/>
                </a:solidFill>
              </a:rPr>
              <a:t>. Ut </a:t>
            </a:r>
            <a:r>
              <a:rPr lang="en-US" sz="2000" dirty="0" err="1">
                <a:solidFill>
                  <a:srgbClr val="FFFFFF"/>
                </a:solidFill>
              </a:rPr>
              <a:t>enim</a:t>
            </a:r>
            <a:r>
              <a:rPr lang="en-US" sz="2000" dirty="0">
                <a:solidFill>
                  <a:srgbClr val="FFFFFF"/>
                </a:solidFill>
              </a:rPr>
              <a:t> ad minim </a:t>
            </a:r>
            <a:r>
              <a:rPr lang="en-US" sz="2000" dirty="0" err="1">
                <a:solidFill>
                  <a:srgbClr val="FFFFFF"/>
                </a:solidFill>
              </a:rPr>
              <a:t>veniam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quis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nostrud</a:t>
            </a:r>
            <a:r>
              <a:rPr lang="en-US" sz="2000" dirty="0">
                <a:solidFill>
                  <a:srgbClr val="FFFFFF"/>
                </a:solidFill>
              </a:rPr>
              <a:t> exercitation </a:t>
            </a:r>
            <a:r>
              <a:rPr lang="en-US" sz="2000" dirty="0" err="1">
                <a:solidFill>
                  <a:srgbClr val="FFFFFF"/>
                </a:solidFill>
              </a:rPr>
              <a:t>ullamco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laboris</a:t>
            </a:r>
            <a:r>
              <a:rPr lang="en-US" sz="2000" dirty="0">
                <a:solidFill>
                  <a:srgbClr val="FFFFFF"/>
                </a:solidFill>
              </a:rPr>
              <a:t> nisi </a:t>
            </a:r>
            <a:r>
              <a:rPr lang="en-US" sz="2000" dirty="0" err="1">
                <a:solidFill>
                  <a:srgbClr val="FFFFFF"/>
                </a:solidFill>
              </a:rPr>
              <a:t>ut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aliquip</a:t>
            </a:r>
            <a:r>
              <a:rPr lang="en-US" sz="2000" dirty="0">
                <a:solidFill>
                  <a:srgbClr val="FFFFFF"/>
                </a:solidFill>
              </a:rPr>
              <a:t> ex </a:t>
            </a:r>
            <a:r>
              <a:rPr lang="en-US" sz="2000" dirty="0" err="1">
                <a:solidFill>
                  <a:srgbClr val="FFFFFF"/>
                </a:solidFill>
              </a:rPr>
              <a:t>ea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commodo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consequat</a:t>
            </a:r>
            <a:r>
              <a:rPr lang="en-US" sz="2000" dirty="0">
                <a:solidFill>
                  <a:srgbClr val="FFFFFF"/>
                </a:solidFill>
              </a:rPr>
              <a:t>. </a:t>
            </a:r>
          </a:p>
        </p:txBody>
      </p:sp>
      <p:sp>
        <p:nvSpPr>
          <p:cNvPr id="6" name="Google Shape;1293;p81">
            <a:extLst>
              <a:ext uri="{FF2B5EF4-FFF2-40B4-BE49-F238E27FC236}">
                <a16:creationId xmlns:a16="http://schemas.microsoft.com/office/drawing/2014/main" id="{477DDF63-CFA1-DBD7-2785-47E983280B43}"/>
              </a:ext>
            </a:extLst>
          </p:cNvPr>
          <p:cNvSpPr/>
          <p:nvPr/>
        </p:nvSpPr>
        <p:spPr>
          <a:xfrm>
            <a:off x="1076946" y="2360326"/>
            <a:ext cx="354855" cy="481029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7"/>
            <a:endParaRPr sz="14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7855E3-44C2-836C-F6B1-2F655D389B9F}"/>
              </a:ext>
            </a:extLst>
          </p:cNvPr>
          <p:cNvSpPr/>
          <p:nvPr/>
        </p:nvSpPr>
        <p:spPr>
          <a:xfrm>
            <a:off x="1772765" y="5977525"/>
            <a:ext cx="4012575" cy="4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20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2CD6A3-3E91-E09A-843F-AF7D74ED685F}"/>
              </a:ext>
            </a:extLst>
          </p:cNvPr>
          <p:cNvSpPr/>
          <p:nvPr/>
        </p:nvSpPr>
        <p:spPr>
          <a:xfrm>
            <a:off x="6059489" y="1557338"/>
            <a:ext cx="5408612" cy="446674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270110D-1ABD-9280-4A7E-DB19714AD862}"/>
              </a:ext>
            </a:extLst>
          </p:cNvPr>
          <p:cNvGrpSpPr/>
          <p:nvPr/>
        </p:nvGrpSpPr>
        <p:grpSpPr>
          <a:xfrm>
            <a:off x="6059488" y="2171125"/>
            <a:ext cx="715123" cy="670231"/>
            <a:chOff x="6542946" y="1963004"/>
            <a:chExt cx="715122" cy="67023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1A34213-CB45-BEAE-6FCD-BF224EC0B452}"/>
                </a:ext>
              </a:extLst>
            </p:cNvPr>
            <p:cNvSpPr/>
            <p:nvPr/>
          </p:nvSpPr>
          <p:spPr>
            <a:xfrm>
              <a:off x="6542946" y="1963004"/>
              <a:ext cx="715122" cy="6702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0" name="Google Shape;1293;p81">
              <a:extLst>
                <a:ext uri="{FF2B5EF4-FFF2-40B4-BE49-F238E27FC236}">
                  <a16:creationId xmlns:a16="http://schemas.microsoft.com/office/drawing/2014/main" id="{63C7B8DF-ADA5-6D9D-9B38-6B4C0913D5AF}"/>
                </a:ext>
              </a:extLst>
            </p:cNvPr>
            <p:cNvSpPr/>
            <p:nvPr/>
          </p:nvSpPr>
          <p:spPr>
            <a:xfrm>
              <a:off x="6768686" y="2119427"/>
              <a:ext cx="263642" cy="357384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7"/>
              <a:endParaRPr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</p:grp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1350C06-6BE0-6D79-E922-EEC9541A82EF}"/>
              </a:ext>
            </a:extLst>
          </p:cNvPr>
          <p:cNvSpPr txBox="1">
            <a:spLocks/>
          </p:cNvSpPr>
          <p:nvPr/>
        </p:nvSpPr>
        <p:spPr>
          <a:xfrm>
            <a:off x="7111885" y="2959610"/>
            <a:ext cx="4012575" cy="2694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dirty="0">
                <a:solidFill>
                  <a:srgbClr val="383F4F"/>
                </a:solidFill>
              </a:rPr>
              <a:t>Lorem ipsum dolor sit </a:t>
            </a:r>
            <a:r>
              <a:rPr lang="en-US" dirty="0" err="1">
                <a:solidFill>
                  <a:srgbClr val="383F4F"/>
                </a:solidFill>
              </a:rPr>
              <a:t>amet</a:t>
            </a:r>
            <a:r>
              <a:rPr lang="en-US" dirty="0">
                <a:solidFill>
                  <a:srgbClr val="383F4F"/>
                </a:solidFill>
              </a:rPr>
              <a:t>, </a:t>
            </a:r>
            <a:r>
              <a:rPr lang="en-US" dirty="0" err="1">
                <a:solidFill>
                  <a:srgbClr val="383F4F"/>
                </a:solidFill>
              </a:rPr>
              <a:t>consectetur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adipiscing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elit</a:t>
            </a:r>
            <a:r>
              <a:rPr lang="en-US" dirty="0">
                <a:solidFill>
                  <a:srgbClr val="383F4F"/>
                </a:solidFill>
              </a:rPr>
              <a:t>, sed do </a:t>
            </a:r>
            <a:r>
              <a:rPr lang="en-US" dirty="0" err="1">
                <a:solidFill>
                  <a:srgbClr val="383F4F"/>
                </a:solidFill>
              </a:rPr>
              <a:t>eiusmod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tempor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incididunt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ut</a:t>
            </a:r>
            <a:r>
              <a:rPr lang="en-US" dirty="0">
                <a:solidFill>
                  <a:srgbClr val="383F4F"/>
                </a:solidFill>
              </a:rPr>
              <a:t> labore et </a:t>
            </a:r>
          </a:p>
          <a:p>
            <a:pPr marL="0" indent="0" defTabSz="914377">
              <a:buNone/>
            </a:pPr>
            <a:r>
              <a:rPr lang="en-US" dirty="0">
                <a:solidFill>
                  <a:srgbClr val="383F4F"/>
                </a:solidFill>
              </a:rPr>
              <a:t>Dolore magna </a:t>
            </a:r>
            <a:r>
              <a:rPr lang="en-US" dirty="0" err="1">
                <a:solidFill>
                  <a:srgbClr val="383F4F"/>
                </a:solidFill>
              </a:rPr>
              <a:t>aliqua</a:t>
            </a:r>
            <a:r>
              <a:rPr lang="en-US" dirty="0">
                <a:solidFill>
                  <a:srgbClr val="383F4F"/>
                </a:solidFill>
              </a:rPr>
              <a:t>. Ut </a:t>
            </a:r>
            <a:r>
              <a:rPr lang="en-US" dirty="0" err="1">
                <a:solidFill>
                  <a:srgbClr val="383F4F"/>
                </a:solidFill>
              </a:rPr>
              <a:t>enim</a:t>
            </a:r>
            <a:r>
              <a:rPr lang="en-US" dirty="0">
                <a:solidFill>
                  <a:srgbClr val="383F4F"/>
                </a:solidFill>
              </a:rPr>
              <a:t> ad minim </a:t>
            </a:r>
            <a:r>
              <a:rPr lang="en-US" dirty="0" err="1">
                <a:solidFill>
                  <a:srgbClr val="383F4F"/>
                </a:solidFill>
              </a:rPr>
              <a:t>veniam</a:t>
            </a:r>
            <a:r>
              <a:rPr lang="en-US" dirty="0">
                <a:solidFill>
                  <a:srgbClr val="383F4F"/>
                </a:solidFill>
              </a:rPr>
              <a:t>, </a:t>
            </a:r>
            <a:r>
              <a:rPr lang="en-US" dirty="0" err="1">
                <a:solidFill>
                  <a:srgbClr val="383F4F"/>
                </a:solidFill>
              </a:rPr>
              <a:t>quis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nostrud</a:t>
            </a:r>
            <a:r>
              <a:rPr lang="en-US" dirty="0">
                <a:solidFill>
                  <a:srgbClr val="383F4F"/>
                </a:solidFill>
              </a:rPr>
              <a:t> exercitation </a:t>
            </a:r>
            <a:r>
              <a:rPr lang="en-US" dirty="0" err="1">
                <a:solidFill>
                  <a:srgbClr val="383F4F"/>
                </a:solidFill>
              </a:rPr>
              <a:t>ullamco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laboris</a:t>
            </a:r>
            <a:r>
              <a:rPr lang="en-US" dirty="0">
                <a:solidFill>
                  <a:srgbClr val="383F4F"/>
                </a:solidFill>
              </a:rPr>
              <a:t> nisi </a:t>
            </a:r>
            <a:r>
              <a:rPr lang="en-US" dirty="0" err="1">
                <a:solidFill>
                  <a:srgbClr val="383F4F"/>
                </a:solidFill>
              </a:rPr>
              <a:t>ut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aliquip</a:t>
            </a:r>
            <a:r>
              <a:rPr lang="en-US" dirty="0">
                <a:solidFill>
                  <a:srgbClr val="383F4F"/>
                </a:solidFill>
              </a:rPr>
              <a:t> ex </a:t>
            </a:r>
            <a:r>
              <a:rPr lang="en-US" dirty="0" err="1">
                <a:solidFill>
                  <a:srgbClr val="383F4F"/>
                </a:solidFill>
              </a:rPr>
              <a:t>ea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commodo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consequat</a:t>
            </a:r>
            <a:r>
              <a:rPr lang="en-US" dirty="0">
                <a:solidFill>
                  <a:srgbClr val="383F4F"/>
                </a:solidFill>
              </a:rPr>
              <a:t>. </a:t>
            </a:r>
          </a:p>
          <a:p>
            <a:pPr marL="0" indent="0" defTabSz="914377">
              <a:buNone/>
            </a:pPr>
            <a:r>
              <a:rPr lang="en-US" dirty="0">
                <a:solidFill>
                  <a:srgbClr val="383F4F"/>
                </a:solidFill>
              </a:rPr>
              <a:t>Duis </a:t>
            </a:r>
            <a:r>
              <a:rPr lang="en-US" dirty="0" err="1">
                <a:solidFill>
                  <a:srgbClr val="383F4F"/>
                </a:solidFill>
              </a:rPr>
              <a:t>aute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irure</a:t>
            </a:r>
            <a:r>
              <a:rPr lang="en-US" dirty="0">
                <a:solidFill>
                  <a:srgbClr val="383F4F"/>
                </a:solidFill>
              </a:rPr>
              <a:t> dolor in </a:t>
            </a:r>
            <a:r>
              <a:rPr lang="en-US" dirty="0" err="1">
                <a:solidFill>
                  <a:srgbClr val="383F4F"/>
                </a:solidFill>
              </a:rPr>
              <a:t>reprehenderit</a:t>
            </a:r>
            <a:r>
              <a:rPr lang="en-US" dirty="0">
                <a:solidFill>
                  <a:srgbClr val="383F4F"/>
                </a:solidFill>
              </a:rPr>
              <a:t> in </a:t>
            </a:r>
            <a:r>
              <a:rPr lang="en-US" dirty="0" err="1">
                <a:solidFill>
                  <a:srgbClr val="383F4F"/>
                </a:solidFill>
              </a:rPr>
              <a:t>voluptate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velit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esse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cillum</a:t>
            </a:r>
            <a:r>
              <a:rPr lang="en-US" dirty="0">
                <a:solidFill>
                  <a:srgbClr val="383F4F"/>
                </a:solidFill>
              </a:rPr>
              <a:t> dolore </a:t>
            </a:r>
            <a:r>
              <a:rPr lang="en-US" dirty="0" err="1">
                <a:solidFill>
                  <a:srgbClr val="383F4F"/>
                </a:solidFill>
              </a:rPr>
              <a:t>eu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fugiat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nulla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pariatur</a:t>
            </a:r>
            <a:r>
              <a:rPr lang="en-US" dirty="0">
                <a:solidFill>
                  <a:srgbClr val="383F4F"/>
                </a:solidFill>
              </a:rPr>
              <a:t>. </a:t>
            </a:r>
            <a:r>
              <a:rPr lang="en-US" dirty="0" err="1">
                <a:solidFill>
                  <a:srgbClr val="383F4F"/>
                </a:solidFill>
              </a:rPr>
              <a:t>Excepteur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sint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occaecat</a:t>
            </a:r>
            <a:r>
              <a:rPr lang="en-US" dirty="0">
                <a:solidFill>
                  <a:srgbClr val="383F4F"/>
                </a:solidFill>
              </a:rPr>
              <a:t> </a:t>
            </a:r>
            <a:r>
              <a:rPr lang="en-US" dirty="0" err="1">
                <a:solidFill>
                  <a:srgbClr val="383F4F"/>
                </a:solidFill>
              </a:rPr>
              <a:t>cupidatat</a:t>
            </a:r>
            <a:r>
              <a:rPr lang="en-US" dirty="0">
                <a:solidFill>
                  <a:srgbClr val="383F4F"/>
                </a:solidFill>
              </a:rPr>
              <a:t> non </a:t>
            </a:r>
            <a:r>
              <a:rPr lang="en-US" dirty="0" err="1">
                <a:solidFill>
                  <a:srgbClr val="383F4F"/>
                </a:solidFill>
              </a:rPr>
              <a:t>proident</a:t>
            </a:r>
            <a:r>
              <a:rPr lang="en-US" dirty="0">
                <a:solidFill>
                  <a:srgbClr val="383F4F"/>
                </a:solidFill>
              </a:rPr>
              <a:t>, sunt in culpa qui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606D577-7905-B974-11D7-ED3CBDABBE63}"/>
              </a:ext>
            </a:extLst>
          </p:cNvPr>
          <p:cNvSpPr txBox="1">
            <a:spLocks/>
          </p:cNvSpPr>
          <p:nvPr/>
        </p:nvSpPr>
        <p:spPr>
          <a:xfrm>
            <a:off x="7111884" y="2406186"/>
            <a:ext cx="3307352" cy="22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b="1" dirty="0">
                <a:solidFill>
                  <a:srgbClr val="00AF50"/>
                </a:solidFill>
              </a:rPr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314695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sit amet, consectetur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</dc:title>
  <dc:creator>Ashwin Kumar</dc:creator>
  <cp:lastModifiedBy>Ashwin Kumar</cp:lastModifiedBy>
  <cp:revision>1</cp:revision>
  <dcterms:created xsi:type="dcterms:W3CDTF">2022-12-09T08:40:51Z</dcterms:created>
  <dcterms:modified xsi:type="dcterms:W3CDTF">2022-12-09T08:41:04Z</dcterms:modified>
</cp:coreProperties>
</file>