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379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60" d="100"/>
          <a:sy n="60" d="100"/>
        </p:scale>
        <p:origin x="105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1.xml"/><Relationship Id="rId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69C73-3010-9FB5-3B92-DB9E4A122C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CA1510-B04D-6D1E-9D34-4BC954D675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833C9A-FF7D-0EBA-1D9B-94D8424788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9A28C-BCEC-4155-920C-A54B16E6F9F7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56498F-E724-8A04-F878-10F192516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20B58B-C830-D124-D8E8-7480DB56F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805E3-D801-48B2-93E4-1EFB7269A5C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006547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B6BC81-BD42-4102-DD76-2881D8C89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DAC82C-0A85-F629-19D8-BE58D74EC8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22060F-88CA-34AD-E416-CAAF89C020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9A28C-BCEC-4155-920C-A54B16E6F9F7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14CAA1-1D1E-29A9-6676-99823F4FE2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E696A5-2D69-ADD8-C172-B5644027C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805E3-D801-48B2-93E4-1EFB7269A5C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00449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97E8DE-DA78-B5DB-3BD6-A74E4CFAA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0BE85F-18C8-C205-44C3-240AF1D583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1F420C-FF77-F07C-05FC-D4DC4BBD7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9A28C-BCEC-4155-920C-A54B16E6F9F7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F4B27A-3F49-EEC0-5E63-EC36B3ACF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E1B6F6-6BA2-D1AC-7689-047680AB3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805E3-D801-48B2-93E4-1EFB7269A5C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901118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1663FC-0691-B9EE-74E6-BDB5103CD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E21F13-E565-C382-0DE3-6EA6627137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167655-D474-79FB-340F-A5892B6F9C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4B8E63-575A-AEA5-F0FA-AB69CF687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9A28C-BCEC-4155-920C-A54B16E6F9F7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D29EFF-AB80-D1CB-11C7-49B4F22EB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BC76EE-6E7C-AD98-1940-B826ADB61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805E3-D801-48B2-93E4-1EFB7269A5C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59581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0580FB-2EE0-8FF9-CB75-DF6CAF218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435FD3-CD41-1BBB-F060-7380FF4A71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D08EE7-227C-1D29-81FC-7E0B94E067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FD9F4C-8FEC-72C3-D2B7-46488C8C33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48F4766-B76D-0789-9F0F-A1F178BA6B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7ABBB4-D2BB-D58F-A68F-C7CDCCB7D1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9A28C-BCEC-4155-920C-A54B16E6F9F7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1B6330C-5628-D2BB-3A6F-883224EF71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3BE95C5-E1EB-D3CF-B567-1458E2D42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805E3-D801-48B2-93E4-1EFB7269A5C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811962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9927A-21D6-5AF0-5D17-5B717ECB8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CB572D-92DC-A9C0-42B3-7D4EDBE88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9A28C-BCEC-4155-920C-A54B16E6F9F7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6D3635-628A-0A02-6411-F66920DF5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9BBDAC-DA58-4C37-A576-D21F8CFBD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805E3-D801-48B2-93E4-1EFB7269A5C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26842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516D2B-014F-E780-8572-47931A5A53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9A28C-BCEC-4155-920C-A54B16E6F9F7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7190004-C957-B8AE-D7E1-2EB16E67B9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CF4812-3595-F474-67C3-BBA199A6E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805E3-D801-48B2-93E4-1EFB7269A5C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29221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C00460-176D-FC6C-C22D-2AD3DCE13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095DF-1AA3-D7A5-7E3D-43C137F582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5EB32F-1D4B-26E1-29B2-6B6BBBD2B6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A5ADCF-0465-6406-CBEE-4BC7BC77A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9A28C-BCEC-4155-920C-A54B16E6F9F7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583D82-50D9-3C52-741D-DE27E4914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FAC967-755E-AEB8-9D4A-856349D70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805E3-D801-48B2-93E4-1EFB7269A5C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433935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56A950-FC37-C28B-63E5-FCFF6DF5BE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3BAF16-F348-5268-40D3-C116EE44B4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1CD7A3-4E4A-B126-FC51-CD142E9436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AEE568-216A-1969-7269-3F904AF54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9A28C-BCEC-4155-920C-A54B16E6F9F7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C7EB9A-24B8-7D0B-62B7-B7A79F576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E1DD14-36AF-A7FA-822A-F9B019AB1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805E3-D801-48B2-93E4-1EFB7269A5C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34501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14412-F5DD-68CA-88DB-37849C694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67C19C-0468-6EE4-736E-3ED91C4E7E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8DF77F-3912-C2AE-E86B-1ACFAFB647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9A28C-BCEC-4155-920C-A54B16E6F9F7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DACBFE-DA74-15AD-290E-32523EFA4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DC3C95-F6DA-2823-2D71-CB4D5D062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805E3-D801-48B2-93E4-1EFB7269A5C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955865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26DB715-4F3B-7980-6E22-19A53879A8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8C92EB-A76A-7FAD-D940-093A94DE10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5035CB-69FD-32D0-C143-4E98DA5619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9A28C-BCEC-4155-920C-A54B16E6F9F7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9ACC95-585F-B2C9-7EF6-1A41DD6FA5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667528-D259-4FB8-1157-19F5A79EB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805E3-D801-48B2-93E4-1EFB7269A5C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124370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0" y="180000"/>
            <a:ext cx="99524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124CA-D7C4-4849-A502-A6369424239D}" type="datetime1">
              <a:rPr lang="en-AU" smtClean="0"/>
              <a:pPr/>
              <a:t>9/12/2022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66928-8FC6-48C6-89C9-00450A4CDC10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138364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6">
          <p15:clr>
            <a:srgbClr val="FBAE40"/>
          </p15:clr>
        </p15:guide>
        <p15:guide id="2" pos="5520">
          <p15:clr>
            <a:srgbClr val="FBAE40"/>
          </p15:clr>
        </p15:guide>
        <p15:guide id="3" orient="horz" pos="2796">
          <p15:clr>
            <a:srgbClr val="FBAE40"/>
          </p15:clr>
        </p15:guide>
        <p15:guide id="4" orient="horz" pos="61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72AD07C-7BBC-9820-28A3-1BDAE6B0CD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89A758-401B-D737-D091-00BE0E3D00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99C154-0F85-B5A9-EE31-01275FD54E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89A28C-BCEC-4155-920C-A54B16E6F9F7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E0A3B7-CFE4-F3C6-5879-91B153A3AB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1E8FAB-2803-0C7B-7343-30D58FD1E4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5805E3-D801-48B2-93E4-1EFB7269A5C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35365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244E5F30-FFCA-409F-9B76-1D1DBBF594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550785350"/>
              </p:ext>
            </p:extLst>
          </p:nvPr>
        </p:nvGraphicFramePr>
        <p:xfrm>
          <a:off x="2118" y="2118"/>
          <a:ext cx="2117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6" progId="TCLayout.ActiveDocument.1">
                  <p:embed/>
                </p:oleObj>
              </mc:Choice>
              <mc:Fallback>
                <p:oleObj name="think-cell Slide" r:id="rId4" imgW="395" imgH="396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244E5F30-FFCA-409F-9B76-1D1DBBF594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7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0000" y="1260000"/>
            <a:ext cx="11280000" cy="468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74400" y="6364800"/>
            <a:ext cx="255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A4F25B5A-DCA7-4AB4-B38A-57AB89D3D011}" type="datetime1">
              <a:rPr lang="en-AU" smtClean="0"/>
              <a:pPr/>
              <a:t>9/12/2022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20800" y="6364800"/>
            <a:ext cx="5496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bg1"/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61600" y="6364800"/>
            <a:ext cx="1099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bg1"/>
                </a:solidFill>
              </a:defRPr>
            </a:lvl1pPr>
          </a:lstStyle>
          <a:p>
            <a:fld id="{97966928-8FC6-48C6-89C9-00450A4CDC1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360000" y="180000"/>
            <a:ext cx="11280000" cy="720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082793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hdr="0" ftr="0" dt="0"/>
  <p:txStyles>
    <p:titleStyle>
      <a:lvl1pPr algn="l" defTabSz="1219170" rtl="0" eaLnBrk="1" latinLnBrk="0" hangingPunct="1">
        <a:spcBef>
          <a:spcPct val="0"/>
        </a:spcBef>
        <a:buNone/>
        <a:defRPr lang="en-AU" altLang="en-US" sz="3200" kern="1200" dirty="0" smtClean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239178" indent="-239178" algn="l" defTabSz="1219170" rtl="0" eaLnBrk="1" fontAlgn="base" latinLnBrk="0" hangingPunct="1">
        <a:spcBef>
          <a:spcPts val="1333"/>
        </a:spcBef>
        <a:spcAft>
          <a:spcPts val="800"/>
        </a:spcAft>
        <a:buClr>
          <a:schemeClr val="bg2"/>
        </a:buClr>
        <a:buFont typeface="Arial" charset="0"/>
        <a:buChar char="•"/>
        <a:defRPr lang="en-US" altLang="en-US" sz="2400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1pPr>
      <a:lvl2pPr marL="478355" indent="-239178" algn="l" defTabSz="1219170" rtl="0" eaLnBrk="1" fontAlgn="base" latinLnBrk="0" hangingPunct="1">
        <a:spcBef>
          <a:spcPct val="20000"/>
        </a:spcBef>
        <a:buClr>
          <a:schemeClr val="bg2"/>
        </a:buClr>
        <a:buFont typeface="Arial" charset="0"/>
        <a:buChar char="•"/>
        <a:defRPr lang="en-US" altLang="en-US" sz="2133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2pPr>
      <a:lvl3pPr marL="715415" indent="-239178" algn="l" defTabSz="1219170" rtl="0" eaLnBrk="1" fontAlgn="base" latinLnBrk="0" hangingPunct="1">
        <a:spcBef>
          <a:spcPct val="20000"/>
        </a:spcBef>
        <a:buClr>
          <a:schemeClr val="bg2"/>
        </a:buClr>
        <a:buFont typeface="Arial" charset="0"/>
        <a:buChar char="•"/>
        <a:defRPr lang="en-US" altLang="en-US" sz="2133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3pPr>
      <a:lvl4pPr marL="954593" indent="-239178" algn="l" defTabSz="1219170" rtl="0" eaLnBrk="1" fontAlgn="base" latinLnBrk="0" hangingPunct="1">
        <a:spcBef>
          <a:spcPct val="20000"/>
        </a:spcBef>
        <a:buClr>
          <a:schemeClr val="bg2"/>
        </a:buClr>
        <a:buFont typeface="Arial" charset="0"/>
        <a:buChar char="•"/>
        <a:defRPr lang="en-US" altLang="en-US" sz="1867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4pPr>
      <a:lvl5pPr marL="1191654" indent="-237061" algn="l" defTabSz="1219170" rtl="0" eaLnBrk="1" fontAlgn="base" latinLnBrk="0" hangingPunct="1">
        <a:spcBef>
          <a:spcPct val="20000"/>
        </a:spcBef>
        <a:buClr>
          <a:schemeClr val="bg2"/>
        </a:buClr>
        <a:buFont typeface="Arial" charset="0"/>
        <a:buChar char="•"/>
        <a:defRPr lang="en-AU" altLang="en-US" sz="1867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EFB1F-12B4-FC62-EA2E-5B238344E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Lorem ipsum dolor sit </a:t>
            </a:r>
            <a:r>
              <a:rPr lang="en-US" b="1" dirty="0" err="1">
                <a:solidFill>
                  <a:schemeClr val="tx1"/>
                </a:solidFill>
              </a:rPr>
              <a:t>amet</a:t>
            </a:r>
            <a:r>
              <a:rPr lang="en-US" b="1" dirty="0">
                <a:solidFill>
                  <a:schemeClr val="tx1"/>
                </a:solidFill>
              </a:rPr>
              <a:t>, </a:t>
            </a:r>
            <a:r>
              <a:rPr lang="en-US" b="1" dirty="0" err="1">
                <a:solidFill>
                  <a:schemeClr val="tx1"/>
                </a:solidFill>
              </a:rPr>
              <a:t>consectetur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endParaRPr lang="en-IN" dirty="0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3669B569-FBAF-1882-E2A2-ED25286919C7}"/>
              </a:ext>
            </a:extLst>
          </p:cNvPr>
          <p:cNvSpPr/>
          <p:nvPr/>
        </p:nvSpPr>
        <p:spPr>
          <a:xfrm>
            <a:off x="756181" y="5421865"/>
            <a:ext cx="10711921" cy="788435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en-IN" sz="200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68B052C2-C441-C873-71DF-40E8B16E4A00}"/>
              </a:ext>
            </a:extLst>
          </p:cNvPr>
          <p:cNvSpPr txBox="1">
            <a:spLocks/>
          </p:cNvSpPr>
          <p:nvPr/>
        </p:nvSpPr>
        <p:spPr>
          <a:xfrm>
            <a:off x="1636537" y="5566785"/>
            <a:ext cx="7867159" cy="4985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377">
              <a:buNone/>
            </a:pPr>
            <a:r>
              <a:rPr lang="en-US" sz="1800" b="1" dirty="0">
                <a:solidFill>
                  <a:srgbClr val="FFFFFF"/>
                </a:solidFill>
              </a:rPr>
              <a:t>Heading: </a:t>
            </a:r>
            <a:r>
              <a:rPr lang="en-US" sz="1800" dirty="0">
                <a:solidFill>
                  <a:srgbClr val="FFFFFF"/>
                </a:solidFill>
              </a:rPr>
              <a:t>Lorem ipsum dolor sit </a:t>
            </a:r>
            <a:r>
              <a:rPr lang="en-US" sz="1800" dirty="0" err="1">
                <a:solidFill>
                  <a:srgbClr val="FFFFFF"/>
                </a:solidFill>
              </a:rPr>
              <a:t>amet</a:t>
            </a:r>
            <a:r>
              <a:rPr lang="en-US" sz="1800" dirty="0">
                <a:solidFill>
                  <a:srgbClr val="FFFFFF"/>
                </a:solidFill>
              </a:rPr>
              <a:t>, </a:t>
            </a:r>
            <a:r>
              <a:rPr lang="en-US" sz="1800" dirty="0" err="1">
                <a:solidFill>
                  <a:srgbClr val="FFFFFF"/>
                </a:solidFill>
              </a:rPr>
              <a:t>consectetur</a:t>
            </a:r>
            <a:r>
              <a:rPr lang="en-US" sz="1800" dirty="0">
                <a:solidFill>
                  <a:srgbClr val="FFFFFF"/>
                </a:solidFill>
              </a:rPr>
              <a:t> </a:t>
            </a:r>
            <a:r>
              <a:rPr lang="en-US" sz="1800" dirty="0" err="1">
                <a:solidFill>
                  <a:srgbClr val="FFFFFF"/>
                </a:solidFill>
              </a:rPr>
              <a:t>adipiscing</a:t>
            </a:r>
            <a:r>
              <a:rPr lang="en-US" sz="1800" dirty="0">
                <a:solidFill>
                  <a:srgbClr val="FFFFFF"/>
                </a:solidFill>
              </a:rPr>
              <a:t> </a:t>
            </a:r>
            <a:r>
              <a:rPr lang="en-US" sz="1800" dirty="0" err="1">
                <a:solidFill>
                  <a:srgbClr val="FFFFFF"/>
                </a:solidFill>
              </a:rPr>
              <a:t>elit</a:t>
            </a:r>
            <a:r>
              <a:rPr lang="en-US" sz="1800" dirty="0">
                <a:solidFill>
                  <a:srgbClr val="FFFFFF"/>
                </a:solidFill>
              </a:rPr>
              <a:t>, sed do </a:t>
            </a:r>
            <a:r>
              <a:rPr lang="en-US" sz="1800" dirty="0" err="1">
                <a:solidFill>
                  <a:srgbClr val="FFFFFF"/>
                </a:solidFill>
              </a:rPr>
              <a:t>eiusmod</a:t>
            </a:r>
            <a:r>
              <a:rPr lang="en-US" sz="1800" dirty="0">
                <a:solidFill>
                  <a:srgbClr val="FFFFFF"/>
                </a:solidFill>
              </a:rPr>
              <a:t> </a:t>
            </a:r>
            <a:r>
              <a:rPr lang="en-US" sz="1800" dirty="0" err="1">
                <a:solidFill>
                  <a:srgbClr val="FFFFFF"/>
                </a:solidFill>
              </a:rPr>
              <a:t>tempor</a:t>
            </a:r>
            <a:r>
              <a:rPr lang="en-US" sz="1800" dirty="0">
                <a:solidFill>
                  <a:srgbClr val="FFFFFF"/>
                </a:solidFill>
              </a:rPr>
              <a:t> </a:t>
            </a:r>
            <a:r>
              <a:rPr lang="en-US" sz="1800" dirty="0" err="1">
                <a:solidFill>
                  <a:srgbClr val="FFFFFF"/>
                </a:solidFill>
              </a:rPr>
              <a:t>incididunt</a:t>
            </a:r>
            <a:r>
              <a:rPr lang="en-US" sz="1800" dirty="0">
                <a:solidFill>
                  <a:srgbClr val="FFFFFF"/>
                </a:solidFill>
              </a:rPr>
              <a:t> </a:t>
            </a:r>
            <a:r>
              <a:rPr lang="en-US" sz="1800" dirty="0" err="1">
                <a:solidFill>
                  <a:srgbClr val="FFFFFF"/>
                </a:solidFill>
              </a:rPr>
              <a:t>ut</a:t>
            </a:r>
            <a:r>
              <a:rPr lang="en-US" sz="1800" dirty="0">
                <a:solidFill>
                  <a:srgbClr val="FFFFFF"/>
                </a:solidFill>
              </a:rPr>
              <a:t> labore et </a:t>
            </a:r>
          </a:p>
        </p:txBody>
      </p:sp>
      <p:sp>
        <p:nvSpPr>
          <p:cNvPr id="54" name="Google Shape;1293;p81">
            <a:extLst>
              <a:ext uri="{FF2B5EF4-FFF2-40B4-BE49-F238E27FC236}">
                <a16:creationId xmlns:a16="http://schemas.microsoft.com/office/drawing/2014/main" id="{D0B70FEB-753B-3E94-B51A-D27A06FC5B8A}"/>
              </a:ext>
            </a:extLst>
          </p:cNvPr>
          <p:cNvSpPr/>
          <p:nvPr/>
        </p:nvSpPr>
        <p:spPr>
          <a:xfrm>
            <a:off x="1006207" y="5642914"/>
            <a:ext cx="250000" cy="338892"/>
          </a:xfrm>
          <a:custGeom>
            <a:avLst/>
            <a:gdLst/>
            <a:ahLst/>
            <a:cxnLst/>
            <a:rect l="l" t="t" r="r" b="b"/>
            <a:pathLst>
              <a:path w="1649" h="2442" extrusionOk="0">
                <a:moveTo>
                  <a:pt x="501" y="1"/>
                </a:moveTo>
                <a:cubicBezTo>
                  <a:pt x="238" y="1"/>
                  <a:pt x="1" y="336"/>
                  <a:pt x="250" y="590"/>
                </a:cubicBezTo>
                <a:lnTo>
                  <a:pt x="841" y="1232"/>
                </a:lnTo>
                <a:lnTo>
                  <a:pt x="250" y="1874"/>
                </a:lnTo>
                <a:cubicBezTo>
                  <a:pt x="36" y="2126"/>
                  <a:pt x="260" y="2441"/>
                  <a:pt x="516" y="2441"/>
                </a:cubicBezTo>
                <a:cubicBezTo>
                  <a:pt x="596" y="2441"/>
                  <a:pt x="680" y="2410"/>
                  <a:pt x="754" y="2336"/>
                </a:cubicBezTo>
                <a:lnTo>
                  <a:pt x="1555" y="1463"/>
                </a:lnTo>
                <a:cubicBezTo>
                  <a:pt x="1613" y="1405"/>
                  <a:pt x="1641" y="1326"/>
                  <a:pt x="1649" y="1246"/>
                </a:cubicBezTo>
                <a:cubicBezTo>
                  <a:pt x="1649" y="1239"/>
                  <a:pt x="1649" y="1239"/>
                  <a:pt x="1649" y="1232"/>
                </a:cubicBezTo>
                <a:cubicBezTo>
                  <a:pt x="1649" y="1225"/>
                  <a:pt x="1649" y="1225"/>
                  <a:pt x="1649" y="1218"/>
                </a:cubicBezTo>
                <a:cubicBezTo>
                  <a:pt x="1641" y="1138"/>
                  <a:pt x="1613" y="1059"/>
                  <a:pt x="1555" y="1001"/>
                </a:cubicBezTo>
                <a:lnTo>
                  <a:pt x="754" y="129"/>
                </a:lnTo>
                <a:cubicBezTo>
                  <a:pt x="679" y="38"/>
                  <a:pt x="588" y="1"/>
                  <a:pt x="501" y="1"/>
                </a:cubicBezTo>
                <a:close/>
              </a:path>
            </a:pathLst>
          </a:custGeom>
          <a:noFill/>
          <a:ln w="9525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7"/>
            <a:endParaRPr sz="1400" dirty="0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A7DBB2F-54A8-1E81-834C-15044A931097}"/>
              </a:ext>
            </a:extLst>
          </p:cNvPr>
          <p:cNvSpPr/>
          <p:nvPr/>
        </p:nvSpPr>
        <p:spPr>
          <a:xfrm>
            <a:off x="723900" y="1557340"/>
            <a:ext cx="5166947" cy="355710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84200" dist="304800" dir="5400000" sx="94000" sy="94000" algn="t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en-IN" sz="200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BD71B22-1A83-F339-2165-108BA0D050F2}"/>
              </a:ext>
            </a:extLst>
          </p:cNvPr>
          <p:cNvSpPr/>
          <p:nvPr/>
        </p:nvSpPr>
        <p:spPr>
          <a:xfrm>
            <a:off x="3210335" y="5067891"/>
            <a:ext cx="2680512" cy="4655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en-IN" sz="2000">
              <a:solidFill>
                <a:srgbClr val="FFFFFF"/>
              </a:solidFill>
              <a:latin typeface="Calibri" panose="020F0502020204030204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33B25C7-2CA0-F196-8230-897E190CAAF6}"/>
              </a:ext>
            </a:extLst>
          </p:cNvPr>
          <p:cNvGrpSpPr/>
          <p:nvPr/>
        </p:nvGrpSpPr>
        <p:grpSpPr>
          <a:xfrm>
            <a:off x="723900" y="1557336"/>
            <a:ext cx="5166947" cy="922092"/>
            <a:chOff x="5463649" y="2114806"/>
            <a:chExt cx="4926433" cy="476251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C8CA93D-37F0-CD0E-4D98-43BA3965A62A}"/>
                </a:ext>
              </a:extLst>
            </p:cNvPr>
            <p:cNvSpPr/>
            <p:nvPr/>
          </p:nvSpPr>
          <p:spPr>
            <a:xfrm>
              <a:off x="5463649" y="2114806"/>
              <a:ext cx="4926433" cy="47625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en-IN" sz="1051" dirty="0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8" name="Content Placeholder 2">
              <a:extLst>
                <a:ext uri="{FF2B5EF4-FFF2-40B4-BE49-F238E27FC236}">
                  <a16:creationId xmlns:a16="http://schemas.microsoft.com/office/drawing/2014/main" id="{1B7AA4B1-899B-5C86-0BB5-3C0B265F0A43}"/>
                </a:ext>
              </a:extLst>
            </p:cNvPr>
            <p:cNvSpPr txBox="1">
              <a:spLocks/>
            </p:cNvSpPr>
            <p:nvPr/>
          </p:nvSpPr>
          <p:spPr>
            <a:xfrm>
              <a:off x="6289306" y="2224536"/>
              <a:ext cx="3299996" cy="286134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914377">
                <a:buNone/>
              </a:pPr>
              <a:r>
                <a:rPr lang="en-US" sz="2000" b="1" dirty="0">
                  <a:solidFill>
                    <a:srgbClr val="FFFFFF"/>
                  </a:solidFill>
                </a:rPr>
                <a:t>Lorem ipsum dolor sit </a:t>
              </a:r>
              <a:r>
                <a:rPr lang="en-US" sz="2000" b="1" dirty="0" err="1">
                  <a:solidFill>
                    <a:srgbClr val="FFFFFF"/>
                  </a:solidFill>
                </a:rPr>
                <a:t>amet</a:t>
              </a:r>
              <a:r>
                <a:rPr lang="en-US" sz="2000" b="1" dirty="0">
                  <a:solidFill>
                    <a:srgbClr val="FFFFFF"/>
                  </a:solidFill>
                </a:rPr>
                <a:t>, </a:t>
              </a:r>
              <a:r>
                <a:rPr lang="en-US" sz="2000" b="1" dirty="0" err="1">
                  <a:solidFill>
                    <a:srgbClr val="FFFFFF"/>
                  </a:solidFill>
                </a:rPr>
                <a:t>consectetur</a:t>
              </a:r>
              <a:r>
                <a:rPr lang="en-US" sz="2000" b="1" dirty="0">
                  <a:solidFill>
                    <a:srgbClr val="FFFFFF"/>
                  </a:solidFill>
                </a:rPr>
                <a:t> </a:t>
              </a:r>
            </a:p>
          </p:txBody>
        </p:sp>
      </p:grpSp>
      <p:sp>
        <p:nvSpPr>
          <p:cNvPr id="10" name="Google Shape;1293;p81">
            <a:extLst>
              <a:ext uri="{FF2B5EF4-FFF2-40B4-BE49-F238E27FC236}">
                <a16:creationId xmlns:a16="http://schemas.microsoft.com/office/drawing/2014/main" id="{3984FAAE-E110-E53F-99A7-755BD0F42A8B}"/>
              </a:ext>
            </a:extLst>
          </p:cNvPr>
          <p:cNvSpPr/>
          <p:nvPr/>
        </p:nvSpPr>
        <p:spPr>
          <a:xfrm>
            <a:off x="1006207" y="1818522"/>
            <a:ext cx="294876" cy="399725"/>
          </a:xfrm>
          <a:custGeom>
            <a:avLst/>
            <a:gdLst/>
            <a:ahLst/>
            <a:cxnLst/>
            <a:rect l="l" t="t" r="r" b="b"/>
            <a:pathLst>
              <a:path w="1649" h="2442" extrusionOk="0">
                <a:moveTo>
                  <a:pt x="501" y="1"/>
                </a:moveTo>
                <a:cubicBezTo>
                  <a:pt x="238" y="1"/>
                  <a:pt x="1" y="336"/>
                  <a:pt x="250" y="590"/>
                </a:cubicBezTo>
                <a:lnTo>
                  <a:pt x="841" y="1232"/>
                </a:lnTo>
                <a:lnTo>
                  <a:pt x="250" y="1874"/>
                </a:lnTo>
                <a:cubicBezTo>
                  <a:pt x="36" y="2126"/>
                  <a:pt x="260" y="2441"/>
                  <a:pt x="516" y="2441"/>
                </a:cubicBezTo>
                <a:cubicBezTo>
                  <a:pt x="596" y="2441"/>
                  <a:pt x="680" y="2410"/>
                  <a:pt x="754" y="2336"/>
                </a:cubicBezTo>
                <a:lnTo>
                  <a:pt x="1555" y="1463"/>
                </a:lnTo>
                <a:cubicBezTo>
                  <a:pt x="1613" y="1405"/>
                  <a:pt x="1641" y="1326"/>
                  <a:pt x="1649" y="1246"/>
                </a:cubicBezTo>
                <a:cubicBezTo>
                  <a:pt x="1649" y="1239"/>
                  <a:pt x="1649" y="1239"/>
                  <a:pt x="1649" y="1232"/>
                </a:cubicBezTo>
                <a:cubicBezTo>
                  <a:pt x="1649" y="1225"/>
                  <a:pt x="1649" y="1225"/>
                  <a:pt x="1649" y="1218"/>
                </a:cubicBezTo>
                <a:cubicBezTo>
                  <a:pt x="1641" y="1138"/>
                  <a:pt x="1613" y="1059"/>
                  <a:pt x="1555" y="1001"/>
                </a:cubicBezTo>
                <a:lnTo>
                  <a:pt x="754" y="129"/>
                </a:lnTo>
                <a:cubicBezTo>
                  <a:pt x="679" y="38"/>
                  <a:pt x="588" y="1"/>
                  <a:pt x="501" y="1"/>
                </a:cubicBezTo>
                <a:close/>
              </a:path>
            </a:pathLst>
          </a:custGeom>
          <a:noFill/>
          <a:ln w="9525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7"/>
            <a:endParaRPr sz="1200" dirty="0">
              <a:solidFill>
                <a:srgbClr val="000000"/>
              </a:solidFill>
              <a:latin typeface="Calibri" panose="020F0502020204030204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974FB28-D797-AE85-B4D6-22A7ED1D86F0}"/>
              </a:ext>
            </a:extLst>
          </p:cNvPr>
          <p:cNvGrpSpPr/>
          <p:nvPr/>
        </p:nvGrpSpPr>
        <p:grpSpPr>
          <a:xfrm>
            <a:off x="1052950" y="2756640"/>
            <a:ext cx="3217431" cy="971148"/>
            <a:chOff x="1182880" y="2323539"/>
            <a:chExt cx="3217431" cy="971147"/>
          </a:xfrm>
        </p:grpSpPr>
        <p:sp>
          <p:nvSpPr>
            <p:cNvPr id="18" name="Content Placeholder 2">
              <a:extLst>
                <a:ext uri="{FF2B5EF4-FFF2-40B4-BE49-F238E27FC236}">
                  <a16:creationId xmlns:a16="http://schemas.microsoft.com/office/drawing/2014/main" id="{E3918781-AB26-B8A1-45F4-4C4C6FBB6B14}"/>
                </a:ext>
              </a:extLst>
            </p:cNvPr>
            <p:cNvSpPr txBox="1">
              <a:spLocks/>
            </p:cNvSpPr>
            <p:nvPr/>
          </p:nvSpPr>
          <p:spPr>
            <a:xfrm>
              <a:off x="1719799" y="2796089"/>
              <a:ext cx="2680512" cy="498597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914377">
                <a:buNone/>
              </a:pPr>
              <a:r>
                <a:rPr lang="en-US" sz="1800" dirty="0">
                  <a:solidFill>
                    <a:srgbClr val="383F4F"/>
                  </a:solidFill>
                </a:rPr>
                <a:t>Lorem ipsum dolor sit </a:t>
              </a:r>
              <a:r>
                <a:rPr lang="en-US" sz="1800" dirty="0" err="1">
                  <a:solidFill>
                    <a:srgbClr val="383F4F"/>
                  </a:solidFill>
                </a:rPr>
                <a:t>amet</a:t>
              </a:r>
              <a:r>
                <a:rPr lang="en-US" sz="1800" dirty="0">
                  <a:solidFill>
                    <a:srgbClr val="383F4F"/>
                  </a:solidFill>
                </a:rPr>
                <a:t>, </a:t>
              </a:r>
              <a:r>
                <a:rPr lang="en-US" sz="1800" dirty="0" err="1">
                  <a:solidFill>
                    <a:srgbClr val="383F4F"/>
                  </a:solidFill>
                </a:rPr>
                <a:t>consectetur</a:t>
              </a:r>
              <a:r>
                <a:rPr lang="en-US" sz="1800" dirty="0">
                  <a:solidFill>
                    <a:srgbClr val="383F4F"/>
                  </a:solidFill>
                </a:rPr>
                <a:t> </a:t>
              </a:r>
            </a:p>
          </p:txBody>
        </p:sp>
        <p:sp>
          <p:nvSpPr>
            <p:cNvPr id="19" name="Google Shape;1293;p81">
              <a:extLst>
                <a:ext uri="{FF2B5EF4-FFF2-40B4-BE49-F238E27FC236}">
                  <a16:creationId xmlns:a16="http://schemas.microsoft.com/office/drawing/2014/main" id="{E5EA4B87-C5F5-2B55-B669-8CCCED689DB3}"/>
                </a:ext>
              </a:extLst>
            </p:cNvPr>
            <p:cNvSpPr/>
            <p:nvPr/>
          </p:nvSpPr>
          <p:spPr>
            <a:xfrm>
              <a:off x="1182880" y="2811032"/>
              <a:ext cx="213749" cy="289752"/>
            </a:xfrm>
            <a:custGeom>
              <a:avLst/>
              <a:gdLst/>
              <a:ahLst/>
              <a:cxnLst/>
              <a:rect l="l" t="t" r="r" b="b"/>
              <a:pathLst>
                <a:path w="1649" h="2442" extrusionOk="0">
                  <a:moveTo>
                    <a:pt x="501" y="1"/>
                  </a:moveTo>
                  <a:cubicBezTo>
                    <a:pt x="238" y="1"/>
                    <a:pt x="1" y="336"/>
                    <a:pt x="250" y="590"/>
                  </a:cubicBezTo>
                  <a:lnTo>
                    <a:pt x="841" y="1232"/>
                  </a:lnTo>
                  <a:lnTo>
                    <a:pt x="250" y="1874"/>
                  </a:lnTo>
                  <a:cubicBezTo>
                    <a:pt x="36" y="2126"/>
                    <a:pt x="260" y="2441"/>
                    <a:pt x="516" y="2441"/>
                  </a:cubicBezTo>
                  <a:cubicBezTo>
                    <a:pt x="596" y="2441"/>
                    <a:pt x="680" y="2410"/>
                    <a:pt x="754" y="2336"/>
                  </a:cubicBezTo>
                  <a:lnTo>
                    <a:pt x="1555" y="1463"/>
                  </a:lnTo>
                  <a:cubicBezTo>
                    <a:pt x="1613" y="1405"/>
                    <a:pt x="1641" y="1326"/>
                    <a:pt x="1649" y="1246"/>
                  </a:cubicBezTo>
                  <a:cubicBezTo>
                    <a:pt x="1649" y="1239"/>
                    <a:pt x="1649" y="1239"/>
                    <a:pt x="1649" y="1232"/>
                  </a:cubicBezTo>
                  <a:cubicBezTo>
                    <a:pt x="1649" y="1225"/>
                    <a:pt x="1649" y="1225"/>
                    <a:pt x="1649" y="1218"/>
                  </a:cubicBezTo>
                  <a:cubicBezTo>
                    <a:pt x="1641" y="1138"/>
                    <a:pt x="1613" y="1059"/>
                    <a:pt x="1555" y="1001"/>
                  </a:cubicBezTo>
                  <a:lnTo>
                    <a:pt x="754" y="129"/>
                  </a:lnTo>
                  <a:cubicBezTo>
                    <a:pt x="679" y="38"/>
                    <a:pt x="588" y="1"/>
                    <a:pt x="501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7"/>
              <a:endParaRPr sz="1200" dirty="0">
                <a:solidFill>
                  <a:srgbClr val="000000"/>
                </a:solidFill>
                <a:latin typeface="Calibri" panose="020F0502020204030204"/>
              </a:endParaRPr>
            </a:p>
          </p:txBody>
        </p:sp>
        <p:sp>
          <p:nvSpPr>
            <p:cNvPr id="38" name="Content Placeholder 2">
              <a:extLst>
                <a:ext uri="{FF2B5EF4-FFF2-40B4-BE49-F238E27FC236}">
                  <a16:creationId xmlns:a16="http://schemas.microsoft.com/office/drawing/2014/main" id="{E58122D2-21B8-B7DC-44EE-AB59A379C294}"/>
                </a:ext>
              </a:extLst>
            </p:cNvPr>
            <p:cNvSpPr txBox="1">
              <a:spLocks/>
            </p:cNvSpPr>
            <p:nvPr/>
          </p:nvSpPr>
          <p:spPr>
            <a:xfrm>
              <a:off x="1719799" y="2323539"/>
              <a:ext cx="2680512" cy="2492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914377">
                <a:buNone/>
              </a:pPr>
              <a:r>
                <a:rPr lang="en-US" sz="1800" b="1" dirty="0">
                  <a:solidFill>
                    <a:srgbClr val="383F4F"/>
                  </a:solidFill>
                </a:rPr>
                <a:t>Lorem ipsum dolor </a:t>
              </a:r>
            </a:p>
          </p:txBody>
        </p:sp>
      </p:grp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1F21681-8E52-D7B5-CE62-3CDC2228ECA0}"/>
              </a:ext>
            </a:extLst>
          </p:cNvPr>
          <p:cNvSpPr txBox="1">
            <a:spLocks/>
          </p:cNvSpPr>
          <p:nvPr/>
        </p:nvSpPr>
        <p:spPr>
          <a:xfrm>
            <a:off x="1589867" y="3924993"/>
            <a:ext cx="2430999" cy="4985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377">
              <a:buNone/>
            </a:pPr>
            <a:r>
              <a:rPr lang="en-US" sz="1800" dirty="0">
                <a:solidFill>
                  <a:srgbClr val="F77E54"/>
                </a:solidFill>
              </a:rPr>
              <a:t>Lorem ipsum dolor sit </a:t>
            </a:r>
            <a:r>
              <a:rPr lang="en-US" sz="1800" dirty="0" err="1">
                <a:solidFill>
                  <a:srgbClr val="F77E54"/>
                </a:solidFill>
              </a:rPr>
              <a:t>amet</a:t>
            </a:r>
            <a:r>
              <a:rPr lang="en-US" sz="1800" dirty="0">
                <a:solidFill>
                  <a:srgbClr val="F77E54"/>
                </a:solidFill>
              </a:rPr>
              <a:t>, </a:t>
            </a:r>
            <a:r>
              <a:rPr lang="en-US" sz="1800" dirty="0" err="1">
                <a:solidFill>
                  <a:srgbClr val="F77E54"/>
                </a:solidFill>
              </a:rPr>
              <a:t>consectetur</a:t>
            </a:r>
            <a:r>
              <a:rPr lang="en-US" sz="1800" dirty="0">
                <a:solidFill>
                  <a:srgbClr val="F77E54"/>
                </a:solidFill>
              </a:rPr>
              <a:t> 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18C3792-BF42-AB4C-5439-B089BB1174B7}"/>
              </a:ext>
            </a:extLst>
          </p:cNvPr>
          <p:cNvSpPr/>
          <p:nvPr/>
        </p:nvSpPr>
        <p:spPr>
          <a:xfrm>
            <a:off x="6301153" y="1557339"/>
            <a:ext cx="5166947" cy="355710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84200" dist="304800" dir="5400000" sx="94000" sy="94000" algn="t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en-IN" sz="200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AC4B422-4936-1893-5CBD-2F17030CEE5E}"/>
              </a:ext>
            </a:extLst>
          </p:cNvPr>
          <p:cNvSpPr/>
          <p:nvPr/>
        </p:nvSpPr>
        <p:spPr>
          <a:xfrm>
            <a:off x="8787588" y="5067891"/>
            <a:ext cx="2680512" cy="4655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en-IN" sz="2000">
              <a:solidFill>
                <a:srgbClr val="FFFFFF"/>
              </a:solidFill>
              <a:latin typeface="Calibri" panose="020F0502020204030204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ED84C365-0C9D-018E-0B85-F0F2EFA4D51A}"/>
              </a:ext>
            </a:extLst>
          </p:cNvPr>
          <p:cNvGrpSpPr/>
          <p:nvPr/>
        </p:nvGrpSpPr>
        <p:grpSpPr>
          <a:xfrm>
            <a:off x="6301153" y="1557336"/>
            <a:ext cx="5166947" cy="922092"/>
            <a:chOff x="5463649" y="2114806"/>
            <a:chExt cx="4926433" cy="476251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46BEDC40-9704-0FDF-3FDF-5D043B2F3BAA}"/>
                </a:ext>
              </a:extLst>
            </p:cNvPr>
            <p:cNvSpPr/>
            <p:nvPr/>
          </p:nvSpPr>
          <p:spPr>
            <a:xfrm>
              <a:off x="5463649" y="2114806"/>
              <a:ext cx="4926433" cy="47625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en-IN" sz="1051" dirty="0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37" name="Content Placeholder 2">
              <a:extLst>
                <a:ext uri="{FF2B5EF4-FFF2-40B4-BE49-F238E27FC236}">
                  <a16:creationId xmlns:a16="http://schemas.microsoft.com/office/drawing/2014/main" id="{3FD9FA1E-64C1-3540-92DC-70E807D90714}"/>
                </a:ext>
              </a:extLst>
            </p:cNvPr>
            <p:cNvSpPr txBox="1">
              <a:spLocks/>
            </p:cNvSpPr>
            <p:nvPr/>
          </p:nvSpPr>
          <p:spPr>
            <a:xfrm>
              <a:off x="6289306" y="2224535"/>
              <a:ext cx="3275119" cy="286134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914377">
                <a:buNone/>
              </a:pPr>
              <a:r>
                <a:rPr lang="en-US" sz="2000" b="1" dirty="0">
                  <a:solidFill>
                    <a:srgbClr val="FFFFFF"/>
                  </a:solidFill>
                </a:rPr>
                <a:t>Lorem ipsum dolor sit </a:t>
              </a:r>
              <a:r>
                <a:rPr lang="en-US" sz="2000" b="1" dirty="0" err="1">
                  <a:solidFill>
                    <a:srgbClr val="FFFFFF"/>
                  </a:solidFill>
                </a:rPr>
                <a:t>amet</a:t>
              </a:r>
              <a:r>
                <a:rPr lang="en-US" sz="2000" b="1" dirty="0">
                  <a:solidFill>
                    <a:srgbClr val="FFFFFF"/>
                  </a:solidFill>
                </a:rPr>
                <a:t>, </a:t>
              </a:r>
              <a:r>
                <a:rPr lang="en-US" sz="2000" b="1" dirty="0" err="1">
                  <a:solidFill>
                    <a:srgbClr val="FFFFFF"/>
                  </a:solidFill>
                </a:rPr>
                <a:t>consectetur</a:t>
              </a:r>
              <a:r>
                <a:rPr lang="en-US" sz="2000" b="1" dirty="0">
                  <a:solidFill>
                    <a:srgbClr val="FFFFFF"/>
                  </a:solidFill>
                </a:rPr>
                <a:t> </a:t>
              </a:r>
            </a:p>
          </p:txBody>
        </p:sp>
      </p:grpSp>
      <p:sp>
        <p:nvSpPr>
          <p:cNvPr id="30" name="Google Shape;1293;p81">
            <a:extLst>
              <a:ext uri="{FF2B5EF4-FFF2-40B4-BE49-F238E27FC236}">
                <a16:creationId xmlns:a16="http://schemas.microsoft.com/office/drawing/2014/main" id="{A87BF847-ADE1-EF80-B5E0-01C2D7078629}"/>
              </a:ext>
            </a:extLst>
          </p:cNvPr>
          <p:cNvSpPr/>
          <p:nvPr/>
        </p:nvSpPr>
        <p:spPr>
          <a:xfrm>
            <a:off x="6583461" y="1818522"/>
            <a:ext cx="294876" cy="399725"/>
          </a:xfrm>
          <a:custGeom>
            <a:avLst/>
            <a:gdLst/>
            <a:ahLst/>
            <a:cxnLst/>
            <a:rect l="l" t="t" r="r" b="b"/>
            <a:pathLst>
              <a:path w="1649" h="2442" extrusionOk="0">
                <a:moveTo>
                  <a:pt x="501" y="1"/>
                </a:moveTo>
                <a:cubicBezTo>
                  <a:pt x="238" y="1"/>
                  <a:pt x="1" y="336"/>
                  <a:pt x="250" y="590"/>
                </a:cubicBezTo>
                <a:lnTo>
                  <a:pt x="841" y="1232"/>
                </a:lnTo>
                <a:lnTo>
                  <a:pt x="250" y="1874"/>
                </a:lnTo>
                <a:cubicBezTo>
                  <a:pt x="36" y="2126"/>
                  <a:pt x="260" y="2441"/>
                  <a:pt x="516" y="2441"/>
                </a:cubicBezTo>
                <a:cubicBezTo>
                  <a:pt x="596" y="2441"/>
                  <a:pt x="680" y="2410"/>
                  <a:pt x="754" y="2336"/>
                </a:cubicBezTo>
                <a:lnTo>
                  <a:pt x="1555" y="1463"/>
                </a:lnTo>
                <a:cubicBezTo>
                  <a:pt x="1613" y="1405"/>
                  <a:pt x="1641" y="1326"/>
                  <a:pt x="1649" y="1246"/>
                </a:cubicBezTo>
                <a:cubicBezTo>
                  <a:pt x="1649" y="1239"/>
                  <a:pt x="1649" y="1239"/>
                  <a:pt x="1649" y="1232"/>
                </a:cubicBezTo>
                <a:cubicBezTo>
                  <a:pt x="1649" y="1225"/>
                  <a:pt x="1649" y="1225"/>
                  <a:pt x="1649" y="1218"/>
                </a:cubicBezTo>
                <a:cubicBezTo>
                  <a:pt x="1641" y="1138"/>
                  <a:pt x="1613" y="1059"/>
                  <a:pt x="1555" y="1001"/>
                </a:cubicBezTo>
                <a:lnTo>
                  <a:pt x="754" y="129"/>
                </a:lnTo>
                <a:cubicBezTo>
                  <a:pt x="679" y="38"/>
                  <a:pt x="588" y="1"/>
                  <a:pt x="501" y="1"/>
                </a:cubicBezTo>
                <a:close/>
              </a:path>
            </a:pathLst>
          </a:custGeom>
          <a:noFill/>
          <a:ln w="9525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7"/>
            <a:endParaRPr sz="1200" dirty="0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C2B878A1-2C40-404E-85B1-2248B595BDD6}"/>
              </a:ext>
            </a:extLst>
          </p:cNvPr>
          <p:cNvSpPr txBox="1">
            <a:spLocks/>
          </p:cNvSpPr>
          <p:nvPr/>
        </p:nvSpPr>
        <p:spPr>
          <a:xfrm>
            <a:off x="7149536" y="3229190"/>
            <a:ext cx="2680512" cy="4985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377">
              <a:buNone/>
            </a:pPr>
            <a:r>
              <a:rPr lang="en-US" sz="1800" dirty="0">
                <a:solidFill>
                  <a:srgbClr val="383F4F"/>
                </a:solidFill>
              </a:rPr>
              <a:t>Lorem ipsum dolor sit </a:t>
            </a:r>
            <a:r>
              <a:rPr lang="en-US" sz="1800" dirty="0" err="1">
                <a:solidFill>
                  <a:srgbClr val="383F4F"/>
                </a:solidFill>
              </a:rPr>
              <a:t>amet</a:t>
            </a:r>
            <a:r>
              <a:rPr lang="en-US" sz="1800" dirty="0">
                <a:solidFill>
                  <a:srgbClr val="383F4F"/>
                </a:solidFill>
              </a:rPr>
              <a:t>, </a:t>
            </a:r>
            <a:r>
              <a:rPr lang="en-US" sz="1800" dirty="0" err="1">
                <a:solidFill>
                  <a:srgbClr val="383F4F"/>
                </a:solidFill>
              </a:rPr>
              <a:t>consectetur</a:t>
            </a:r>
            <a:r>
              <a:rPr lang="en-US" sz="1800" dirty="0">
                <a:solidFill>
                  <a:srgbClr val="383F4F"/>
                </a:solidFill>
              </a:rPr>
              <a:t> </a:t>
            </a:r>
          </a:p>
        </p:txBody>
      </p:sp>
      <p:sp>
        <p:nvSpPr>
          <p:cNvPr id="44" name="Google Shape;1293;p81">
            <a:extLst>
              <a:ext uri="{FF2B5EF4-FFF2-40B4-BE49-F238E27FC236}">
                <a16:creationId xmlns:a16="http://schemas.microsoft.com/office/drawing/2014/main" id="{7661043F-DA64-B20F-E4B6-525325768119}"/>
              </a:ext>
            </a:extLst>
          </p:cNvPr>
          <p:cNvSpPr/>
          <p:nvPr/>
        </p:nvSpPr>
        <p:spPr>
          <a:xfrm>
            <a:off x="6612618" y="3244133"/>
            <a:ext cx="213749" cy="289752"/>
          </a:xfrm>
          <a:custGeom>
            <a:avLst/>
            <a:gdLst/>
            <a:ahLst/>
            <a:cxnLst/>
            <a:rect l="l" t="t" r="r" b="b"/>
            <a:pathLst>
              <a:path w="1649" h="2442" extrusionOk="0">
                <a:moveTo>
                  <a:pt x="501" y="1"/>
                </a:moveTo>
                <a:cubicBezTo>
                  <a:pt x="238" y="1"/>
                  <a:pt x="1" y="336"/>
                  <a:pt x="250" y="590"/>
                </a:cubicBezTo>
                <a:lnTo>
                  <a:pt x="841" y="1232"/>
                </a:lnTo>
                <a:lnTo>
                  <a:pt x="250" y="1874"/>
                </a:lnTo>
                <a:cubicBezTo>
                  <a:pt x="36" y="2126"/>
                  <a:pt x="260" y="2441"/>
                  <a:pt x="516" y="2441"/>
                </a:cubicBezTo>
                <a:cubicBezTo>
                  <a:pt x="596" y="2441"/>
                  <a:pt x="680" y="2410"/>
                  <a:pt x="754" y="2336"/>
                </a:cubicBezTo>
                <a:lnTo>
                  <a:pt x="1555" y="1463"/>
                </a:lnTo>
                <a:cubicBezTo>
                  <a:pt x="1613" y="1405"/>
                  <a:pt x="1641" y="1326"/>
                  <a:pt x="1649" y="1246"/>
                </a:cubicBezTo>
                <a:cubicBezTo>
                  <a:pt x="1649" y="1239"/>
                  <a:pt x="1649" y="1239"/>
                  <a:pt x="1649" y="1232"/>
                </a:cubicBezTo>
                <a:cubicBezTo>
                  <a:pt x="1649" y="1225"/>
                  <a:pt x="1649" y="1225"/>
                  <a:pt x="1649" y="1218"/>
                </a:cubicBezTo>
                <a:cubicBezTo>
                  <a:pt x="1641" y="1138"/>
                  <a:pt x="1613" y="1059"/>
                  <a:pt x="1555" y="1001"/>
                </a:cubicBezTo>
                <a:lnTo>
                  <a:pt x="754" y="129"/>
                </a:lnTo>
                <a:cubicBezTo>
                  <a:pt x="679" y="38"/>
                  <a:pt x="588" y="1"/>
                  <a:pt x="501" y="1"/>
                </a:cubicBezTo>
                <a:close/>
              </a:path>
            </a:pathLst>
          </a:cu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7"/>
            <a:endParaRPr sz="1200" dirty="0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2262BA4E-B6D2-4840-C305-882EC651EBC0}"/>
              </a:ext>
            </a:extLst>
          </p:cNvPr>
          <p:cNvSpPr txBox="1">
            <a:spLocks/>
          </p:cNvSpPr>
          <p:nvPr/>
        </p:nvSpPr>
        <p:spPr>
          <a:xfrm>
            <a:off x="7149536" y="2756640"/>
            <a:ext cx="2680512" cy="2492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377">
              <a:buNone/>
            </a:pPr>
            <a:r>
              <a:rPr lang="en-US" sz="1800" b="1" dirty="0">
                <a:solidFill>
                  <a:srgbClr val="383F4F"/>
                </a:solidFill>
              </a:rPr>
              <a:t>Lorem ipsum dolor 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BD69BFCC-7DF6-6D8D-A5AC-B118CFC499A7}"/>
              </a:ext>
            </a:extLst>
          </p:cNvPr>
          <p:cNvSpPr txBox="1">
            <a:spLocks/>
          </p:cNvSpPr>
          <p:nvPr/>
        </p:nvSpPr>
        <p:spPr>
          <a:xfrm>
            <a:off x="7149537" y="3924993"/>
            <a:ext cx="2430999" cy="4985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377">
              <a:buNone/>
            </a:pPr>
            <a:r>
              <a:rPr lang="en-US" sz="1800" dirty="0">
                <a:solidFill>
                  <a:srgbClr val="F77E54"/>
                </a:solidFill>
              </a:rPr>
              <a:t>Lorem ipsum dolor sit </a:t>
            </a:r>
            <a:r>
              <a:rPr lang="en-US" sz="1800" dirty="0" err="1">
                <a:solidFill>
                  <a:srgbClr val="F77E54"/>
                </a:solidFill>
              </a:rPr>
              <a:t>amet</a:t>
            </a:r>
            <a:r>
              <a:rPr lang="en-US" sz="1800" dirty="0">
                <a:solidFill>
                  <a:srgbClr val="F77E54"/>
                </a:solidFill>
              </a:rPr>
              <a:t>, </a:t>
            </a:r>
            <a:r>
              <a:rPr lang="en-US" sz="1800" dirty="0" err="1">
                <a:solidFill>
                  <a:srgbClr val="F77E54"/>
                </a:solidFill>
              </a:rPr>
              <a:t>consectetur</a:t>
            </a:r>
            <a:r>
              <a:rPr lang="en-US" sz="1800" dirty="0">
                <a:solidFill>
                  <a:srgbClr val="F77E54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5875243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lideceo Free Template - www.slideceo.com">
  <a:themeElements>
    <a:clrScheme name="Amcor">
      <a:dk1>
        <a:sysClr val="windowText" lastClr="000000"/>
      </a:dk1>
      <a:lt1>
        <a:sysClr val="window" lastClr="FFFFFF"/>
      </a:lt1>
      <a:dk2>
        <a:srgbClr val="00303C"/>
      </a:dk2>
      <a:lt2>
        <a:srgbClr val="00A1E0"/>
      </a:lt2>
      <a:accent1>
        <a:srgbClr val="00303C"/>
      </a:accent1>
      <a:accent2>
        <a:srgbClr val="00A1E0"/>
      </a:accent2>
      <a:accent3>
        <a:srgbClr val="009D4F"/>
      </a:accent3>
      <a:accent4>
        <a:srgbClr val="F28B00"/>
      </a:accent4>
      <a:accent5>
        <a:srgbClr val="00A70F"/>
      </a:accent5>
      <a:accent6>
        <a:srgbClr val="D41568"/>
      </a:accent6>
      <a:hlink>
        <a:srgbClr val="00A1E0"/>
      </a:hlink>
      <a:folHlink>
        <a:srgbClr val="00303C"/>
      </a:folHlink>
    </a:clrScheme>
    <a:fontScheme name="Amco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75</Words>
  <Application>Microsoft Office PowerPoint</Application>
  <PresentationFormat>Widescreen</PresentationFormat>
  <Paragraphs>10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Open Sans</vt:lpstr>
      <vt:lpstr>Office Theme</vt:lpstr>
      <vt:lpstr>Slideceo Free Template - www.slideceo.com</vt:lpstr>
      <vt:lpstr>think-cell Slide</vt:lpstr>
      <vt:lpstr>Lorem ipsum dolor sit amet, consectetur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Lorem ipsum dolor sit amet, consectetur </dc:title>
  <dc:creator>Ashwin Kumar</dc:creator>
  <cp:lastModifiedBy>Ashwin Kumar</cp:lastModifiedBy>
  <cp:revision>1</cp:revision>
  <dcterms:created xsi:type="dcterms:W3CDTF">2022-12-09T08:41:17Z</dcterms:created>
  <dcterms:modified xsi:type="dcterms:W3CDTF">2022-12-09T08:41:28Z</dcterms:modified>
</cp:coreProperties>
</file>