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8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FDC0C-D94B-07DF-2E2B-992A18A0B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D2D057-E73E-B767-B1EF-101E89E73F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E5F9E-CDF6-5C75-3117-41790AA40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4E480-EEE3-EAB6-D2A9-D51BC564D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210A9-FD27-36A6-FF4E-DB15E144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191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E5FF5-38C2-5BCE-C0EA-7C0D9A749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A2EFE-2DB6-67D7-F633-3376A0D7F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E29BE-02A3-37A7-4881-FBCDF5312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8CE32-F1E3-04D7-0C41-6909BAFB8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A6834-73DD-448A-27C6-5668DEB83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301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006E2-3781-3444-1F50-323787AB8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0B249-3CB7-5324-FEDC-69B0F0835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25221-3394-DE9B-C87B-308F5A5EB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35AF6-4EB2-8D02-382B-C13EAB6E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1E2FD-5F86-3B2D-B051-BE2A9D334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3317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D6CF7-2C5A-4318-476C-8CF37FAA7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6C73E-FECE-5416-D355-3A9109518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3408C7-218E-EA99-FAEA-C3F04B254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721B7-6337-4928-1D0B-5260BD1C1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27635-7211-F32C-FCE5-B1B66347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7ADF9-1BDC-85F4-D571-92B0EFAC5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4248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625ED-66C5-8F3A-DEC6-F2BC3B3B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05393-4B98-B977-3225-BAD07EE91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0EB1B-F81A-A7A8-7A04-FAD9117E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1D426-AFD6-1A56-69C9-9B14E15B3F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FA29A2-98CA-9949-8125-33A659DB2C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019913-E0BE-AF9B-2952-01B102B16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86AAE6-8088-7091-E693-AF6BD92E2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4F455A-3DC1-A18C-E1E7-C1AB52B1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990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B3C4F-816B-B097-67E9-2E250998F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C53161-BDB3-AB45-D446-B199B4C7A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F94FF1-CAAB-E8E7-E5A6-EAD47473C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75E0E3-4D35-83D4-6BE1-CAAE5E01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3667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3ABC4E-1756-BE78-6EA6-C463E1F5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7AF12-4B73-6FBC-1583-62FF62D9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9A7E5-8A82-82DF-C5FB-B287FCA1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256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FFF77-B343-2DB4-EE0C-8A1BE2248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663DF-A2B3-652B-9048-E4AB76B01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3BC5E-C9E4-E068-862E-832CC924D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D28D10-70BB-DC66-FD2B-C96741E7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0BEA5-9109-764A-1CD1-C932CFFB7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BDA35-7F41-0BDE-4089-81E7B58C3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33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F9B4-A349-E10F-5DE9-535FBF15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DD9960-7177-58C1-6075-6CCAE169EC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BF0F6-95BD-9AA3-E2AF-C3D0AB80D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52FDB-D8D6-EF1D-CF71-2EBCDCB13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F953A-40D7-55E1-41CD-15D5A75E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CD690-7A74-7B42-44FC-7664017B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78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23A06-934E-ED1F-2689-B2581C98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8A72B5-FA9D-41F3-DF48-1EABB09EF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A676B-B1F2-2A38-91A4-3D0E7417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FCDC2-E284-8F84-D15A-2037CE70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D4B73-4BAA-7F9C-4B55-2A5C5A3C2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607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AE8A43-9777-370F-0892-7DBF5AEE66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8E8336-5101-1E4D-EB83-D30BC724D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58AF0-E52B-898B-32EC-B11810310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E2177-DFFA-5467-E9BC-1D511CC3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E3A4B-1023-6481-9787-2603B19BE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6834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98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873251-0E68-4843-C37C-4F7FD35F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F7F49-E087-06E8-34B8-8610E3F6C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E78E4-2A64-6F4C-5783-AC1CC0B4F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F9DB3-7932-4FD9-A9B0-37F2EA5BB66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77E57-C1AA-49F5-3D8D-D98D0E7C9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BF82D-3431-199F-D68B-89A0CDCEFB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46D75-C2F7-400A-8FCB-BFFEB2C17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361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191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64A837-1537-36B8-C165-2E71502DEF50}"/>
              </a:ext>
            </a:extLst>
          </p:cNvPr>
          <p:cNvSpPr/>
          <p:nvPr/>
        </p:nvSpPr>
        <p:spPr>
          <a:xfrm>
            <a:off x="723901" y="3944306"/>
            <a:ext cx="4533900" cy="180529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1051" dirty="0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A810EAE-ED92-7735-D6D8-1EA01ED2D0A2}"/>
              </a:ext>
            </a:extLst>
          </p:cNvPr>
          <p:cNvGrpSpPr/>
          <p:nvPr/>
        </p:nvGrpSpPr>
        <p:grpSpPr>
          <a:xfrm>
            <a:off x="1075896" y="4684692"/>
            <a:ext cx="3548859" cy="393762"/>
            <a:chOff x="882464" y="2362153"/>
            <a:chExt cx="3548859" cy="393763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20C95F75-B03F-35D9-142E-CEE1054126E2}"/>
                </a:ext>
              </a:extLst>
            </p:cNvPr>
            <p:cNvSpPr txBox="1">
              <a:spLocks/>
            </p:cNvSpPr>
            <p:nvPr/>
          </p:nvSpPr>
          <p:spPr>
            <a:xfrm>
              <a:off x="1490021" y="2368117"/>
              <a:ext cx="2941302" cy="3877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2800" b="1" dirty="0">
                  <a:solidFill>
                    <a:srgbClr val="FFFFFF"/>
                  </a:solidFill>
                </a:rPr>
                <a:t>Heading</a:t>
              </a:r>
            </a:p>
          </p:txBody>
        </p:sp>
        <p:sp>
          <p:nvSpPr>
            <p:cNvPr id="16" name="Google Shape;1293;p81">
              <a:extLst>
                <a:ext uri="{FF2B5EF4-FFF2-40B4-BE49-F238E27FC236}">
                  <a16:creationId xmlns:a16="http://schemas.microsoft.com/office/drawing/2014/main" id="{1A9457B5-4E98-B044-62DA-C79D1B73E8B1}"/>
                </a:ext>
              </a:extLst>
            </p:cNvPr>
            <p:cNvSpPr/>
            <p:nvPr/>
          </p:nvSpPr>
          <p:spPr>
            <a:xfrm>
              <a:off x="882464" y="2362153"/>
              <a:ext cx="239392" cy="324512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sz="1200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1E86A82-5431-37D7-E439-E16A7D4756AD}"/>
              </a:ext>
            </a:extLst>
          </p:cNvPr>
          <p:cNvSpPr/>
          <p:nvPr/>
        </p:nvSpPr>
        <p:spPr>
          <a:xfrm>
            <a:off x="5257801" y="3948186"/>
            <a:ext cx="6210300" cy="18014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76200" dir="5400000" sx="94000" sy="94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763D8BA-0DEF-7A0E-AD4B-C3334E3B5072}"/>
              </a:ext>
            </a:extLst>
          </p:cNvPr>
          <p:cNvSpPr txBox="1">
            <a:spLocks/>
          </p:cNvSpPr>
          <p:nvPr/>
        </p:nvSpPr>
        <p:spPr>
          <a:xfrm>
            <a:off x="5948833" y="4184097"/>
            <a:ext cx="4363568" cy="132959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2400" dirty="0">
                <a:solidFill>
                  <a:srgbClr val="383F4F"/>
                </a:solidFill>
              </a:rPr>
              <a:t>Lorem ipsum dolor sit </a:t>
            </a:r>
            <a:r>
              <a:rPr lang="en-US" sz="2400" dirty="0" err="1">
                <a:solidFill>
                  <a:srgbClr val="383F4F"/>
                </a:solidFill>
              </a:rPr>
              <a:t>amet</a:t>
            </a:r>
            <a:r>
              <a:rPr lang="en-US" sz="2400" dirty="0">
                <a:solidFill>
                  <a:srgbClr val="383F4F"/>
                </a:solidFill>
              </a:rPr>
              <a:t>, </a:t>
            </a:r>
            <a:r>
              <a:rPr lang="en-US" sz="2400" dirty="0" err="1">
                <a:solidFill>
                  <a:srgbClr val="383F4F"/>
                </a:solidFill>
              </a:rPr>
              <a:t>consectetur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adipiscing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elit</a:t>
            </a:r>
            <a:r>
              <a:rPr lang="en-US" sz="2400" dirty="0">
                <a:solidFill>
                  <a:srgbClr val="383F4F"/>
                </a:solidFill>
              </a:rPr>
              <a:t>, sed do </a:t>
            </a:r>
            <a:r>
              <a:rPr lang="en-US" sz="2400" dirty="0" err="1">
                <a:solidFill>
                  <a:srgbClr val="383F4F"/>
                </a:solidFill>
              </a:rPr>
              <a:t>eiusmod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tempor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incididunt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ut</a:t>
            </a:r>
            <a:r>
              <a:rPr lang="en-US" sz="2400" dirty="0">
                <a:solidFill>
                  <a:srgbClr val="383F4F"/>
                </a:solidFill>
              </a:rPr>
              <a:t> labore et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3BCBF3-E057-269A-695D-D24E9324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Lorem ipsum </a:t>
            </a:r>
            <a:r>
              <a:rPr lang="en-IN" b="1" dirty="0" err="1"/>
              <a:t>dolor</a:t>
            </a:r>
            <a:r>
              <a:rPr lang="en-IN" b="1" dirty="0"/>
              <a:t> sit amet, </a:t>
            </a:r>
            <a:r>
              <a:rPr lang="en-IN" b="1" dirty="0" err="1"/>
              <a:t>consectetur</a:t>
            </a:r>
            <a:r>
              <a:rPr lang="en-IN" b="1" dirty="0"/>
              <a:t> </a:t>
            </a:r>
            <a:r>
              <a:rPr lang="en-IN" b="1" dirty="0" err="1"/>
              <a:t>adipiscing</a:t>
            </a:r>
            <a:r>
              <a:rPr lang="en-IN" b="1" dirty="0"/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0E1C2-CF20-0765-FCE0-31C360129A0A}"/>
              </a:ext>
            </a:extLst>
          </p:cNvPr>
          <p:cNvSpPr txBox="1">
            <a:spLocks/>
          </p:cNvSpPr>
          <p:nvPr/>
        </p:nvSpPr>
        <p:spPr>
          <a:xfrm>
            <a:off x="751950" y="1108401"/>
            <a:ext cx="1071615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2000" b="1" dirty="0">
                <a:solidFill>
                  <a:srgbClr val="383F4F"/>
                </a:solidFill>
              </a:rPr>
              <a:t>Subheading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67EF01-43EF-C8CA-3A60-20EE025631F0}"/>
              </a:ext>
            </a:extLst>
          </p:cNvPr>
          <p:cNvSpPr/>
          <p:nvPr/>
        </p:nvSpPr>
        <p:spPr>
          <a:xfrm>
            <a:off x="723901" y="1999791"/>
            <a:ext cx="4533900" cy="180529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1051" dirty="0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7E45B0A-8D2B-FC97-08A2-7D9F046F6F3F}"/>
              </a:ext>
            </a:extLst>
          </p:cNvPr>
          <p:cNvGrpSpPr/>
          <p:nvPr/>
        </p:nvGrpSpPr>
        <p:grpSpPr>
          <a:xfrm>
            <a:off x="1075896" y="2740178"/>
            <a:ext cx="3548859" cy="393762"/>
            <a:chOff x="882464" y="2362153"/>
            <a:chExt cx="3548859" cy="393763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D3DB94A3-72DB-BE1F-BE65-FD49CC166D38}"/>
                </a:ext>
              </a:extLst>
            </p:cNvPr>
            <p:cNvSpPr txBox="1">
              <a:spLocks/>
            </p:cNvSpPr>
            <p:nvPr/>
          </p:nvSpPr>
          <p:spPr>
            <a:xfrm>
              <a:off x="1490021" y="2368117"/>
              <a:ext cx="2941302" cy="3877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2800" b="1" dirty="0">
                  <a:solidFill>
                    <a:srgbClr val="FFFFFF"/>
                  </a:solidFill>
                </a:rPr>
                <a:t>Heading</a:t>
              </a:r>
            </a:p>
          </p:txBody>
        </p:sp>
        <p:sp>
          <p:nvSpPr>
            <p:cNvPr id="7" name="Google Shape;1293;p81">
              <a:extLst>
                <a:ext uri="{FF2B5EF4-FFF2-40B4-BE49-F238E27FC236}">
                  <a16:creationId xmlns:a16="http://schemas.microsoft.com/office/drawing/2014/main" id="{2AE7BB0B-7629-BD37-5398-4AD5EB8FF0A3}"/>
                </a:ext>
              </a:extLst>
            </p:cNvPr>
            <p:cNvSpPr/>
            <p:nvPr/>
          </p:nvSpPr>
          <p:spPr>
            <a:xfrm>
              <a:off x="882464" y="2362153"/>
              <a:ext cx="239392" cy="324512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sz="1200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34041E7-8CB2-1B6B-565D-0539B4AF049D}"/>
              </a:ext>
            </a:extLst>
          </p:cNvPr>
          <p:cNvSpPr/>
          <p:nvPr/>
        </p:nvSpPr>
        <p:spPr>
          <a:xfrm>
            <a:off x="5257801" y="2003671"/>
            <a:ext cx="6210300" cy="18014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76200" dir="5400000" sx="94000" sy="94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85B133-5144-E3B6-0E3F-68E54F384C4C}"/>
              </a:ext>
            </a:extLst>
          </p:cNvPr>
          <p:cNvSpPr txBox="1">
            <a:spLocks/>
          </p:cNvSpPr>
          <p:nvPr/>
        </p:nvSpPr>
        <p:spPr>
          <a:xfrm>
            <a:off x="5948833" y="2239581"/>
            <a:ext cx="4559715" cy="132959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2400" dirty="0">
                <a:solidFill>
                  <a:srgbClr val="383F4F"/>
                </a:solidFill>
              </a:rPr>
              <a:t>Lorem ipsum dolor sit </a:t>
            </a:r>
            <a:r>
              <a:rPr lang="en-US" sz="2400" dirty="0" err="1">
                <a:solidFill>
                  <a:srgbClr val="383F4F"/>
                </a:solidFill>
              </a:rPr>
              <a:t>amet</a:t>
            </a:r>
            <a:r>
              <a:rPr lang="en-US" sz="2400" dirty="0">
                <a:solidFill>
                  <a:srgbClr val="383F4F"/>
                </a:solidFill>
              </a:rPr>
              <a:t>, </a:t>
            </a:r>
            <a:r>
              <a:rPr lang="en-US" sz="2400" dirty="0" err="1">
                <a:solidFill>
                  <a:srgbClr val="383F4F"/>
                </a:solidFill>
              </a:rPr>
              <a:t>consectetur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adipiscing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elit</a:t>
            </a:r>
            <a:r>
              <a:rPr lang="en-US" sz="2400" dirty="0">
                <a:solidFill>
                  <a:srgbClr val="383F4F"/>
                </a:solidFill>
              </a:rPr>
              <a:t>, sed do </a:t>
            </a:r>
            <a:r>
              <a:rPr lang="en-US" sz="2400" dirty="0" err="1">
                <a:solidFill>
                  <a:srgbClr val="383F4F"/>
                </a:solidFill>
              </a:rPr>
              <a:t>eiusmod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tempor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incididunt</a:t>
            </a:r>
            <a:r>
              <a:rPr lang="en-US" sz="2400" dirty="0">
                <a:solidFill>
                  <a:srgbClr val="383F4F"/>
                </a:solidFill>
              </a:rPr>
              <a:t> </a:t>
            </a:r>
            <a:r>
              <a:rPr lang="en-US" sz="2400" dirty="0" err="1">
                <a:solidFill>
                  <a:srgbClr val="383F4F"/>
                </a:solidFill>
              </a:rPr>
              <a:t>ut</a:t>
            </a:r>
            <a:r>
              <a:rPr lang="en-US" sz="2400" dirty="0">
                <a:solidFill>
                  <a:srgbClr val="383F4F"/>
                </a:solidFill>
              </a:rPr>
              <a:t> labore et </a:t>
            </a:r>
          </a:p>
        </p:txBody>
      </p:sp>
    </p:spTree>
    <p:extLst>
      <p:ext uri="{BB962C8B-B14F-4D97-AF65-F5344CB8AC3E}">
        <p14:creationId xmlns:p14="http://schemas.microsoft.com/office/powerpoint/2010/main" val="29626059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sit amet, consectetur adipiscing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 </dc:title>
  <dc:creator>Ashwin Kumar</dc:creator>
  <cp:lastModifiedBy>Ashwin Kumar</cp:lastModifiedBy>
  <cp:revision>1</cp:revision>
  <dcterms:created xsi:type="dcterms:W3CDTF">2022-12-09T08:42:05Z</dcterms:created>
  <dcterms:modified xsi:type="dcterms:W3CDTF">2022-12-09T08:42:15Z</dcterms:modified>
</cp:coreProperties>
</file>