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39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10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00C65-DA27-039C-76FF-4F0C01910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4CDA16-15C5-56BB-113F-3E8E23DE67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680B83-99B8-FE23-1F7E-7BD123B49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73701-6A56-4CDC-BBC9-F32BE10E44B9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BC1208-1DD6-77C6-F2B1-5DB046FF7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8F0B8C-365A-D647-CD86-D0CC749C2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E7F2D-67E6-4D9A-B2D5-048D2C7A67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0600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713D1-E10E-D954-FD2E-61474D84F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160B6B-5526-3671-836A-87A9808A6A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ECAA5-DD9C-7FF1-1FF2-ACFA7CCB3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73701-6A56-4CDC-BBC9-F32BE10E44B9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52C32-0366-0E96-5EED-96A6E239C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F0CC97-BACC-93EF-7902-E72CF49A5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E7F2D-67E6-4D9A-B2D5-048D2C7A67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0067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67778-BEBA-AFD9-C671-FE00306F0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185F5D-D515-BE9C-8107-49B29A9EC3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2808A3-DD40-9BFA-3367-3A50283A9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73701-6A56-4CDC-BBC9-F32BE10E44B9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29FD77-EC5B-1844-5251-96049AAB5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61FDCD-B3D6-45D1-EC1B-2EF10116D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E7F2D-67E6-4D9A-B2D5-048D2C7A67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7345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0DAC1-7797-A4A7-1370-5D77E7EF6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825286-32B1-2C6D-7D87-DE4DF24D48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EF26B7-00E5-6857-0762-D8EDBDB1E6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E8B9EA-1C78-2127-F4D5-3F90CFD3A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73701-6A56-4CDC-BBC9-F32BE10E44B9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F0EDED-9D4F-47CC-3FE3-323FF5432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285D4C-FC13-4F15-8162-54E8A492A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E7F2D-67E6-4D9A-B2D5-048D2C7A67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6953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5D03F-FB23-82AF-054B-016A9A1E7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E0CA02-9E4F-A339-6ECE-5AEE480245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16D626-4EF4-8E91-DDA7-0A58A7E9A7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48012C-38AB-8CE5-3293-0E29082DA9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311C0C-753A-BA8D-2B85-EF601275FF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CDC5D8-43CA-526E-22D3-6503B68E9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73701-6A56-4CDC-BBC9-F32BE10E44B9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499035-D016-DE9A-A497-307059344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D2BEA8-D611-EE5A-8055-07BBC7380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E7F2D-67E6-4D9A-B2D5-048D2C7A67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0838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A5D5-1B19-BCC1-4A07-5C34803CB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199F9D-31DC-3F7A-D251-FB394C34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73701-6A56-4CDC-BBC9-F32BE10E44B9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852F66-8616-101E-E4C5-B4E3E4335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17E0F2-9062-ABED-C85A-8596A8D25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E7F2D-67E6-4D9A-B2D5-048D2C7A67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7735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420BDE-81A0-4FB1-5B90-84E49E4CE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73701-6A56-4CDC-BBC9-F32BE10E44B9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7C6FC6-22A1-6CE9-418C-6AB5C967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79ED71-F762-1DD9-E309-3C1F7B154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E7F2D-67E6-4D9A-B2D5-048D2C7A67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2534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1E497-B50A-9425-61FC-7C801A23C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E8D7F3-10C0-FCED-B182-E09AF8550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434C6-F024-9063-8A8E-8EFD1CDC17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89C7FE-3BB7-2B2B-58DB-366E6ACA2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73701-6A56-4CDC-BBC9-F32BE10E44B9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6B215B-8B98-B3AD-865D-EC0891213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72FC73-757B-884E-657D-B82CA5743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E7F2D-67E6-4D9A-B2D5-048D2C7A67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5875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C2C30-957D-E4CB-9C19-125694DD6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3D3EF9-D547-45AA-ACCA-267231B8E5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857A3-6D66-7E76-CD78-D25623B99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5BC01D-7A21-D431-565C-1F8F35FAC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73701-6A56-4CDC-BBC9-F32BE10E44B9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6B1916-F48C-5313-13D5-083ECD838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0D7673-34E3-BAD4-339D-BC0528771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E7F2D-67E6-4D9A-B2D5-048D2C7A67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8370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11E78-05A5-39DF-DB54-4C91E5565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714F55-9145-409A-7FB0-51C22DE60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FB1C92-F034-C424-BEF8-B11AEF163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73701-6A56-4CDC-BBC9-F32BE10E44B9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6C4BE1-67D0-ADF3-551C-FAD5488FA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C727E6-DB43-0F77-49FA-4EB87E8DB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E7F2D-67E6-4D9A-B2D5-048D2C7A67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1566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9744DC-450B-DA27-8AF4-327226CC07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466086-5410-094D-1F9E-FF058D8D0D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412A27-F3D5-B0BA-C2B8-BEAB0F715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73701-6A56-4CDC-BBC9-F32BE10E44B9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08ECB7-890E-C8C2-0CEF-0942D9517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383BD2-83A7-BF44-BD35-816A4767E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E7F2D-67E6-4D9A-B2D5-048D2C7A67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64598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99524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24CA-D7C4-4849-A502-A6369424239D}" type="datetime1">
              <a:rPr lang="en-AU" smtClean="0"/>
              <a:pPr/>
              <a:t>9/12/2022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66928-8FC6-48C6-89C9-00450A4CDC1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30678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">
          <p15:clr>
            <a:srgbClr val="FBAE40"/>
          </p15:clr>
        </p15:guide>
        <p15:guide id="2" pos="5520">
          <p15:clr>
            <a:srgbClr val="FBAE40"/>
          </p15:clr>
        </p15:guide>
        <p15:guide id="3" orient="horz" pos="2796">
          <p15:clr>
            <a:srgbClr val="FBAE40"/>
          </p15:clr>
        </p15:guide>
        <p15:guide id="4" orient="horz" pos="61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7EF036-C673-6772-09B1-B83E1F1F3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C0D310-0DB1-15D5-6A3F-F62A328CAC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F79C33-4D9C-51FB-3C14-32834A6A1C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73701-6A56-4CDC-BBC9-F32BE10E44B9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C6B278-3442-15E6-AFA3-EC8A2A1C82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11B401-0230-9962-BDDE-9153D8E21D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E7F2D-67E6-4D9A-B2D5-048D2C7A67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5820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244E5F30-FFCA-409F-9B76-1D1DBBF594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550785350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244E5F30-FFCA-409F-9B76-1D1DBBF594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260000"/>
            <a:ext cx="11280000" cy="468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74400" y="6364800"/>
            <a:ext cx="255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A4F25B5A-DCA7-4AB4-B38A-57AB89D3D011}" type="datetime1">
              <a:rPr lang="en-AU" smtClean="0"/>
              <a:pPr/>
              <a:t>9/12/2022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20800" y="6364800"/>
            <a:ext cx="54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bg1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1600" y="6364800"/>
            <a:ext cx="109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1"/>
                </a:solidFill>
              </a:defRPr>
            </a:lvl1pPr>
          </a:lstStyle>
          <a:p>
            <a:fld id="{97966928-8FC6-48C6-89C9-00450A4CDC1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360000" y="180000"/>
            <a:ext cx="11280000" cy="720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92908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1219170" rtl="0" eaLnBrk="1" latinLnBrk="0" hangingPunct="1">
        <a:spcBef>
          <a:spcPct val="0"/>
        </a:spcBef>
        <a:buNone/>
        <a:defRPr lang="en-AU" altLang="en-US" sz="3200" kern="1200" dirty="0" smtClean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39178" indent="-239178" algn="l" defTabSz="1219170" rtl="0" eaLnBrk="1" fontAlgn="base" latinLnBrk="0" hangingPunct="1">
        <a:spcBef>
          <a:spcPts val="1333"/>
        </a:spcBef>
        <a:spcAft>
          <a:spcPts val="800"/>
        </a:spcAft>
        <a:buClr>
          <a:schemeClr val="bg2"/>
        </a:buClr>
        <a:buFont typeface="Arial" charset="0"/>
        <a:buChar char="•"/>
        <a:defRPr lang="en-US" altLang="en-US" sz="2400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1pPr>
      <a:lvl2pPr marL="478355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2133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2pPr>
      <a:lvl3pPr marL="715415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2133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3pPr>
      <a:lvl4pPr marL="954593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1867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4pPr>
      <a:lvl5pPr marL="1191654" indent="-237061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AU" altLang="en-US" sz="1867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BCBF3-E057-269A-695D-D24E93247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Lorem ipsum dolor sit amet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500E1C2-CF20-0765-FCE0-31C360129A0A}"/>
              </a:ext>
            </a:extLst>
          </p:cNvPr>
          <p:cNvSpPr txBox="1">
            <a:spLocks/>
          </p:cNvSpPr>
          <p:nvPr/>
        </p:nvSpPr>
        <p:spPr>
          <a:xfrm>
            <a:off x="751950" y="1108401"/>
            <a:ext cx="10716151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7">
              <a:buNone/>
            </a:pPr>
            <a:r>
              <a:rPr lang="en-US" sz="2000" b="1" dirty="0">
                <a:solidFill>
                  <a:srgbClr val="383F4F"/>
                </a:solidFill>
              </a:rPr>
              <a:t>Subheading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91D611F-BADE-53BD-71FB-BE8CCB73E051}"/>
              </a:ext>
            </a:extLst>
          </p:cNvPr>
          <p:cNvGrpSpPr/>
          <p:nvPr/>
        </p:nvGrpSpPr>
        <p:grpSpPr>
          <a:xfrm>
            <a:off x="725008" y="1557337"/>
            <a:ext cx="3407161" cy="4652963"/>
            <a:chOff x="725006" y="1557338"/>
            <a:chExt cx="3407161" cy="465296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21AA316-6A93-3AE6-96E0-6FC341C607A8}"/>
                </a:ext>
              </a:extLst>
            </p:cNvPr>
            <p:cNvSpPr/>
            <p:nvPr/>
          </p:nvSpPr>
          <p:spPr>
            <a:xfrm>
              <a:off x="725006" y="1557338"/>
              <a:ext cx="3407161" cy="46529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84200" dist="304800" dir="5400000" sx="94000" sy="94000" algn="t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IN" sz="200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6" name="Content Placeholder 2">
              <a:extLst>
                <a:ext uri="{FF2B5EF4-FFF2-40B4-BE49-F238E27FC236}">
                  <a16:creationId xmlns:a16="http://schemas.microsoft.com/office/drawing/2014/main" id="{3F58A25E-D33C-3713-E9BF-B7782D05EDEF}"/>
                </a:ext>
              </a:extLst>
            </p:cNvPr>
            <p:cNvSpPr txBox="1">
              <a:spLocks/>
            </p:cNvSpPr>
            <p:nvPr/>
          </p:nvSpPr>
          <p:spPr>
            <a:xfrm>
              <a:off x="1521702" y="1992465"/>
              <a:ext cx="1872130" cy="52629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4377">
                <a:buNone/>
              </a:pPr>
              <a:r>
                <a:rPr lang="en-US" sz="1900" b="1" dirty="0">
                  <a:solidFill>
                    <a:srgbClr val="009490"/>
                  </a:solidFill>
                </a:rPr>
                <a:t>Lorem ipsum dolor sit </a:t>
              </a:r>
              <a:r>
                <a:rPr lang="en-US" sz="1900" b="1" dirty="0" err="1">
                  <a:solidFill>
                    <a:srgbClr val="009490"/>
                  </a:solidFill>
                </a:rPr>
                <a:t>amet</a:t>
              </a:r>
              <a:r>
                <a:rPr lang="en-US" sz="1900" b="1" dirty="0">
                  <a:solidFill>
                    <a:srgbClr val="009490"/>
                  </a:solidFill>
                </a:rPr>
                <a:t>, 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4B1E2F99-61E4-5461-291E-698B7D5159A4}"/>
                </a:ext>
              </a:extLst>
            </p:cNvPr>
            <p:cNvGrpSpPr/>
            <p:nvPr/>
          </p:nvGrpSpPr>
          <p:grpSpPr>
            <a:xfrm>
              <a:off x="728281" y="1941161"/>
              <a:ext cx="494237" cy="463212"/>
              <a:chOff x="726672" y="1846707"/>
              <a:chExt cx="423948" cy="423948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6383911-DD8F-50D8-A21B-8D3FAD5E5E53}"/>
                  </a:ext>
                </a:extLst>
              </p:cNvPr>
              <p:cNvSpPr/>
              <p:nvPr/>
            </p:nvSpPr>
            <p:spPr>
              <a:xfrm>
                <a:off x="726672" y="1846707"/>
                <a:ext cx="423948" cy="42394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endParaRPr lang="en-IN" sz="2000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  <p:sp>
            <p:nvSpPr>
              <p:cNvPr id="23" name="Google Shape;1293;p81">
                <a:extLst>
                  <a:ext uri="{FF2B5EF4-FFF2-40B4-BE49-F238E27FC236}">
                    <a16:creationId xmlns:a16="http://schemas.microsoft.com/office/drawing/2014/main" id="{C8EBF9B8-66D9-43C0-2BF1-AD111481D287}"/>
                  </a:ext>
                </a:extLst>
              </p:cNvPr>
              <p:cNvSpPr/>
              <p:nvPr/>
            </p:nvSpPr>
            <p:spPr>
              <a:xfrm>
                <a:off x="860498" y="1945653"/>
                <a:ext cx="156296" cy="226061"/>
              </a:xfrm>
              <a:custGeom>
                <a:avLst/>
                <a:gdLst/>
                <a:ahLst/>
                <a:cxnLst/>
                <a:rect l="l" t="t" r="r" b="b"/>
                <a:pathLst>
                  <a:path w="1649" h="2442" extrusionOk="0">
                    <a:moveTo>
                      <a:pt x="501" y="1"/>
                    </a:moveTo>
                    <a:cubicBezTo>
                      <a:pt x="238" y="1"/>
                      <a:pt x="1" y="336"/>
                      <a:pt x="250" y="590"/>
                    </a:cubicBezTo>
                    <a:lnTo>
                      <a:pt x="841" y="1232"/>
                    </a:lnTo>
                    <a:lnTo>
                      <a:pt x="250" y="1874"/>
                    </a:lnTo>
                    <a:cubicBezTo>
                      <a:pt x="36" y="2126"/>
                      <a:pt x="260" y="2441"/>
                      <a:pt x="516" y="2441"/>
                    </a:cubicBezTo>
                    <a:cubicBezTo>
                      <a:pt x="596" y="2441"/>
                      <a:pt x="680" y="2410"/>
                      <a:pt x="754" y="2336"/>
                    </a:cubicBezTo>
                    <a:lnTo>
                      <a:pt x="1555" y="1463"/>
                    </a:lnTo>
                    <a:cubicBezTo>
                      <a:pt x="1613" y="1405"/>
                      <a:pt x="1641" y="1326"/>
                      <a:pt x="1649" y="1246"/>
                    </a:cubicBezTo>
                    <a:cubicBezTo>
                      <a:pt x="1649" y="1239"/>
                      <a:pt x="1649" y="1239"/>
                      <a:pt x="1649" y="1232"/>
                    </a:cubicBezTo>
                    <a:cubicBezTo>
                      <a:pt x="1649" y="1225"/>
                      <a:pt x="1649" y="1225"/>
                      <a:pt x="1649" y="1218"/>
                    </a:cubicBezTo>
                    <a:cubicBezTo>
                      <a:pt x="1641" y="1138"/>
                      <a:pt x="1613" y="1059"/>
                      <a:pt x="1555" y="1001"/>
                    </a:cubicBezTo>
                    <a:lnTo>
                      <a:pt x="754" y="129"/>
                    </a:lnTo>
                    <a:cubicBezTo>
                      <a:pt x="679" y="38"/>
                      <a:pt x="588" y="1"/>
                      <a:pt x="501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bg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7"/>
                <a:endParaRPr sz="2000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4A47BD1-0D5A-50E9-0170-C468E13247EA}"/>
                </a:ext>
              </a:extLst>
            </p:cNvPr>
            <p:cNvSpPr/>
            <p:nvPr/>
          </p:nvSpPr>
          <p:spPr>
            <a:xfrm>
              <a:off x="1378592" y="6143222"/>
              <a:ext cx="2753575" cy="6707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IN" sz="2000">
                <a:solidFill>
                  <a:srgbClr val="FFFFFF"/>
                </a:solidFill>
                <a:latin typeface="Calibri" panose="020F0502020204030204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599B6E8-7250-7546-4BCF-6A85FC73D055}"/>
              </a:ext>
            </a:extLst>
          </p:cNvPr>
          <p:cNvGrpSpPr/>
          <p:nvPr/>
        </p:nvGrpSpPr>
        <p:grpSpPr>
          <a:xfrm>
            <a:off x="884297" y="3338669"/>
            <a:ext cx="2966828" cy="775790"/>
            <a:chOff x="884295" y="3025213"/>
            <a:chExt cx="2966828" cy="775788"/>
          </a:xfrm>
        </p:grpSpPr>
        <p:sp>
          <p:nvSpPr>
            <p:cNvPr id="25" name="Google Shape;1293;p81">
              <a:extLst>
                <a:ext uri="{FF2B5EF4-FFF2-40B4-BE49-F238E27FC236}">
                  <a16:creationId xmlns:a16="http://schemas.microsoft.com/office/drawing/2014/main" id="{10ADF85B-C4E3-508D-8BD5-7DA9B098DD5B}"/>
                </a:ext>
              </a:extLst>
            </p:cNvPr>
            <p:cNvSpPr/>
            <p:nvPr/>
          </p:nvSpPr>
          <p:spPr>
            <a:xfrm>
              <a:off x="884295" y="3025213"/>
              <a:ext cx="182209" cy="246998"/>
            </a:xfrm>
            <a:custGeom>
              <a:avLst/>
              <a:gdLst/>
              <a:ahLst/>
              <a:cxnLst/>
              <a:rect l="l" t="t" r="r" b="b"/>
              <a:pathLst>
                <a:path w="1649" h="2442" extrusionOk="0">
                  <a:moveTo>
                    <a:pt x="501" y="1"/>
                  </a:moveTo>
                  <a:cubicBezTo>
                    <a:pt x="238" y="1"/>
                    <a:pt x="1" y="336"/>
                    <a:pt x="250" y="590"/>
                  </a:cubicBezTo>
                  <a:lnTo>
                    <a:pt x="841" y="1232"/>
                  </a:lnTo>
                  <a:lnTo>
                    <a:pt x="250" y="1874"/>
                  </a:lnTo>
                  <a:cubicBezTo>
                    <a:pt x="36" y="2126"/>
                    <a:pt x="260" y="2441"/>
                    <a:pt x="516" y="2441"/>
                  </a:cubicBezTo>
                  <a:cubicBezTo>
                    <a:pt x="596" y="2441"/>
                    <a:pt x="680" y="2410"/>
                    <a:pt x="754" y="2336"/>
                  </a:cubicBezTo>
                  <a:lnTo>
                    <a:pt x="1555" y="1463"/>
                  </a:lnTo>
                  <a:cubicBezTo>
                    <a:pt x="1613" y="1405"/>
                    <a:pt x="1641" y="1326"/>
                    <a:pt x="1649" y="1246"/>
                  </a:cubicBezTo>
                  <a:cubicBezTo>
                    <a:pt x="1649" y="1239"/>
                    <a:pt x="1649" y="1239"/>
                    <a:pt x="1649" y="1232"/>
                  </a:cubicBezTo>
                  <a:cubicBezTo>
                    <a:pt x="1649" y="1225"/>
                    <a:pt x="1649" y="1225"/>
                    <a:pt x="1649" y="1218"/>
                  </a:cubicBezTo>
                  <a:cubicBezTo>
                    <a:pt x="1641" y="1138"/>
                    <a:pt x="1613" y="1059"/>
                    <a:pt x="1555" y="1001"/>
                  </a:cubicBezTo>
                  <a:lnTo>
                    <a:pt x="754" y="129"/>
                  </a:lnTo>
                  <a:cubicBezTo>
                    <a:pt x="679" y="38"/>
                    <a:pt x="588" y="1"/>
                    <a:pt x="501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7"/>
              <a:endParaRPr sz="2000" dirty="0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26" name="Content Placeholder 2">
              <a:extLst>
                <a:ext uri="{FF2B5EF4-FFF2-40B4-BE49-F238E27FC236}">
                  <a16:creationId xmlns:a16="http://schemas.microsoft.com/office/drawing/2014/main" id="{AF421E2F-583E-BE8B-3E19-545026009C76}"/>
                </a:ext>
              </a:extLst>
            </p:cNvPr>
            <p:cNvSpPr txBox="1">
              <a:spLocks/>
            </p:cNvSpPr>
            <p:nvPr/>
          </p:nvSpPr>
          <p:spPr>
            <a:xfrm>
              <a:off x="1521702" y="3025213"/>
              <a:ext cx="2329421" cy="77578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4377">
                <a:buNone/>
              </a:pPr>
              <a:r>
                <a:rPr lang="en-US" sz="1867" dirty="0">
                  <a:solidFill>
                    <a:srgbClr val="383F4F"/>
                  </a:solidFill>
                </a:rPr>
                <a:t>Lorem ipsum dolor sit </a:t>
              </a:r>
              <a:r>
                <a:rPr lang="en-US" sz="1867" dirty="0" err="1">
                  <a:solidFill>
                    <a:srgbClr val="383F4F"/>
                  </a:solidFill>
                </a:rPr>
                <a:t>amet</a:t>
              </a:r>
              <a:r>
                <a:rPr lang="en-US" sz="1867" dirty="0">
                  <a:solidFill>
                    <a:srgbClr val="383F4F"/>
                  </a:solidFill>
                </a:rPr>
                <a:t>, </a:t>
              </a:r>
              <a:r>
                <a:rPr lang="en-US" sz="1867" dirty="0" err="1">
                  <a:solidFill>
                    <a:srgbClr val="383F4F"/>
                  </a:solidFill>
                </a:rPr>
                <a:t>consectetur</a:t>
              </a:r>
              <a:r>
                <a:rPr lang="en-US" sz="1867" dirty="0">
                  <a:solidFill>
                    <a:srgbClr val="383F4F"/>
                  </a:solidFill>
                </a:rPr>
                <a:t> </a:t>
              </a:r>
              <a:r>
                <a:rPr lang="en-US" sz="1867" dirty="0" err="1">
                  <a:solidFill>
                    <a:srgbClr val="383F4F"/>
                  </a:solidFill>
                </a:rPr>
                <a:t>adipiscing</a:t>
              </a:r>
              <a:r>
                <a:rPr lang="en-US" sz="1867" dirty="0">
                  <a:solidFill>
                    <a:srgbClr val="383F4F"/>
                  </a:solidFill>
                </a:rPr>
                <a:t> </a:t>
              </a:r>
              <a:r>
                <a:rPr lang="en-US" sz="1867" dirty="0" err="1">
                  <a:solidFill>
                    <a:srgbClr val="383F4F"/>
                  </a:solidFill>
                </a:rPr>
                <a:t>elit</a:t>
              </a:r>
              <a:r>
                <a:rPr lang="en-US" sz="1867" dirty="0">
                  <a:solidFill>
                    <a:srgbClr val="383F4F"/>
                  </a:solidFill>
                </a:rPr>
                <a:t>, sed</a:t>
              </a:r>
            </a:p>
          </p:txBody>
        </p:sp>
      </p:grpSp>
      <p:graphicFrame>
        <p:nvGraphicFramePr>
          <p:cNvPr id="31" name="Table 9">
            <a:extLst>
              <a:ext uri="{FF2B5EF4-FFF2-40B4-BE49-F238E27FC236}">
                <a16:creationId xmlns:a16="http://schemas.microsoft.com/office/drawing/2014/main" id="{E7520A02-D063-443B-C9BB-ADB7562E0FFE}"/>
              </a:ext>
            </a:extLst>
          </p:cNvPr>
          <p:cNvGraphicFramePr>
            <a:graphicFrameLocks/>
          </p:cNvGraphicFramePr>
          <p:nvPr/>
        </p:nvGraphicFramePr>
        <p:xfrm>
          <a:off x="4288182" y="1557336"/>
          <a:ext cx="7175538" cy="465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7019">
                  <a:extLst>
                    <a:ext uri="{9D8B030D-6E8A-4147-A177-3AD203B41FA5}">
                      <a16:colId xmlns:a16="http://schemas.microsoft.com/office/drawing/2014/main" val="3360532701"/>
                    </a:ext>
                  </a:extLst>
                </a:gridCol>
                <a:gridCol w="4148519">
                  <a:extLst>
                    <a:ext uri="{9D8B030D-6E8A-4147-A177-3AD203B41FA5}">
                      <a16:colId xmlns:a16="http://schemas.microsoft.com/office/drawing/2014/main" val="4140341747"/>
                    </a:ext>
                  </a:extLst>
                </a:gridCol>
              </a:tblGrid>
              <a:tr h="581620">
                <a:tc>
                  <a:txBody>
                    <a:bodyPr/>
                    <a:lstStyle/>
                    <a:p>
                      <a:r>
                        <a:rPr kumimoji="0" lang="en-US" sz="1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Lorem ipsum dolor </a:t>
                      </a:r>
                      <a:endParaRPr lang="en-US" sz="1500" dirty="0">
                        <a:solidFill>
                          <a:schemeClr val="bg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1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Lorem ipsum dolor </a:t>
                      </a:r>
                      <a:endParaRPr lang="en-US" sz="1500" dirty="0">
                        <a:solidFill>
                          <a:schemeClr val="bg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5517201"/>
                  </a:ext>
                </a:extLst>
              </a:tr>
              <a:tr h="581620">
                <a:tc>
                  <a:txBody>
                    <a:bodyPr/>
                    <a:lstStyle/>
                    <a:p>
                      <a:r>
                        <a:rPr kumimoji="0" lang="en-US" sz="1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383F4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Lorem ipsum dolor </a:t>
                      </a:r>
                      <a:endParaRPr lang="en-US" sz="15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1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383F4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Lorem ipsum dolor </a:t>
                      </a:r>
                      <a:endParaRPr lang="en-US" sz="15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5359506"/>
                  </a:ext>
                </a:extLst>
              </a:tr>
              <a:tr h="581620">
                <a:tc>
                  <a:txBody>
                    <a:bodyPr/>
                    <a:lstStyle/>
                    <a:p>
                      <a:r>
                        <a:rPr kumimoji="0" lang="en-US" sz="1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383F4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Lorem ipsum dolor </a:t>
                      </a:r>
                      <a:endParaRPr lang="en-US" sz="15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1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383F4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Lorem ipsum dolor </a:t>
                      </a:r>
                      <a:endParaRPr lang="en-US" sz="15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481886"/>
                  </a:ext>
                </a:extLst>
              </a:tr>
              <a:tr h="581620">
                <a:tc>
                  <a:txBody>
                    <a:bodyPr/>
                    <a:lstStyle/>
                    <a:p>
                      <a:r>
                        <a:rPr kumimoji="0" lang="en-US" sz="1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383F4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Lorem ipsum dolor </a:t>
                      </a:r>
                      <a:endParaRPr lang="en-US" sz="15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1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383F4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Lorem ipsum dolor </a:t>
                      </a:r>
                      <a:endParaRPr lang="en-US" sz="15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2661230"/>
                  </a:ext>
                </a:extLst>
              </a:tr>
              <a:tr h="581620">
                <a:tc>
                  <a:txBody>
                    <a:bodyPr/>
                    <a:lstStyle/>
                    <a:p>
                      <a:r>
                        <a:rPr kumimoji="0" lang="en-US" sz="1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383F4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Lorem ipsum dolor </a:t>
                      </a:r>
                      <a:endParaRPr lang="en-US" sz="15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1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383F4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Lorem ipsum dolor </a:t>
                      </a:r>
                      <a:endParaRPr lang="en-US" sz="15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4146001"/>
                  </a:ext>
                </a:extLst>
              </a:tr>
              <a:tr h="581620">
                <a:tc>
                  <a:txBody>
                    <a:bodyPr/>
                    <a:lstStyle/>
                    <a:p>
                      <a:r>
                        <a:rPr kumimoji="0" lang="en-US" sz="1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383F4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Lorem ipsum dolor </a:t>
                      </a:r>
                      <a:endParaRPr lang="en-US" sz="15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1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383F4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Lorem ipsum dolor </a:t>
                      </a:r>
                      <a:endParaRPr lang="en-US" sz="15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1769044"/>
                  </a:ext>
                </a:extLst>
              </a:tr>
              <a:tr h="581620">
                <a:tc>
                  <a:txBody>
                    <a:bodyPr/>
                    <a:lstStyle/>
                    <a:p>
                      <a:r>
                        <a:rPr kumimoji="0" lang="en-US" sz="1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383F4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Lorem ipsum dolor </a:t>
                      </a:r>
                      <a:endParaRPr lang="en-US" sz="15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1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383F4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Lorem ipsum dolor </a:t>
                      </a:r>
                      <a:endParaRPr lang="en-US" sz="15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1085655"/>
                  </a:ext>
                </a:extLst>
              </a:tr>
              <a:tr h="581620">
                <a:tc>
                  <a:txBody>
                    <a:bodyPr/>
                    <a:lstStyle/>
                    <a:p>
                      <a:r>
                        <a:rPr kumimoji="0" lang="en-US" sz="1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383F4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Lorem ipsum dolor </a:t>
                      </a:r>
                      <a:endParaRPr lang="en-US" sz="15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1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83F4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Lorem ipsum dolor </a:t>
                      </a:r>
                      <a:endParaRPr lang="en-US" sz="15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302048"/>
                  </a:ext>
                </a:extLst>
              </a:tr>
            </a:tbl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FBFA6211-A1A0-3CDD-BC87-96618C1D87B9}"/>
              </a:ext>
            </a:extLst>
          </p:cNvPr>
          <p:cNvGrpSpPr/>
          <p:nvPr/>
        </p:nvGrpSpPr>
        <p:grpSpPr>
          <a:xfrm>
            <a:off x="884297" y="4547716"/>
            <a:ext cx="2966828" cy="775790"/>
            <a:chOff x="884295" y="3025213"/>
            <a:chExt cx="2966828" cy="775788"/>
          </a:xfrm>
        </p:grpSpPr>
        <p:sp>
          <p:nvSpPr>
            <p:cNvPr id="8" name="Google Shape;1293;p81">
              <a:extLst>
                <a:ext uri="{FF2B5EF4-FFF2-40B4-BE49-F238E27FC236}">
                  <a16:creationId xmlns:a16="http://schemas.microsoft.com/office/drawing/2014/main" id="{735A7920-0291-5395-C020-318538C9F848}"/>
                </a:ext>
              </a:extLst>
            </p:cNvPr>
            <p:cNvSpPr/>
            <p:nvPr/>
          </p:nvSpPr>
          <p:spPr>
            <a:xfrm>
              <a:off x="884295" y="3025213"/>
              <a:ext cx="182209" cy="246998"/>
            </a:xfrm>
            <a:custGeom>
              <a:avLst/>
              <a:gdLst/>
              <a:ahLst/>
              <a:cxnLst/>
              <a:rect l="l" t="t" r="r" b="b"/>
              <a:pathLst>
                <a:path w="1649" h="2442" extrusionOk="0">
                  <a:moveTo>
                    <a:pt x="501" y="1"/>
                  </a:moveTo>
                  <a:cubicBezTo>
                    <a:pt x="238" y="1"/>
                    <a:pt x="1" y="336"/>
                    <a:pt x="250" y="590"/>
                  </a:cubicBezTo>
                  <a:lnTo>
                    <a:pt x="841" y="1232"/>
                  </a:lnTo>
                  <a:lnTo>
                    <a:pt x="250" y="1874"/>
                  </a:lnTo>
                  <a:cubicBezTo>
                    <a:pt x="36" y="2126"/>
                    <a:pt x="260" y="2441"/>
                    <a:pt x="516" y="2441"/>
                  </a:cubicBezTo>
                  <a:cubicBezTo>
                    <a:pt x="596" y="2441"/>
                    <a:pt x="680" y="2410"/>
                    <a:pt x="754" y="2336"/>
                  </a:cubicBezTo>
                  <a:lnTo>
                    <a:pt x="1555" y="1463"/>
                  </a:lnTo>
                  <a:cubicBezTo>
                    <a:pt x="1613" y="1405"/>
                    <a:pt x="1641" y="1326"/>
                    <a:pt x="1649" y="1246"/>
                  </a:cubicBezTo>
                  <a:cubicBezTo>
                    <a:pt x="1649" y="1239"/>
                    <a:pt x="1649" y="1239"/>
                    <a:pt x="1649" y="1232"/>
                  </a:cubicBezTo>
                  <a:cubicBezTo>
                    <a:pt x="1649" y="1225"/>
                    <a:pt x="1649" y="1225"/>
                    <a:pt x="1649" y="1218"/>
                  </a:cubicBezTo>
                  <a:cubicBezTo>
                    <a:pt x="1641" y="1138"/>
                    <a:pt x="1613" y="1059"/>
                    <a:pt x="1555" y="1001"/>
                  </a:cubicBezTo>
                  <a:lnTo>
                    <a:pt x="754" y="129"/>
                  </a:lnTo>
                  <a:cubicBezTo>
                    <a:pt x="679" y="38"/>
                    <a:pt x="588" y="1"/>
                    <a:pt x="501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7"/>
              <a:endParaRPr sz="2000" dirty="0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9" name="Content Placeholder 2">
              <a:extLst>
                <a:ext uri="{FF2B5EF4-FFF2-40B4-BE49-F238E27FC236}">
                  <a16:creationId xmlns:a16="http://schemas.microsoft.com/office/drawing/2014/main" id="{84EC82CA-2DAD-9B02-3D0A-F9207544DFFB}"/>
                </a:ext>
              </a:extLst>
            </p:cNvPr>
            <p:cNvSpPr txBox="1">
              <a:spLocks/>
            </p:cNvSpPr>
            <p:nvPr/>
          </p:nvSpPr>
          <p:spPr>
            <a:xfrm>
              <a:off x="1521702" y="3025213"/>
              <a:ext cx="2329421" cy="77578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4377">
                <a:buNone/>
              </a:pPr>
              <a:r>
                <a:rPr lang="en-US" sz="1867" dirty="0">
                  <a:solidFill>
                    <a:srgbClr val="383F4F"/>
                  </a:solidFill>
                </a:rPr>
                <a:t>Lorem ipsum dolor sit </a:t>
              </a:r>
              <a:r>
                <a:rPr lang="en-US" sz="1867" dirty="0" err="1">
                  <a:solidFill>
                    <a:srgbClr val="383F4F"/>
                  </a:solidFill>
                </a:rPr>
                <a:t>amet</a:t>
              </a:r>
              <a:r>
                <a:rPr lang="en-US" sz="1867" dirty="0">
                  <a:solidFill>
                    <a:srgbClr val="383F4F"/>
                  </a:solidFill>
                </a:rPr>
                <a:t>, </a:t>
              </a:r>
              <a:r>
                <a:rPr lang="en-US" sz="1867" dirty="0" err="1">
                  <a:solidFill>
                    <a:srgbClr val="383F4F"/>
                  </a:solidFill>
                </a:rPr>
                <a:t>consectetur</a:t>
              </a:r>
              <a:r>
                <a:rPr lang="en-US" sz="1867" dirty="0">
                  <a:solidFill>
                    <a:srgbClr val="383F4F"/>
                  </a:solidFill>
                </a:rPr>
                <a:t> </a:t>
              </a:r>
              <a:r>
                <a:rPr lang="en-US" sz="1867" dirty="0" err="1">
                  <a:solidFill>
                    <a:srgbClr val="383F4F"/>
                  </a:solidFill>
                </a:rPr>
                <a:t>adipiscing</a:t>
              </a:r>
              <a:r>
                <a:rPr lang="en-US" sz="1867" dirty="0">
                  <a:solidFill>
                    <a:srgbClr val="383F4F"/>
                  </a:solidFill>
                </a:rPr>
                <a:t> </a:t>
              </a:r>
              <a:r>
                <a:rPr lang="en-US" sz="1867" dirty="0" err="1">
                  <a:solidFill>
                    <a:srgbClr val="383F4F"/>
                  </a:solidFill>
                </a:rPr>
                <a:t>elit</a:t>
              </a:r>
              <a:r>
                <a:rPr lang="en-US" sz="1867" dirty="0">
                  <a:solidFill>
                    <a:srgbClr val="383F4F"/>
                  </a:solidFill>
                </a:rPr>
                <a:t>, sed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530764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ideceo Free Template - www.slideceo.com">
  <a:themeElements>
    <a:clrScheme name="Amcor">
      <a:dk1>
        <a:sysClr val="windowText" lastClr="000000"/>
      </a:dk1>
      <a:lt1>
        <a:sysClr val="window" lastClr="FFFFFF"/>
      </a:lt1>
      <a:dk2>
        <a:srgbClr val="00303C"/>
      </a:dk2>
      <a:lt2>
        <a:srgbClr val="00A1E0"/>
      </a:lt2>
      <a:accent1>
        <a:srgbClr val="00303C"/>
      </a:accent1>
      <a:accent2>
        <a:srgbClr val="00A1E0"/>
      </a:accent2>
      <a:accent3>
        <a:srgbClr val="009D4F"/>
      </a:accent3>
      <a:accent4>
        <a:srgbClr val="F28B00"/>
      </a:accent4>
      <a:accent5>
        <a:srgbClr val="00A70F"/>
      </a:accent5>
      <a:accent6>
        <a:srgbClr val="D41568"/>
      </a:accent6>
      <a:hlink>
        <a:srgbClr val="00A1E0"/>
      </a:hlink>
      <a:folHlink>
        <a:srgbClr val="00303C"/>
      </a:folHlink>
    </a:clrScheme>
    <a:fontScheme name="Amco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</Words>
  <Application>Microsoft Office PowerPoint</Application>
  <PresentationFormat>Widescreen</PresentationFormat>
  <Paragraphs>21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Open Sans</vt:lpstr>
      <vt:lpstr>Office Theme</vt:lpstr>
      <vt:lpstr>Slideceo Free Template - www.slideceo.com</vt:lpstr>
      <vt:lpstr>think-cell Slide</vt:lpstr>
      <vt:lpstr>Lorem ipsum dolor sit amet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dolor sit amet</dc:title>
  <dc:creator>Ashwin Kumar</dc:creator>
  <cp:lastModifiedBy>Ashwin Kumar</cp:lastModifiedBy>
  <cp:revision>1</cp:revision>
  <dcterms:created xsi:type="dcterms:W3CDTF">2022-12-09T08:42:21Z</dcterms:created>
  <dcterms:modified xsi:type="dcterms:W3CDTF">2022-12-09T08:42:28Z</dcterms:modified>
</cp:coreProperties>
</file>