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1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9A51-1D85-DA46-ED38-600AC0C0D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5DE5B-1178-BF8C-80AA-835A7766B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54F7B-1AED-00E2-354E-C00DC465B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6E17D-577F-3CD0-9D64-8269BE890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4B694-FB14-CB0D-0533-31C862B7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387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35B1-3194-5B3B-D5DE-C5E691B3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E5FCE-2772-5643-63ED-C829714FF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5C84-AC57-E07F-F5B7-9FD5FA24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7D8A2-572C-5D6A-7850-4515BE7D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124B9-6103-6510-4BDD-958E00FD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49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746C-51D2-B087-37B5-7FF0C23DF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8C344-B6DE-D162-D8A4-0A1B108F4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AE40C-DBAC-D9F2-B5E9-061CC87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47C51-5A36-A0FF-02AC-4E8896DA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BCE01-CC24-3F5F-7D0C-4394AD758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06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F0217-A78A-5CAC-09A3-75F365907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317D3-7FCD-4BAE-7687-E66D4657E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87425-9AC3-1BAB-F83D-6A02FD028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5FA60-A581-9AA0-BB44-E9EB17382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483EF-2843-4E01-9A0A-C2BE140C2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69451-45F7-17D6-7078-3A7911FBF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105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3984B-0DAD-AB26-5014-4F5BBE6B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22F21-7FF3-104E-E01A-822DE41D9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B5C65-7AC6-876A-E9BA-B4C6A5275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84718A-EDFF-279C-8177-20DFE1BB6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F56E93-98C7-B85A-0866-48F49F251D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659E62-8C03-4B88-653E-C5BCF8980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4B3B1F-4F6F-8171-9CBB-69B4CC02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F3A244-2E36-090E-C5D2-BA5EAD87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188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5B38-B3D4-0BF1-5B98-A185C80C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DE6306-7631-F3A8-C613-7DC67EA9D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7DD8A-811D-410F-F751-D5E97A82E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079BC-07E9-D492-26D2-976D4F56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930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151A-FA9D-62AA-C179-23527CDF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09DE6B-62C0-1CDA-392B-B979FCB0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94D42-4ED6-0493-8988-ABF1D302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518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AD8DA-06AA-E38F-2DBB-717E9A390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463B6-7524-DC74-07FE-2074973A1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2790B-2E5E-D0B8-2FFD-C8D933F00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F421-142B-7A3C-5579-9E679EB2E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C4029-B9DA-F779-CD20-69350591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7475F-E279-2165-B0F5-10A7659C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23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FABAA-CF15-3132-89AE-F45553329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30A19D-C6D6-48D9-516C-A152998FF8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3CC4E-5A04-8E06-AC35-9BCB8D57B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0E352-A51C-3F8C-1EC1-BB9C47173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47367-333F-22A2-CDE5-E8F5677E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C9002-9B8B-5D6E-23F9-1006C3BE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59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E957-CC7F-146D-A335-E676FD42E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34F44-21A0-50AD-34FD-9121197DE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BEEA3-9076-2C61-40BE-4225B1F5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63C18-2A1A-3FB7-CEAD-7E46719D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9DEF3-2B2A-25C8-15BC-89D040428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099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5D56BB-2E67-0BCE-7BBD-9D6FB61491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3EA35-D9C4-AC04-2983-85BACC333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7D8BD-A343-F5C5-E728-A27A001FC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6F9FA-043B-04C0-8080-EB1B5640F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B30F4-DDE5-C1F8-21E0-41434043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82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5064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8975F-2CF7-3368-BAA8-C856EEFB2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F68A1-1D44-77F0-CB49-AAFF24B20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BC3A1-09D5-FDFB-147B-DC6BEE0F3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701CE-4457-4976-B61F-542408BAAB51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8E4F9-125A-1B75-6212-27766773F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A3ED6-C1D3-C3FF-6924-5E052F868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C6B0-60D9-4ECC-9625-8E69F7751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113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0697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AEBEB-9E88-7F7A-3B3D-B53A02F2D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Lorem ipsum </a:t>
            </a:r>
            <a:r>
              <a:rPr lang="en-IN" b="1" dirty="0" err="1"/>
              <a:t>dolor</a:t>
            </a:r>
            <a:r>
              <a:rPr lang="en-IN" b="1" dirty="0"/>
              <a:t> sit amet, </a:t>
            </a:r>
            <a:r>
              <a:rPr lang="en-IN" b="1" dirty="0" err="1"/>
              <a:t>consectetur</a:t>
            </a:r>
            <a:r>
              <a:rPr lang="en-IN" b="1" dirty="0"/>
              <a:t> </a:t>
            </a:r>
            <a:r>
              <a:rPr lang="en-IN" b="1" dirty="0" err="1"/>
              <a:t>adipiscing</a:t>
            </a:r>
            <a:r>
              <a:rPr lang="en-IN" b="1" dirty="0"/>
              <a:t>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73F89F-D12C-5039-683C-E0544C375107}"/>
              </a:ext>
            </a:extLst>
          </p:cNvPr>
          <p:cNvSpPr txBox="1">
            <a:spLocks/>
          </p:cNvSpPr>
          <p:nvPr/>
        </p:nvSpPr>
        <p:spPr>
          <a:xfrm>
            <a:off x="739398" y="1196453"/>
            <a:ext cx="10744201" cy="469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400" dirty="0">
                <a:solidFill>
                  <a:srgbClr val="383F4F"/>
                </a:solidFill>
              </a:rPr>
              <a:t>Lorem ipsum </a:t>
            </a:r>
            <a:r>
              <a:rPr lang="en-GB" sz="1400" dirty="0" err="1">
                <a:solidFill>
                  <a:srgbClr val="383F4F"/>
                </a:solidFill>
              </a:rPr>
              <a:t>dolor</a:t>
            </a:r>
            <a:r>
              <a:rPr lang="en-GB" sz="1400" dirty="0">
                <a:solidFill>
                  <a:srgbClr val="383F4F"/>
                </a:solidFill>
              </a:rPr>
              <a:t> sit </a:t>
            </a:r>
            <a:r>
              <a:rPr lang="en-GB" sz="1400" dirty="0" err="1">
                <a:solidFill>
                  <a:srgbClr val="383F4F"/>
                </a:solidFill>
              </a:rPr>
              <a:t>amet</a:t>
            </a:r>
            <a:r>
              <a:rPr lang="en-GB" sz="1400" dirty="0">
                <a:solidFill>
                  <a:srgbClr val="383F4F"/>
                </a:solidFill>
              </a:rPr>
              <a:t>, </a:t>
            </a:r>
            <a:r>
              <a:rPr lang="en-GB" sz="1400" dirty="0" err="1">
                <a:solidFill>
                  <a:srgbClr val="383F4F"/>
                </a:solidFill>
              </a:rPr>
              <a:t>consectetur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adipiscing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elit</a:t>
            </a:r>
            <a:r>
              <a:rPr lang="en-GB" sz="1400" dirty="0">
                <a:solidFill>
                  <a:srgbClr val="383F4F"/>
                </a:solidFill>
              </a:rPr>
              <a:t>, </a:t>
            </a:r>
            <a:r>
              <a:rPr lang="en-GB" sz="1400" dirty="0" err="1">
                <a:solidFill>
                  <a:srgbClr val="383F4F"/>
                </a:solidFill>
              </a:rPr>
              <a:t>sed</a:t>
            </a:r>
            <a:r>
              <a:rPr lang="en-GB" sz="1400" dirty="0">
                <a:solidFill>
                  <a:srgbClr val="383F4F"/>
                </a:solidFill>
              </a:rPr>
              <a:t> do </a:t>
            </a:r>
            <a:r>
              <a:rPr lang="en-GB" sz="1400" dirty="0" err="1">
                <a:solidFill>
                  <a:srgbClr val="383F4F"/>
                </a:solidFill>
              </a:rPr>
              <a:t>eiusmod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tempor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incididunt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ut</a:t>
            </a:r>
            <a:r>
              <a:rPr lang="en-GB" sz="1400" dirty="0">
                <a:solidFill>
                  <a:srgbClr val="383F4F"/>
                </a:solidFill>
              </a:rPr>
              <a:t> labore et </a:t>
            </a:r>
          </a:p>
          <a:p>
            <a:pPr marL="0" indent="0" defTabSz="914377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400" dirty="0">
                <a:solidFill>
                  <a:srgbClr val="383F4F"/>
                </a:solidFill>
              </a:rPr>
              <a:t>Dolore magna </a:t>
            </a:r>
            <a:r>
              <a:rPr lang="en-GB" sz="1400" dirty="0" err="1">
                <a:solidFill>
                  <a:srgbClr val="383F4F"/>
                </a:solidFill>
              </a:rPr>
              <a:t>aliqua</a:t>
            </a:r>
            <a:r>
              <a:rPr lang="en-GB" sz="1400" dirty="0">
                <a:solidFill>
                  <a:srgbClr val="383F4F"/>
                </a:solidFill>
              </a:rPr>
              <a:t>. Ut </a:t>
            </a:r>
            <a:r>
              <a:rPr lang="en-GB" sz="1400" dirty="0" err="1">
                <a:solidFill>
                  <a:srgbClr val="383F4F"/>
                </a:solidFill>
              </a:rPr>
              <a:t>enim</a:t>
            </a:r>
            <a:r>
              <a:rPr lang="en-GB" sz="1400" dirty="0">
                <a:solidFill>
                  <a:srgbClr val="383F4F"/>
                </a:solidFill>
              </a:rPr>
              <a:t> ad minim </a:t>
            </a:r>
            <a:r>
              <a:rPr lang="en-GB" sz="1400" dirty="0" err="1">
                <a:solidFill>
                  <a:srgbClr val="383F4F"/>
                </a:solidFill>
              </a:rPr>
              <a:t>veniam</a:t>
            </a:r>
            <a:r>
              <a:rPr lang="en-GB" sz="1400" dirty="0">
                <a:solidFill>
                  <a:srgbClr val="383F4F"/>
                </a:solidFill>
              </a:rPr>
              <a:t>, </a:t>
            </a:r>
            <a:r>
              <a:rPr lang="en-GB" sz="1400" dirty="0" err="1">
                <a:solidFill>
                  <a:srgbClr val="383F4F"/>
                </a:solidFill>
              </a:rPr>
              <a:t>quis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nostrud</a:t>
            </a:r>
            <a:r>
              <a:rPr lang="en-GB" sz="1400" dirty="0">
                <a:solidFill>
                  <a:srgbClr val="383F4F"/>
                </a:solidFill>
              </a:rPr>
              <a:t> exercitation </a:t>
            </a:r>
            <a:r>
              <a:rPr lang="en-GB" sz="1400" dirty="0" err="1">
                <a:solidFill>
                  <a:srgbClr val="383F4F"/>
                </a:solidFill>
              </a:rPr>
              <a:t>ullamco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laboris</a:t>
            </a:r>
            <a:r>
              <a:rPr lang="en-GB" sz="1400" dirty="0">
                <a:solidFill>
                  <a:srgbClr val="383F4F"/>
                </a:solidFill>
              </a:rPr>
              <a:t> nisi </a:t>
            </a:r>
            <a:r>
              <a:rPr lang="en-GB" sz="1400" dirty="0" err="1">
                <a:solidFill>
                  <a:srgbClr val="383F4F"/>
                </a:solidFill>
              </a:rPr>
              <a:t>ut</a:t>
            </a:r>
            <a:r>
              <a:rPr lang="en-GB" sz="1400" dirty="0">
                <a:solidFill>
                  <a:srgbClr val="383F4F"/>
                </a:solidFill>
              </a:rPr>
              <a:t> </a:t>
            </a:r>
            <a:r>
              <a:rPr lang="en-GB" sz="1400" dirty="0" err="1">
                <a:solidFill>
                  <a:srgbClr val="383F4F"/>
                </a:solidFill>
              </a:rPr>
              <a:t>aliquip</a:t>
            </a:r>
            <a:r>
              <a:rPr lang="en-GB" sz="1400" dirty="0">
                <a:solidFill>
                  <a:srgbClr val="383F4F"/>
                </a:solidFill>
              </a:rPr>
              <a:t> ex </a:t>
            </a:r>
            <a:r>
              <a:rPr lang="en-GB" sz="1400" dirty="0" err="1">
                <a:solidFill>
                  <a:srgbClr val="383F4F"/>
                </a:solidFill>
              </a:rPr>
              <a:t>ea</a:t>
            </a:r>
            <a:endParaRPr lang="en-GB" sz="1400" dirty="0">
              <a:solidFill>
                <a:srgbClr val="383F4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7CC5D2-31CF-5936-D807-D258EE6FAEF9}"/>
              </a:ext>
            </a:extLst>
          </p:cNvPr>
          <p:cNvSpPr/>
          <p:nvPr/>
        </p:nvSpPr>
        <p:spPr>
          <a:xfrm>
            <a:off x="723900" y="5594889"/>
            <a:ext cx="10744200" cy="61541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4127958-67DF-3776-39BC-3A6F112F6A6C}"/>
              </a:ext>
            </a:extLst>
          </p:cNvPr>
          <p:cNvGrpSpPr/>
          <p:nvPr/>
        </p:nvGrpSpPr>
        <p:grpSpPr>
          <a:xfrm>
            <a:off x="736453" y="1797803"/>
            <a:ext cx="10731649" cy="3595607"/>
            <a:chOff x="736451" y="1797802"/>
            <a:chExt cx="10731649" cy="35956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1C80D30-5E3E-4B3C-6D3B-045E354BBA5E}"/>
                </a:ext>
              </a:extLst>
            </p:cNvPr>
            <p:cNvSpPr/>
            <p:nvPr/>
          </p:nvSpPr>
          <p:spPr>
            <a:xfrm>
              <a:off x="740681" y="1797802"/>
              <a:ext cx="3316755" cy="3595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84494828-72DC-F78E-6565-4413263D0352}"/>
                </a:ext>
              </a:extLst>
            </p:cNvPr>
            <p:cNvSpPr txBox="1">
              <a:spLocks/>
            </p:cNvSpPr>
            <p:nvPr/>
          </p:nvSpPr>
          <p:spPr>
            <a:xfrm>
              <a:off x="927472" y="2652730"/>
              <a:ext cx="2761125" cy="236988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  <a:buNone/>
              </a:pPr>
              <a:r>
                <a:rPr lang="en-US" sz="1400" dirty="0">
                  <a:solidFill>
                    <a:srgbClr val="0B2E3D"/>
                  </a:solidFill>
                </a:rPr>
                <a:t>Lorem ipsum dolor sit </a:t>
              </a:r>
              <a:r>
                <a:rPr lang="en-US" sz="1400" dirty="0" err="1">
                  <a:solidFill>
                    <a:srgbClr val="0B2E3D"/>
                  </a:solidFill>
                </a:rPr>
                <a:t>amet</a:t>
              </a:r>
              <a:r>
                <a:rPr lang="en-US" sz="1400" dirty="0">
                  <a:solidFill>
                    <a:srgbClr val="0B2E3D"/>
                  </a:solidFill>
                </a:rPr>
                <a:t>, </a:t>
              </a:r>
              <a:r>
                <a:rPr lang="en-US" sz="1400" dirty="0" err="1">
                  <a:solidFill>
                    <a:srgbClr val="0B2E3D"/>
                  </a:solidFill>
                </a:rPr>
                <a:t>consectetur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adipiscing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elit</a:t>
              </a:r>
              <a:r>
                <a:rPr lang="en-US" sz="1400" dirty="0">
                  <a:solidFill>
                    <a:srgbClr val="0B2E3D"/>
                  </a:solidFill>
                </a:rPr>
                <a:t>, sed do </a:t>
              </a:r>
              <a:r>
                <a:rPr lang="en-US" sz="1400" dirty="0" err="1">
                  <a:solidFill>
                    <a:srgbClr val="0B2E3D"/>
                  </a:solidFill>
                </a:rPr>
                <a:t>eiusmod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tempor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incididunt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ut</a:t>
              </a:r>
              <a:r>
                <a:rPr lang="en-US" sz="1400" dirty="0">
                  <a:solidFill>
                    <a:srgbClr val="0B2E3D"/>
                  </a:solidFill>
                </a:rPr>
                <a:t> labore et </a:t>
              </a:r>
            </a:p>
            <a:p>
              <a:pPr marL="304792" indent="-304792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</a:pPr>
              <a:r>
                <a:rPr lang="en-US" sz="1400" dirty="0">
                  <a:solidFill>
                    <a:srgbClr val="0B2E3D"/>
                  </a:solidFill>
                </a:rPr>
                <a:t>Dolore magna </a:t>
              </a:r>
              <a:r>
                <a:rPr lang="en-US" sz="1400" dirty="0" err="1">
                  <a:solidFill>
                    <a:srgbClr val="0B2E3D"/>
                  </a:solidFill>
                </a:rPr>
                <a:t>aliqua</a:t>
              </a:r>
              <a:r>
                <a:rPr lang="en-US" sz="1400" dirty="0">
                  <a:solidFill>
                    <a:srgbClr val="0B2E3D"/>
                  </a:solidFill>
                </a:rPr>
                <a:t>. Ut </a:t>
              </a:r>
              <a:r>
                <a:rPr lang="en-US" sz="1400" dirty="0" err="1">
                  <a:solidFill>
                    <a:srgbClr val="0B2E3D"/>
                  </a:solidFill>
                </a:rPr>
                <a:t>enim</a:t>
              </a:r>
              <a:r>
                <a:rPr lang="en-US" sz="1400" dirty="0">
                  <a:solidFill>
                    <a:srgbClr val="0B2E3D"/>
                  </a:solidFill>
                </a:rPr>
                <a:t> ad minim </a:t>
              </a:r>
              <a:r>
                <a:rPr lang="en-US" sz="1400" dirty="0" err="1">
                  <a:solidFill>
                    <a:srgbClr val="0B2E3D"/>
                  </a:solidFill>
                </a:rPr>
                <a:t>veniam</a:t>
              </a:r>
              <a:r>
                <a:rPr lang="en-US" sz="1400" dirty="0">
                  <a:solidFill>
                    <a:srgbClr val="0B2E3D"/>
                  </a:solidFill>
                </a:rPr>
                <a:t>, </a:t>
              </a:r>
              <a:r>
                <a:rPr lang="en-US" sz="1400" dirty="0" err="1">
                  <a:solidFill>
                    <a:srgbClr val="0B2E3D"/>
                  </a:solidFill>
                </a:rPr>
                <a:t>quis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nostrud</a:t>
              </a:r>
              <a:r>
                <a:rPr lang="en-US" sz="1400" dirty="0">
                  <a:solidFill>
                    <a:srgbClr val="0B2E3D"/>
                  </a:solidFill>
                </a:rPr>
                <a:t> exercitation </a:t>
              </a:r>
              <a:r>
                <a:rPr lang="en-US" sz="1400" dirty="0" err="1">
                  <a:solidFill>
                    <a:srgbClr val="0B2E3D"/>
                  </a:solidFill>
                </a:rPr>
                <a:t>ullamco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laboris</a:t>
              </a:r>
              <a:r>
                <a:rPr lang="en-US" sz="1400" dirty="0">
                  <a:solidFill>
                    <a:srgbClr val="0B2E3D"/>
                  </a:solidFill>
                </a:rPr>
                <a:t> nisi </a:t>
              </a:r>
              <a:r>
                <a:rPr lang="en-US" sz="1400" dirty="0" err="1">
                  <a:solidFill>
                    <a:srgbClr val="0B2E3D"/>
                  </a:solidFill>
                </a:rPr>
                <a:t>ut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aliquip</a:t>
              </a:r>
              <a:r>
                <a:rPr lang="en-US" sz="1400" dirty="0">
                  <a:solidFill>
                    <a:srgbClr val="0B2E3D"/>
                  </a:solidFill>
                </a:rPr>
                <a:t> ex </a:t>
              </a:r>
              <a:r>
                <a:rPr lang="en-US" sz="1400" dirty="0" err="1">
                  <a:solidFill>
                    <a:srgbClr val="0B2E3D"/>
                  </a:solidFill>
                </a:rPr>
                <a:t>ea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commodo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consequat</a:t>
              </a:r>
              <a:r>
                <a:rPr lang="en-US" sz="1400" dirty="0">
                  <a:solidFill>
                    <a:srgbClr val="0B2E3D"/>
                  </a:solidFill>
                </a:rPr>
                <a:t>. </a:t>
              </a:r>
            </a:p>
            <a:p>
              <a:pPr marL="304792" indent="-304792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</a:pPr>
              <a:r>
                <a:rPr lang="en-US" sz="1400" dirty="0">
                  <a:solidFill>
                    <a:srgbClr val="0B2E3D"/>
                  </a:solidFill>
                </a:rPr>
                <a:t>Duis </a:t>
              </a:r>
              <a:r>
                <a:rPr lang="en-US" sz="1400" dirty="0" err="1">
                  <a:solidFill>
                    <a:srgbClr val="0B2E3D"/>
                  </a:solidFill>
                </a:rPr>
                <a:t>aute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irure</a:t>
              </a:r>
              <a:r>
                <a:rPr lang="en-US" sz="1400" dirty="0">
                  <a:solidFill>
                    <a:srgbClr val="0B2E3D"/>
                  </a:solidFill>
                </a:rPr>
                <a:t> dolor in </a:t>
              </a:r>
              <a:r>
                <a:rPr lang="en-US" sz="1400" dirty="0" err="1">
                  <a:solidFill>
                    <a:srgbClr val="0B2E3D"/>
                  </a:solidFill>
                </a:rPr>
                <a:t>reprehenderit</a:t>
              </a:r>
              <a:r>
                <a:rPr lang="en-US" sz="1400" dirty="0">
                  <a:solidFill>
                    <a:srgbClr val="0B2E3D"/>
                  </a:solidFill>
                </a:rPr>
                <a:t> in </a:t>
              </a:r>
              <a:r>
                <a:rPr lang="en-US" sz="1400" dirty="0" err="1">
                  <a:solidFill>
                    <a:srgbClr val="0B2E3D"/>
                  </a:solidFill>
                </a:rPr>
                <a:t>voluptate</a:t>
              </a:r>
              <a:endParaRPr lang="en-US" sz="1400" dirty="0">
                <a:solidFill>
                  <a:srgbClr val="0B2E3D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7A1A36-DB35-4E01-A18A-A2E67F4F68E3}"/>
                </a:ext>
              </a:extLst>
            </p:cNvPr>
            <p:cNvSpPr/>
            <p:nvPr/>
          </p:nvSpPr>
          <p:spPr>
            <a:xfrm>
              <a:off x="1861436" y="5346854"/>
              <a:ext cx="2196000" cy="465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6A1670C-4948-A82F-0BB2-374E7CA00FD0}"/>
                </a:ext>
              </a:extLst>
            </p:cNvPr>
            <p:cNvSpPr/>
            <p:nvPr/>
          </p:nvSpPr>
          <p:spPr>
            <a:xfrm>
              <a:off x="736451" y="1797803"/>
              <a:ext cx="3316755" cy="7376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40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B68EC5A-E6ED-A72F-66F6-7DE14A1A0364}"/>
                </a:ext>
              </a:extLst>
            </p:cNvPr>
            <p:cNvGrpSpPr/>
            <p:nvPr/>
          </p:nvGrpSpPr>
          <p:grpSpPr>
            <a:xfrm>
              <a:off x="953534" y="2028115"/>
              <a:ext cx="3060526" cy="276999"/>
              <a:chOff x="969032" y="1919626"/>
              <a:chExt cx="3060526" cy="276999"/>
            </a:xfrm>
          </p:grpSpPr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E982D051-E757-3726-04D0-065D9B30C7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2421" y="1919626"/>
                <a:ext cx="2637137" cy="276999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defTabSz="914377">
                  <a:lnSpc>
                    <a:spcPct val="100000"/>
                  </a:lnSpc>
                </a:pPr>
                <a:r>
                  <a:rPr lang="en-US" sz="18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Heading</a:t>
                </a:r>
              </a:p>
            </p:txBody>
          </p:sp>
          <p:sp>
            <p:nvSpPr>
              <p:cNvPr id="14" name="Google Shape;1293;p81">
                <a:extLst>
                  <a:ext uri="{FF2B5EF4-FFF2-40B4-BE49-F238E27FC236}">
                    <a16:creationId xmlns:a16="http://schemas.microsoft.com/office/drawing/2014/main" id="{24E10460-D29C-F5E4-5D5A-22D12BEDAB1E}"/>
                  </a:ext>
                </a:extLst>
              </p:cNvPr>
              <p:cNvSpPr/>
              <p:nvPr/>
            </p:nvSpPr>
            <p:spPr>
              <a:xfrm>
                <a:off x="969032" y="1922463"/>
                <a:ext cx="187589" cy="271321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16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E4F8DD2-A7FB-C81F-9C34-098BD9F3B06C}"/>
                </a:ext>
              </a:extLst>
            </p:cNvPr>
            <p:cNvSpPr/>
            <p:nvPr/>
          </p:nvSpPr>
          <p:spPr>
            <a:xfrm>
              <a:off x="4446013" y="1797802"/>
              <a:ext cx="3316755" cy="3595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7" name="Content Placeholder 2">
              <a:extLst>
                <a:ext uri="{FF2B5EF4-FFF2-40B4-BE49-F238E27FC236}">
                  <a16:creationId xmlns:a16="http://schemas.microsoft.com/office/drawing/2014/main" id="{11D12417-9641-BAAD-F177-954F6F00D052}"/>
                </a:ext>
              </a:extLst>
            </p:cNvPr>
            <p:cNvSpPr txBox="1">
              <a:spLocks/>
            </p:cNvSpPr>
            <p:nvPr/>
          </p:nvSpPr>
          <p:spPr>
            <a:xfrm>
              <a:off x="4632804" y="2652730"/>
              <a:ext cx="3007860" cy="236988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  <a:buNone/>
              </a:pPr>
              <a:r>
                <a:rPr lang="en-US" sz="1400" dirty="0">
                  <a:solidFill>
                    <a:srgbClr val="0B2E3D"/>
                  </a:solidFill>
                </a:rPr>
                <a:t>Lorem ipsum dolor sit </a:t>
              </a:r>
              <a:r>
                <a:rPr lang="en-US" sz="1400" dirty="0" err="1">
                  <a:solidFill>
                    <a:srgbClr val="0B2E3D"/>
                  </a:solidFill>
                </a:rPr>
                <a:t>amet</a:t>
              </a:r>
              <a:r>
                <a:rPr lang="en-US" sz="1400" dirty="0">
                  <a:solidFill>
                    <a:srgbClr val="0B2E3D"/>
                  </a:solidFill>
                </a:rPr>
                <a:t>, </a:t>
              </a:r>
              <a:r>
                <a:rPr lang="en-US" sz="1400" dirty="0" err="1">
                  <a:solidFill>
                    <a:srgbClr val="0B2E3D"/>
                  </a:solidFill>
                </a:rPr>
                <a:t>consectetur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adipiscing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elit</a:t>
              </a:r>
              <a:r>
                <a:rPr lang="en-US" sz="1400" dirty="0">
                  <a:solidFill>
                    <a:srgbClr val="0B2E3D"/>
                  </a:solidFill>
                </a:rPr>
                <a:t>, sed do </a:t>
              </a:r>
              <a:r>
                <a:rPr lang="en-US" sz="1400" dirty="0" err="1">
                  <a:solidFill>
                    <a:srgbClr val="0B2E3D"/>
                  </a:solidFill>
                </a:rPr>
                <a:t>eiusmod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tempor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incididunt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ut</a:t>
              </a:r>
              <a:r>
                <a:rPr lang="en-US" sz="1400" dirty="0">
                  <a:solidFill>
                    <a:srgbClr val="0B2E3D"/>
                  </a:solidFill>
                </a:rPr>
                <a:t> labore et </a:t>
              </a:r>
            </a:p>
            <a:p>
              <a:pPr marL="304792" indent="-304792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</a:pPr>
              <a:r>
                <a:rPr lang="en-US" sz="1400" dirty="0">
                  <a:solidFill>
                    <a:srgbClr val="0B2E3D"/>
                  </a:solidFill>
                </a:rPr>
                <a:t>Dolore magna </a:t>
              </a:r>
              <a:r>
                <a:rPr lang="en-US" sz="1400" dirty="0" err="1">
                  <a:solidFill>
                    <a:srgbClr val="0B2E3D"/>
                  </a:solidFill>
                </a:rPr>
                <a:t>aliqua</a:t>
              </a:r>
              <a:r>
                <a:rPr lang="en-US" sz="1400" dirty="0">
                  <a:solidFill>
                    <a:srgbClr val="0B2E3D"/>
                  </a:solidFill>
                </a:rPr>
                <a:t>. Ut </a:t>
              </a:r>
              <a:r>
                <a:rPr lang="en-US" sz="1400" dirty="0" err="1">
                  <a:solidFill>
                    <a:srgbClr val="0B2E3D"/>
                  </a:solidFill>
                </a:rPr>
                <a:t>enim</a:t>
              </a:r>
              <a:r>
                <a:rPr lang="en-US" sz="1400" dirty="0">
                  <a:solidFill>
                    <a:srgbClr val="0B2E3D"/>
                  </a:solidFill>
                </a:rPr>
                <a:t> ad minim </a:t>
              </a:r>
              <a:r>
                <a:rPr lang="en-US" sz="1400" dirty="0" err="1">
                  <a:solidFill>
                    <a:srgbClr val="0B2E3D"/>
                  </a:solidFill>
                </a:rPr>
                <a:t>veniam</a:t>
              </a:r>
              <a:r>
                <a:rPr lang="en-US" sz="1400" dirty="0">
                  <a:solidFill>
                    <a:srgbClr val="0B2E3D"/>
                  </a:solidFill>
                </a:rPr>
                <a:t>, </a:t>
              </a:r>
              <a:r>
                <a:rPr lang="en-US" sz="1400" dirty="0" err="1">
                  <a:solidFill>
                    <a:srgbClr val="0B2E3D"/>
                  </a:solidFill>
                </a:rPr>
                <a:t>quis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nostrud</a:t>
              </a:r>
              <a:r>
                <a:rPr lang="en-US" sz="1400" dirty="0">
                  <a:solidFill>
                    <a:srgbClr val="0B2E3D"/>
                  </a:solidFill>
                </a:rPr>
                <a:t> exercitation </a:t>
              </a:r>
              <a:r>
                <a:rPr lang="en-US" sz="1400" dirty="0" err="1">
                  <a:solidFill>
                    <a:srgbClr val="0B2E3D"/>
                  </a:solidFill>
                </a:rPr>
                <a:t>ullamco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laboris</a:t>
              </a:r>
              <a:r>
                <a:rPr lang="en-US" sz="1400" dirty="0">
                  <a:solidFill>
                    <a:srgbClr val="0B2E3D"/>
                  </a:solidFill>
                </a:rPr>
                <a:t> nisi </a:t>
              </a:r>
              <a:r>
                <a:rPr lang="en-US" sz="1400" dirty="0" err="1">
                  <a:solidFill>
                    <a:srgbClr val="0B2E3D"/>
                  </a:solidFill>
                </a:rPr>
                <a:t>ut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aliquip</a:t>
              </a:r>
              <a:r>
                <a:rPr lang="en-US" sz="1400" dirty="0">
                  <a:solidFill>
                    <a:srgbClr val="0B2E3D"/>
                  </a:solidFill>
                </a:rPr>
                <a:t> ex </a:t>
              </a:r>
              <a:r>
                <a:rPr lang="en-US" sz="1400" dirty="0" err="1">
                  <a:solidFill>
                    <a:srgbClr val="0B2E3D"/>
                  </a:solidFill>
                </a:rPr>
                <a:t>ea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commodo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consequat</a:t>
              </a:r>
              <a:r>
                <a:rPr lang="en-US" sz="1400" dirty="0">
                  <a:solidFill>
                    <a:srgbClr val="0B2E3D"/>
                  </a:solidFill>
                </a:rPr>
                <a:t>. </a:t>
              </a:r>
            </a:p>
            <a:p>
              <a:pPr marL="304792" indent="-304792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</a:pPr>
              <a:r>
                <a:rPr lang="en-US" sz="1400" dirty="0">
                  <a:solidFill>
                    <a:srgbClr val="0B2E3D"/>
                  </a:solidFill>
                </a:rPr>
                <a:t>Duis </a:t>
              </a:r>
              <a:r>
                <a:rPr lang="en-US" sz="1400" dirty="0" err="1">
                  <a:solidFill>
                    <a:srgbClr val="0B2E3D"/>
                  </a:solidFill>
                </a:rPr>
                <a:t>aute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irure</a:t>
              </a:r>
              <a:r>
                <a:rPr lang="en-US" sz="1400" dirty="0">
                  <a:solidFill>
                    <a:srgbClr val="0B2E3D"/>
                  </a:solidFill>
                </a:rPr>
                <a:t> dolor in </a:t>
              </a:r>
              <a:r>
                <a:rPr lang="en-US" sz="1400" dirty="0" err="1">
                  <a:solidFill>
                    <a:srgbClr val="0B2E3D"/>
                  </a:solidFill>
                </a:rPr>
                <a:t>reprehenderit</a:t>
              </a:r>
              <a:r>
                <a:rPr lang="en-US" sz="1400" dirty="0">
                  <a:solidFill>
                    <a:srgbClr val="0B2E3D"/>
                  </a:solidFill>
                </a:rPr>
                <a:t> in </a:t>
              </a:r>
              <a:r>
                <a:rPr lang="en-US" sz="1400" dirty="0" err="1">
                  <a:solidFill>
                    <a:srgbClr val="0B2E3D"/>
                  </a:solidFill>
                </a:rPr>
                <a:t>voluptate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velit</a:t>
              </a:r>
              <a:endParaRPr lang="en-US" sz="1400" dirty="0">
                <a:solidFill>
                  <a:srgbClr val="0B2E3D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E517452-219A-7B6E-EBE5-82456FEAB7B9}"/>
                </a:ext>
              </a:extLst>
            </p:cNvPr>
            <p:cNvSpPr/>
            <p:nvPr/>
          </p:nvSpPr>
          <p:spPr>
            <a:xfrm>
              <a:off x="5566768" y="5346854"/>
              <a:ext cx="2196000" cy="465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072CF33-7F7C-D35F-E4DF-E607484DA7E6}"/>
                </a:ext>
              </a:extLst>
            </p:cNvPr>
            <p:cNvSpPr/>
            <p:nvPr/>
          </p:nvSpPr>
          <p:spPr>
            <a:xfrm>
              <a:off x="4441783" y="1797803"/>
              <a:ext cx="3316755" cy="7376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40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9C41713-9182-7B54-D9F8-0AF2C2DA6ED4}"/>
                </a:ext>
              </a:extLst>
            </p:cNvPr>
            <p:cNvGrpSpPr/>
            <p:nvPr/>
          </p:nvGrpSpPr>
          <p:grpSpPr>
            <a:xfrm>
              <a:off x="4658866" y="2028115"/>
              <a:ext cx="3060526" cy="276999"/>
              <a:chOff x="969032" y="1919626"/>
              <a:chExt cx="3060526" cy="276999"/>
            </a:xfrm>
          </p:grpSpPr>
          <p:sp>
            <p:nvSpPr>
              <p:cNvPr id="41" name="Title 1">
                <a:extLst>
                  <a:ext uri="{FF2B5EF4-FFF2-40B4-BE49-F238E27FC236}">
                    <a16:creationId xmlns:a16="http://schemas.microsoft.com/office/drawing/2014/main" id="{A0AEDBC3-B6F5-C333-802B-BC85460FA8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2421" y="1919626"/>
                <a:ext cx="2637137" cy="276999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defTabSz="914377">
                  <a:lnSpc>
                    <a:spcPct val="100000"/>
                  </a:lnSpc>
                </a:pPr>
                <a:r>
                  <a:rPr lang="en-US" sz="18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Heading</a:t>
                </a:r>
              </a:p>
            </p:txBody>
          </p:sp>
          <p:sp>
            <p:nvSpPr>
              <p:cNvPr id="42" name="Google Shape;1293;p81">
                <a:extLst>
                  <a:ext uri="{FF2B5EF4-FFF2-40B4-BE49-F238E27FC236}">
                    <a16:creationId xmlns:a16="http://schemas.microsoft.com/office/drawing/2014/main" id="{7DD0C8A2-47BC-12A3-461E-F5EFB5F881BE}"/>
                  </a:ext>
                </a:extLst>
              </p:cNvPr>
              <p:cNvSpPr/>
              <p:nvPr/>
            </p:nvSpPr>
            <p:spPr>
              <a:xfrm>
                <a:off x="969032" y="1922463"/>
                <a:ext cx="187589" cy="271321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16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904D0F1-EB1F-E3C3-AD12-F593DD08E645}"/>
                </a:ext>
              </a:extLst>
            </p:cNvPr>
            <p:cNvSpPr/>
            <p:nvPr/>
          </p:nvSpPr>
          <p:spPr>
            <a:xfrm>
              <a:off x="8151345" y="1797802"/>
              <a:ext cx="3316755" cy="3595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45" name="Content Placeholder 2">
              <a:extLst>
                <a:ext uri="{FF2B5EF4-FFF2-40B4-BE49-F238E27FC236}">
                  <a16:creationId xmlns:a16="http://schemas.microsoft.com/office/drawing/2014/main" id="{DBA3416B-9A41-7ABA-F6BD-EF99D3698FCA}"/>
                </a:ext>
              </a:extLst>
            </p:cNvPr>
            <p:cNvSpPr txBox="1">
              <a:spLocks/>
            </p:cNvSpPr>
            <p:nvPr/>
          </p:nvSpPr>
          <p:spPr>
            <a:xfrm>
              <a:off x="8338136" y="2652730"/>
              <a:ext cx="2761125" cy="236988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  <a:buNone/>
              </a:pPr>
              <a:r>
                <a:rPr lang="en-US" sz="1400" dirty="0">
                  <a:solidFill>
                    <a:srgbClr val="0B2E3D"/>
                  </a:solidFill>
                </a:rPr>
                <a:t>Lorem ipsum dolor sit </a:t>
              </a:r>
              <a:r>
                <a:rPr lang="en-US" sz="1400" dirty="0" err="1">
                  <a:solidFill>
                    <a:srgbClr val="0B2E3D"/>
                  </a:solidFill>
                </a:rPr>
                <a:t>amet</a:t>
              </a:r>
              <a:r>
                <a:rPr lang="en-US" sz="1400" dirty="0">
                  <a:solidFill>
                    <a:srgbClr val="0B2E3D"/>
                  </a:solidFill>
                </a:rPr>
                <a:t>, </a:t>
              </a:r>
              <a:r>
                <a:rPr lang="en-US" sz="1400" dirty="0" err="1">
                  <a:solidFill>
                    <a:srgbClr val="0B2E3D"/>
                  </a:solidFill>
                </a:rPr>
                <a:t>consectetur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adipiscing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elit</a:t>
              </a:r>
              <a:r>
                <a:rPr lang="en-US" sz="1400" dirty="0">
                  <a:solidFill>
                    <a:srgbClr val="0B2E3D"/>
                  </a:solidFill>
                </a:rPr>
                <a:t>, sed do </a:t>
              </a:r>
              <a:r>
                <a:rPr lang="en-US" sz="1400" dirty="0" err="1">
                  <a:solidFill>
                    <a:srgbClr val="0B2E3D"/>
                  </a:solidFill>
                </a:rPr>
                <a:t>eiusmod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tempor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incididunt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ut</a:t>
              </a:r>
              <a:r>
                <a:rPr lang="en-US" sz="1400" dirty="0">
                  <a:solidFill>
                    <a:srgbClr val="0B2E3D"/>
                  </a:solidFill>
                </a:rPr>
                <a:t> labore et </a:t>
              </a:r>
            </a:p>
            <a:p>
              <a:pPr marL="304792" indent="-304792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</a:pPr>
              <a:r>
                <a:rPr lang="en-US" sz="1400" dirty="0">
                  <a:solidFill>
                    <a:srgbClr val="0B2E3D"/>
                  </a:solidFill>
                </a:rPr>
                <a:t>Dolore magna </a:t>
              </a:r>
              <a:r>
                <a:rPr lang="en-US" sz="1400" dirty="0" err="1">
                  <a:solidFill>
                    <a:srgbClr val="0B2E3D"/>
                  </a:solidFill>
                </a:rPr>
                <a:t>aliqua</a:t>
              </a:r>
              <a:r>
                <a:rPr lang="en-US" sz="1400" dirty="0">
                  <a:solidFill>
                    <a:srgbClr val="0B2E3D"/>
                  </a:solidFill>
                </a:rPr>
                <a:t>. Ut </a:t>
              </a:r>
              <a:r>
                <a:rPr lang="en-US" sz="1400" dirty="0" err="1">
                  <a:solidFill>
                    <a:srgbClr val="0B2E3D"/>
                  </a:solidFill>
                </a:rPr>
                <a:t>enim</a:t>
              </a:r>
              <a:r>
                <a:rPr lang="en-US" sz="1400" dirty="0">
                  <a:solidFill>
                    <a:srgbClr val="0B2E3D"/>
                  </a:solidFill>
                </a:rPr>
                <a:t> ad minim </a:t>
              </a:r>
              <a:r>
                <a:rPr lang="en-US" sz="1400" dirty="0" err="1">
                  <a:solidFill>
                    <a:srgbClr val="0B2E3D"/>
                  </a:solidFill>
                </a:rPr>
                <a:t>veniam</a:t>
              </a:r>
              <a:r>
                <a:rPr lang="en-US" sz="1400" dirty="0">
                  <a:solidFill>
                    <a:srgbClr val="0B2E3D"/>
                  </a:solidFill>
                </a:rPr>
                <a:t>, </a:t>
              </a:r>
              <a:r>
                <a:rPr lang="en-US" sz="1400" dirty="0" err="1">
                  <a:solidFill>
                    <a:srgbClr val="0B2E3D"/>
                  </a:solidFill>
                </a:rPr>
                <a:t>quis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nostrud</a:t>
              </a:r>
              <a:r>
                <a:rPr lang="en-US" sz="1400" dirty="0">
                  <a:solidFill>
                    <a:srgbClr val="0B2E3D"/>
                  </a:solidFill>
                </a:rPr>
                <a:t> exercitation </a:t>
              </a:r>
              <a:r>
                <a:rPr lang="en-US" sz="1400" dirty="0" err="1">
                  <a:solidFill>
                    <a:srgbClr val="0B2E3D"/>
                  </a:solidFill>
                </a:rPr>
                <a:t>ullamco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laboris</a:t>
              </a:r>
              <a:r>
                <a:rPr lang="en-US" sz="1400" dirty="0">
                  <a:solidFill>
                    <a:srgbClr val="0B2E3D"/>
                  </a:solidFill>
                </a:rPr>
                <a:t> nisi </a:t>
              </a:r>
              <a:r>
                <a:rPr lang="en-US" sz="1400" dirty="0" err="1">
                  <a:solidFill>
                    <a:srgbClr val="0B2E3D"/>
                  </a:solidFill>
                </a:rPr>
                <a:t>ut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aliquip</a:t>
              </a:r>
              <a:r>
                <a:rPr lang="en-US" sz="1400" dirty="0">
                  <a:solidFill>
                    <a:srgbClr val="0B2E3D"/>
                  </a:solidFill>
                </a:rPr>
                <a:t> ex </a:t>
              </a:r>
              <a:r>
                <a:rPr lang="en-US" sz="1400" dirty="0" err="1">
                  <a:solidFill>
                    <a:srgbClr val="0B2E3D"/>
                  </a:solidFill>
                </a:rPr>
                <a:t>ea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commodo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consequat</a:t>
              </a:r>
              <a:r>
                <a:rPr lang="en-US" sz="1400" dirty="0">
                  <a:solidFill>
                    <a:srgbClr val="0B2E3D"/>
                  </a:solidFill>
                </a:rPr>
                <a:t>. </a:t>
              </a:r>
            </a:p>
            <a:p>
              <a:pPr marL="304792" indent="-304792" defTabSz="914377">
                <a:lnSpc>
                  <a:spcPct val="100000"/>
                </a:lnSpc>
                <a:spcBef>
                  <a:spcPct val="0"/>
                </a:spcBef>
                <a:buClr>
                  <a:srgbClr val="F77E54"/>
                </a:buClr>
              </a:pPr>
              <a:r>
                <a:rPr lang="en-US" sz="1400" dirty="0">
                  <a:solidFill>
                    <a:srgbClr val="0B2E3D"/>
                  </a:solidFill>
                </a:rPr>
                <a:t>Duis </a:t>
              </a:r>
              <a:r>
                <a:rPr lang="en-US" sz="1400" dirty="0" err="1">
                  <a:solidFill>
                    <a:srgbClr val="0B2E3D"/>
                  </a:solidFill>
                </a:rPr>
                <a:t>aute</a:t>
              </a:r>
              <a:r>
                <a:rPr lang="en-US" sz="1400" dirty="0">
                  <a:solidFill>
                    <a:srgbClr val="0B2E3D"/>
                  </a:solidFill>
                </a:rPr>
                <a:t> </a:t>
              </a:r>
              <a:r>
                <a:rPr lang="en-US" sz="1400" dirty="0" err="1">
                  <a:solidFill>
                    <a:srgbClr val="0B2E3D"/>
                  </a:solidFill>
                </a:rPr>
                <a:t>irure</a:t>
              </a:r>
              <a:r>
                <a:rPr lang="en-US" sz="1400" dirty="0">
                  <a:solidFill>
                    <a:srgbClr val="0B2E3D"/>
                  </a:solidFill>
                </a:rPr>
                <a:t> dolor in </a:t>
              </a:r>
              <a:r>
                <a:rPr lang="en-US" sz="1400" dirty="0" err="1">
                  <a:solidFill>
                    <a:srgbClr val="0B2E3D"/>
                  </a:solidFill>
                </a:rPr>
                <a:t>reprehenderit</a:t>
              </a:r>
              <a:r>
                <a:rPr lang="en-US" sz="1400" dirty="0">
                  <a:solidFill>
                    <a:srgbClr val="0B2E3D"/>
                  </a:solidFill>
                </a:rPr>
                <a:t> in </a:t>
              </a:r>
              <a:r>
                <a:rPr lang="en-US" sz="1400" dirty="0" err="1">
                  <a:solidFill>
                    <a:srgbClr val="0B2E3D"/>
                  </a:solidFill>
                </a:rPr>
                <a:t>voluptate</a:t>
              </a:r>
              <a:endParaRPr lang="en-US" sz="1400" dirty="0">
                <a:solidFill>
                  <a:srgbClr val="0B2E3D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516D51C-7D49-204C-640C-A337948A6D1A}"/>
                </a:ext>
              </a:extLst>
            </p:cNvPr>
            <p:cNvSpPr/>
            <p:nvPr/>
          </p:nvSpPr>
          <p:spPr>
            <a:xfrm>
              <a:off x="9272100" y="5346854"/>
              <a:ext cx="2196000" cy="465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08CBEA0-270A-5619-03DE-6314D307E261}"/>
                </a:ext>
              </a:extLst>
            </p:cNvPr>
            <p:cNvSpPr/>
            <p:nvPr/>
          </p:nvSpPr>
          <p:spPr>
            <a:xfrm>
              <a:off x="8147115" y="1797803"/>
              <a:ext cx="3316755" cy="7376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40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6AE4565-E823-B90E-93FB-36CD10054A3C}"/>
                </a:ext>
              </a:extLst>
            </p:cNvPr>
            <p:cNvGrpSpPr/>
            <p:nvPr/>
          </p:nvGrpSpPr>
          <p:grpSpPr>
            <a:xfrm>
              <a:off x="8364198" y="2028115"/>
              <a:ext cx="3060526" cy="276999"/>
              <a:chOff x="969032" y="1919626"/>
              <a:chExt cx="3060526" cy="276999"/>
            </a:xfrm>
          </p:grpSpPr>
          <p:sp>
            <p:nvSpPr>
              <p:cNvPr id="49" name="Title 1">
                <a:extLst>
                  <a:ext uri="{FF2B5EF4-FFF2-40B4-BE49-F238E27FC236}">
                    <a16:creationId xmlns:a16="http://schemas.microsoft.com/office/drawing/2014/main" id="{766BC521-F037-EF7D-FF12-3C097E7B42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2421" y="1919626"/>
                <a:ext cx="2637137" cy="276999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defTabSz="914377">
                  <a:lnSpc>
                    <a:spcPct val="100000"/>
                  </a:lnSpc>
                </a:pPr>
                <a:r>
                  <a:rPr lang="en-US" sz="18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Heading</a:t>
                </a:r>
              </a:p>
            </p:txBody>
          </p:sp>
          <p:sp>
            <p:nvSpPr>
              <p:cNvPr id="50" name="Google Shape;1293;p81">
                <a:extLst>
                  <a:ext uri="{FF2B5EF4-FFF2-40B4-BE49-F238E27FC236}">
                    <a16:creationId xmlns:a16="http://schemas.microsoft.com/office/drawing/2014/main" id="{1F776E8A-941F-D78B-FC54-71725F6D8EDF}"/>
                  </a:ext>
                </a:extLst>
              </p:cNvPr>
              <p:cNvSpPr/>
              <p:nvPr/>
            </p:nvSpPr>
            <p:spPr>
              <a:xfrm>
                <a:off x="969032" y="1922463"/>
                <a:ext cx="187589" cy="271321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16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18516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amet, consectetur adipiscing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 </dc:title>
  <dc:creator>Ashwin Kumar</dc:creator>
  <cp:lastModifiedBy>Ashwin Kumar</cp:lastModifiedBy>
  <cp:revision>1</cp:revision>
  <dcterms:created xsi:type="dcterms:W3CDTF">2022-12-09T08:42:38Z</dcterms:created>
  <dcterms:modified xsi:type="dcterms:W3CDTF">2022-12-09T08:42:47Z</dcterms:modified>
</cp:coreProperties>
</file>