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4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0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FBB27-E180-077E-1D8A-1B6FD674AD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D6AA6C-71EB-598A-A9F9-893CBB770A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924015-C48C-275A-A345-A9D369A77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2B75-2499-45E7-85CE-50BE921A88AC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AA5544-DFB5-ACD3-CB1F-DF2E78F66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F4B2-172E-5DCF-0CBD-BD0861A87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EA1A-8454-4533-AF64-A0F94DDED4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6339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03B74-E8E2-8E10-B5E7-45CEF9930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0E2BCF-3D80-690C-83A1-C351CB8E7F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24AC40-B650-FE5A-DAD4-FA62D1E85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2B75-2499-45E7-85CE-50BE921A88AC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8585C-8A86-8DB2-3BA2-3B8CA3607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DC5AA2-5782-6BAF-7BB7-C6083CA0B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EA1A-8454-4533-AF64-A0F94DDED4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8854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B86E9-BFB1-3A13-A47A-9B33D4B05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3FDF35-26C0-382F-9D46-43DD170B5D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C30FDF-24B7-FA03-480C-65B73B83F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2B75-2499-45E7-85CE-50BE921A88AC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3094F9-8C57-9D20-6B52-96C358C45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05CBC4-CB44-3C41-90DE-FB01BEA27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EA1A-8454-4533-AF64-A0F94DDED4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513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AECE7-1A38-C1E2-BA6D-18385624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2B8183-8BA6-A616-5901-8D236D4711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4BAD0F-F324-A078-DDD4-F91CBFEAE2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E6E101-7C93-065D-2EA0-1E4C87978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2B75-2499-45E7-85CE-50BE921A88AC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593BD4-DD6D-A56D-B462-1AC9E0F98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8B3F58-5CB3-8F89-FA3D-5E4F32E85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EA1A-8454-4533-AF64-A0F94DDED4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0740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2CB7C-6060-FDC6-CA33-02CF00A21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951E9-F1CF-EFDC-5CE7-6E19D413FA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27CFF1-0291-F960-1BA7-54C0B2A5FE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99AD48-67D8-6A76-807B-01BEFD9B74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25E977-0422-1A68-BF73-597CEAF736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7D2418-8C8F-41B3-4501-C9A6EFC2E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2B75-2499-45E7-85CE-50BE921A88AC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644B52-8664-E049-2DEF-486C05A57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5C3468-E43E-200D-1A24-C4558AF9B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EA1A-8454-4533-AF64-A0F94DDED4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5674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581C3-40CB-9BD7-E295-5135BD9FF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D2BC92-FE80-8561-5181-5EF5484AF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2B75-2499-45E7-85CE-50BE921A88AC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B4F401-8812-EC7F-732F-356ACCE3B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E8B746-BA67-C18D-63D3-21677EDDD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EA1A-8454-4533-AF64-A0F94DDED4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4498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012E20-3D48-4D73-A6FC-43DAEEFBA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2B75-2499-45E7-85CE-50BE921A88AC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61213D-A6FF-FE8E-61C6-3258570E6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699787-9435-DD1D-F2B2-2C2EC1712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EA1A-8454-4533-AF64-A0F94DDED4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1807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81A58-C16E-7270-C040-F79C69846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12336D-6072-98A0-E68B-61F9C83322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94B80B-459D-B83A-9FAA-B5B52E6CF8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3B012B-E40D-BBFD-2793-C0676167D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2B75-2499-45E7-85CE-50BE921A88AC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F38420-6559-B61E-FE85-59FBA280C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B7FA29-4F8F-2218-10F5-FF2A90D85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EA1A-8454-4533-AF64-A0F94DDED4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106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88BD8-2DC7-A70D-1E25-7D54BE66F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31FBA4-5BFD-113A-E8D4-A7F25027AA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07D1A5-A85C-FBC2-37B2-F6DCEABF4E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93A8AA-5CA5-DEE8-A40C-AA5A0D1C0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2B75-2499-45E7-85CE-50BE921A88AC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5B534-B7D3-5886-162C-DF1FD58CD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7BCC7-75BD-5AC4-F4A9-1A2DEF8C4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EA1A-8454-4533-AF64-A0F94DDED4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0942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E5102-A0FA-4CA3-5F69-6098ADE4E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9A6850-5B96-DC1E-5651-9E001DC8F5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4A9C23-1304-2BA8-D1B8-5564507CB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2B75-2499-45E7-85CE-50BE921A88AC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549568-A745-3814-C241-55D656B76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5E9DD7-2786-E6ED-5DD1-EED32A06A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EA1A-8454-4533-AF64-A0F94DDED4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5271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DFA13F-A624-F498-6CDB-48DA9480EE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A7ED5B-0B72-3E4D-4277-E8A41428CC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BCA064-BE8C-59BB-968B-F9BADEA20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2B75-2499-45E7-85CE-50BE921A88AC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D67DAE-1A78-7032-D69D-6424214CF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CC33D-410C-90DA-1232-ECA8A58D8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EA1A-8454-4533-AF64-A0F94DDED4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51318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9524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24CA-D7C4-4849-A502-A6369424239D}" type="datetime1">
              <a:rPr lang="en-AU" smtClean="0"/>
              <a:pPr/>
              <a:t>9/12/2022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6928-8FC6-48C6-89C9-00450A4CDC1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213007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">
          <p15:clr>
            <a:srgbClr val="FBAE40"/>
          </p15:clr>
        </p15:guide>
        <p15:guide id="2" pos="5520">
          <p15:clr>
            <a:srgbClr val="FBAE40"/>
          </p15:clr>
        </p15:guide>
        <p15:guide id="3" orient="horz" pos="2796">
          <p15:clr>
            <a:srgbClr val="FBAE40"/>
          </p15:clr>
        </p15:guide>
        <p15:guide id="4" orient="horz" pos="61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0F905C-8AC8-012C-158E-C22F500BE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F7C2D7-6ED7-95DB-D229-31614DB213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8239D-57CF-A0E2-A6AC-8CC163397F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B2B75-2499-45E7-85CE-50BE921A88AC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1333C3-1901-B003-68E5-B4FDE22BC1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2FBDA3-DE69-DF16-7694-2C18CA63F8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3EA1A-8454-4533-AF64-A0F94DDED4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900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244E5F30-FFCA-409F-9B76-1D1DBBF594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550785350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244E5F30-FFCA-409F-9B76-1D1DBBF594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260000"/>
            <a:ext cx="11280000" cy="468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74400" y="6364800"/>
            <a:ext cx="255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A4F25B5A-DCA7-4AB4-B38A-57AB89D3D011}" type="datetime1">
              <a:rPr lang="en-AU" smtClean="0"/>
              <a:pPr/>
              <a:t>9/12/2022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20800" y="6364800"/>
            <a:ext cx="54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bg1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1600" y="6364800"/>
            <a:ext cx="109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fld id="{97966928-8FC6-48C6-89C9-00450A4CDC1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360000" y="180000"/>
            <a:ext cx="11280000" cy="720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7375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1219170" rtl="0" eaLnBrk="1" latinLnBrk="0" hangingPunct="1">
        <a:spcBef>
          <a:spcPct val="0"/>
        </a:spcBef>
        <a:buNone/>
        <a:defRPr lang="en-AU" altLang="en-US" sz="3200" kern="1200" dirty="0" smtClean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39178" indent="-239178" algn="l" defTabSz="1219170" rtl="0" eaLnBrk="1" fontAlgn="base" latinLnBrk="0" hangingPunct="1">
        <a:spcBef>
          <a:spcPts val="1333"/>
        </a:spcBef>
        <a:spcAft>
          <a:spcPts val="800"/>
        </a:spcAft>
        <a:buClr>
          <a:schemeClr val="bg2"/>
        </a:buClr>
        <a:buFont typeface="Arial" charset="0"/>
        <a:buChar char="•"/>
        <a:defRPr lang="en-US" altLang="en-US" sz="2400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1pPr>
      <a:lvl2pPr marL="47835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2pPr>
      <a:lvl3pPr marL="71541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3pPr>
      <a:lvl4pPr marL="954593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4pPr>
      <a:lvl5pPr marL="1191654" indent="-237061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AU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6B37EAC-1A26-D784-9FD7-2396228659E0}"/>
              </a:ext>
            </a:extLst>
          </p:cNvPr>
          <p:cNvSpPr/>
          <p:nvPr/>
        </p:nvSpPr>
        <p:spPr>
          <a:xfrm>
            <a:off x="7829550" y="1520825"/>
            <a:ext cx="3638551" cy="3636000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IN" dirty="0">
                <a:solidFill>
                  <a:srgbClr val="FFFFFF"/>
                </a:solidFill>
                <a:latin typeface="Calibri" panose="020F0502020204030204"/>
              </a:rPr>
              <a:t>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9A883A-3BC8-BD98-03C5-FF08B5D1A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Lorem ipsum </a:t>
            </a:r>
            <a:r>
              <a:rPr lang="en-IN" b="1" dirty="0" err="1"/>
              <a:t>dolor</a:t>
            </a:r>
            <a:r>
              <a:rPr lang="en-IN" b="1" dirty="0"/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DE9C30-D0DA-A46F-C774-ECF771F44A3E}"/>
              </a:ext>
            </a:extLst>
          </p:cNvPr>
          <p:cNvSpPr/>
          <p:nvPr/>
        </p:nvSpPr>
        <p:spPr>
          <a:xfrm>
            <a:off x="723900" y="5336497"/>
            <a:ext cx="10744200" cy="873803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GB" sz="16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 ipsum </a:t>
            </a:r>
            <a:r>
              <a:rPr lang="en-GB" sz="16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</a:t>
            </a:r>
            <a:r>
              <a:rPr lang="en-GB" sz="16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sit </a:t>
            </a:r>
            <a:r>
              <a:rPr lang="en-GB" sz="16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GB" sz="16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GB" sz="16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GB" sz="16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6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GB" sz="16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6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GB" sz="16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GB" sz="16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</a:t>
            </a:r>
            <a:r>
              <a:rPr lang="en-GB" sz="16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 </a:t>
            </a:r>
            <a:r>
              <a:rPr lang="en-GB" sz="16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GB" sz="16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6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GB" sz="16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6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GB" sz="16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6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GB" sz="16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C4DC9D-6AAB-486A-7F04-4DEF79449D88}"/>
              </a:ext>
            </a:extLst>
          </p:cNvPr>
          <p:cNvSpPr/>
          <p:nvPr/>
        </p:nvSpPr>
        <p:spPr>
          <a:xfrm>
            <a:off x="751950" y="2405854"/>
            <a:ext cx="6963301" cy="27240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84200" dist="304800" dir="5400000" sx="94000" sy="94000" algn="t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IN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363190-A332-50E6-B1AE-432EC14C6E8C}"/>
              </a:ext>
            </a:extLst>
          </p:cNvPr>
          <p:cNvSpPr/>
          <p:nvPr/>
        </p:nvSpPr>
        <p:spPr>
          <a:xfrm>
            <a:off x="751950" y="1522451"/>
            <a:ext cx="6963301" cy="10192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IN" sz="14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E48AA1C-DEAA-FD27-441D-BE16D775E116}"/>
              </a:ext>
            </a:extLst>
          </p:cNvPr>
          <p:cNvSpPr txBox="1">
            <a:spLocks/>
          </p:cNvSpPr>
          <p:nvPr/>
        </p:nvSpPr>
        <p:spPr>
          <a:xfrm>
            <a:off x="1294999" y="1785865"/>
            <a:ext cx="6286901" cy="49244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defTabSz="914377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 ipsum </a:t>
            </a:r>
            <a:r>
              <a:rPr lang="en-GB" sz="1600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</a:t>
            </a:r>
            <a:r>
              <a:rPr lang="en-GB" sz="1600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sit </a:t>
            </a:r>
            <a:r>
              <a:rPr lang="en-GB" sz="1600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GB" sz="1600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GB" sz="1600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GB" sz="1600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600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GB" sz="1600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600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GB" sz="1600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GB" sz="1600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</a:t>
            </a:r>
            <a:r>
              <a:rPr lang="en-GB" sz="1600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 </a:t>
            </a:r>
            <a:r>
              <a:rPr lang="en-GB" sz="1600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GB" sz="1600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600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GB" sz="1600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600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GB" sz="1600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600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GB" sz="1600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</a:t>
            </a:r>
          </a:p>
        </p:txBody>
      </p:sp>
      <p:sp>
        <p:nvSpPr>
          <p:cNvPr id="10" name="Google Shape;1293;p81">
            <a:extLst>
              <a:ext uri="{FF2B5EF4-FFF2-40B4-BE49-F238E27FC236}">
                <a16:creationId xmlns:a16="http://schemas.microsoft.com/office/drawing/2014/main" id="{27B9DCA0-094F-CD22-CA16-DF5E913B5B56}"/>
              </a:ext>
            </a:extLst>
          </p:cNvPr>
          <p:cNvSpPr/>
          <p:nvPr/>
        </p:nvSpPr>
        <p:spPr>
          <a:xfrm>
            <a:off x="899922" y="1888501"/>
            <a:ext cx="198548" cy="287172"/>
          </a:xfrm>
          <a:custGeom>
            <a:avLst/>
            <a:gdLst/>
            <a:ahLst/>
            <a:cxnLst/>
            <a:rect l="l" t="t" r="r" b="b"/>
            <a:pathLst>
              <a:path w="1649" h="2442" extrusionOk="0">
                <a:moveTo>
                  <a:pt x="501" y="1"/>
                </a:moveTo>
                <a:cubicBezTo>
                  <a:pt x="238" y="1"/>
                  <a:pt x="1" y="336"/>
                  <a:pt x="250" y="590"/>
                </a:cubicBezTo>
                <a:lnTo>
                  <a:pt x="841" y="1232"/>
                </a:lnTo>
                <a:lnTo>
                  <a:pt x="250" y="1874"/>
                </a:lnTo>
                <a:cubicBezTo>
                  <a:pt x="36" y="2126"/>
                  <a:pt x="260" y="2441"/>
                  <a:pt x="516" y="2441"/>
                </a:cubicBezTo>
                <a:cubicBezTo>
                  <a:pt x="596" y="2441"/>
                  <a:pt x="680" y="2410"/>
                  <a:pt x="754" y="2336"/>
                </a:cubicBezTo>
                <a:lnTo>
                  <a:pt x="1555" y="1463"/>
                </a:lnTo>
                <a:cubicBezTo>
                  <a:pt x="1613" y="1405"/>
                  <a:pt x="1641" y="1326"/>
                  <a:pt x="1649" y="1246"/>
                </a:cubicBezTo>
                <a:cubicBezTo>
                  <a:pt x="1649" y="1239"/>
                  <a:pt x="1649" y="1239"/>
                  <a:pt x="1649" y="1232"/>
                </a:cubicBezTo>
                <a:cubicBezTo>
                  <a:pt x="1649" y="1225"/>
                  <a:pt x="1649" y="1225"/>
                  <a:pt x="1649" y="1218"/>
                </a:cubicBezTo>
                <a:cubicBezTo>
                  <a:pt x="1641" y="1138"/>
                  <a:pt x="1613" y="1059"/>
                  <a:pt x="1555" y="1001"/>
                </a:cubicBezTo>
                <a:lnTo>
                  <a:pt x="754" y="129"/>
                </a:lnTo>
                <a:cubicBezTo>
                  <a:pt x="679" y="38"/>
                  <a:pt x="588" y="1"/>
                  <a:pt x="501" y="1"/>
                </a:cubicBezTo>
                <a:close/>
              </a:path>
            </a:pathLst>
          </a:custGeom>
          <a:noFill/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7"/>
            <a:endParaRPr sz="1600" dirty="0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06DFB47-5F0E-0BEA-AC74-CEE923A691BC}"/>
              </a:ext>
            </a:extLst>
          </p:cNvPr>
          <p:cNvSpPr txBox="1">
            <a:spLocks/>
          </p:cNvSpPr>
          <p:nvPr/>
        </p:nvSpPr>
        <p:spPr>
          <a:xfrm>
            <a:off x="1294999" y="2781389"/>
            <a:ext cx="5973707" cy="181588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85744" indent="-285744" defTabSz="914377">
              <a:lnSpc>
                <a:spcPct val="100000"/>
              </a:lnSpc>
              <a:spcBef>
                <a:spcPts val="600"/>
              </a:spcBef>
              <a:buClr>
                <a:srgbClr val="F77E54"/>
              </a:buClr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 ipsum </a:t>
            </a:r>
            <a:r>
              <a:rPr lang="en-GB" sz="1800" dirty="0" err="1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</a:t>
            </a:r>
            <a:r>
              <a:rPr lang="en-GB" sz="1800" dirty="0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sit </a:t>
            </a:r>
            <a:r>
              <a:rPr lang="en-GB" sz="1800" dirty="0" err="1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GB" sz="1800" dirty="0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GB" sz="1800" dirty="0" err="1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GB" sz="1800" dirty="0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800" dirty="0" err="1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GB" sz="1800" dirty="0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800" dirty="0" err="1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GB" sz="1800" dirty="0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GB" sz="1800" dirty="0" err="1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</a:t>
            </a:r>
            <a:r>
              <a:rPr lang="en-GB" sz="1800" dirty="0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 </a:t>
            </a:r>
            <a:r>
              <a:rPr lang="en-GB" sz="1800" dirty="0" err="1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GB" sz="1800" dirty="0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800" dirty="0" err="1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GB" sz="1800" dirty="0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800" dirty="0" err="1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GB" sz="1800" dirty="0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800" dirty="0" err="1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GB" sz="1800" dirty="0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</a:t>
            </a:r>
          </a:p>
          <a:p>
            <a:pPr marL="285744" indent="-285744" defTabSz="914377">
              <a:lnSpc>
                <a:spcPct val="100000"/>
              </a:lnSpc>
              <a:spcBef>
                <a:spcPts val="600"/>
              </a:spcBef>
              <a:buClr>
                <a:srgbClr val="F77E54"/>
              </a:buClr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 ipsum </a:t>
            </a:r>
            <a:r>
              <a:rPr lang="en-GB" sz="1800" dirty="0" err="1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</a:t>
            </a:r>
            <a:r>
              <a:rPr lang="en-GB" sz="1800" dirty="0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sit </a:t>
            </a:r>
            <a:r>
              <a:rPr lang="en-GB" sz="1800" dirty="0" err="1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GB" sz="1800" dirty="0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GB" sz="1800" dirty="0" err="1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GB" sz="1800" dirty="0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800" dirty="0" err="1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GB" sz="1800" dirty="0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800" dirty="0" err="1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GB" sz="1800" dirty="0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GB" sz="1800" dirty="0" err="1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</a:t>
            </a:r>
            <a:r>
              <a:rPr lang="en-GB" sz="1800" dirty="0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 </a:t>
            </a:r>
            <a:r>
              <a:rPr lang="en-GB" sz="1800" dirty="0" err="1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GB" sz="1800" dirty="0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800" dirty="0" err="1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GB" sz="1800" dirty="0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800" dirty="0" err="1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GB" sz="1800" dirty="0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800" dirty="0" err="1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GB" sz="1800" dirty="0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</a:t>
            </a:r>
          </a:p>
          <a:p>
            <a:pPr marL="285744" indent="-285744" defTabSz="914377">
              <a:lnSpc>
                <a:spcPct val="100000"/>
              </a:lnSpc>
              <a:spcBef>
                <a:spcPts val="600"/>
              </a:spcBef>
              <a:buClr>
                <a:srgbClr val="F77E54"/>
              </a:buClr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 ipsum </a:t>
            </a:r>
            <a:r>
              <a:rPr lang="en-GB" sz="1800" dirty="0" err="1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</a:t>
            </a:r>
            <a:r>
              <a:rPr lang="en-GB" sz="1800" dirty="0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sit </a:t>
            </a:r>
            <a:r>
              <a:rPr lang="en-GB" sz="1800" dirty="0" err="1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GB" sz="1800" dirty="0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GB" sz="1800" dirty="0" err="1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GB" sz="1800" dirty="0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800" dirty="0" err="1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GB" sz="1800" dirty="0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800" dirty="0" err="1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GB" sz="1800" dirty="0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GB" sz="1800" dirty="0" err="1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</a:t>
            </a:r>
            <a:r>
              <a:rPr lang="en-GB" sz="1800" dirty="0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 </a:t>
            </a:r>
            <a:r>
              <a:rPr lang="en-GB" sz="1800" dirty="0" err="1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GB" sz="1800" dirty="0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800" dirty="0" err="1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GB" sz="1800" dirty="0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800" dirty="0" err="1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GB" sz="1800" dirty="0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800" dirty="0" err="1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GB" sz="1800" dirty="0">
                <a:solidFill>
                  <a:srgbClr val="0B2E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</a:t>
            </a:r>
          </a:p>
        </p:txBody>
      </p:sp>
    </p:spTree>
    <p:extLst>
      <p:ext uri="{BB962C8B-B14F-4D97-AF65-F5344CB8AC3E}">
        <p14:creationId xmlns:p14="http://schemas.microsoft.com/office/powerpoint/2010/main" val="8857783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ideceo Free Template - www.slideceo.com">
  <a:themeElements>
    <a:clrScheme name="Amcor">
      <a:dk1>
        <a:sysClr val="windowText" lastClr="000000"/>
      </a:dk1>
      <a:lt1>
        <a:sysClr val="window" lastClr="FFFFFF"/>
      </a:lt1>
      <a:dk2>
        <a:srgbClr val="00303C"/>
      </a:dk2>
      <a:lt2>
        <a:srgbClr val="00A1E0"/>
      </a:lt2>
      <a:accent1>
        <a:srgbClr val="00303C"/>
      </a:accent1>
      <a:accent2>
        <a:srgbClr val="00A1E0"/>
      </a:accent2>
      <a:accent3>
        <a:srgbClr val="009D4F"/>
      </a:accent3>
      <a:accent4>
        <a:srgbClr val="F28B00"/>
      </a:accent4>
      <a:accent5>
        <a:srgbClr val="00A70F"/>
      </a:accent5>
      <a:accent6>
        <a:srgbClr val="D41568"/>
      </a:accent6>
      <a:hlink>
        <a:srgbClr val="00A1E0"/>
      </a:hlink>
      <a:folHlink>
        <a:srgbClr val="00303C"/>
      </a:folHlink>
    </a:clrScheme>
    <a:fontScheme name="Amco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Open Sans</vt:lpstr>
      <vt:lpstr>Office Theme</vt:lpstr>
      <vt:lpstr>Slideceo Free Template - www.slideceo.com</vt:lpstr>
      <vt:lpstr>think-cell Slide</vt:lpstr>
      <vt:lpstr>Lorem ipsum dolor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dolor </dc:title>
  <dc:creator>Ashwin Kumar</dc:creator>
  <cp:lastModifiedBy>Ashwin Kumar</cp:lastModifiedBy>
  <cp:revision>1</cp:revision>
  <dcterms:created xsi:type="dcterms:W3CDTF">2022-12-09T08:42:53Z</dcterms:created>
  <dcterms:modified xsi:type="dcterms:W3CDTF">2022-12-09T08:43:01Z</dcterms:modified>
</cp:coreProperties>
</file>