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184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27093-46BA-3226-932D-8DFF755FD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114302-BAF4-7A1B-BB9C-FDF6CE531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227EF-18B3-BB4E-3C97-8ADD35DC7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68621-2048-45F6-CD65-969782A1E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C1ACA-8D07-02DE-90AF-F54D253BF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2134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9275D-BAD2-EC93-0ECA-2F9B26DA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D0C94-66F9-12DC-2608-F5119145E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08427-6A2C-6865-CFED-9EB451D7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905C5-F0C9-91C8-8955-18E9918A8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A6D04-E9B2-3102-5B8E-F9BB705BB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7707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77EE5-79C6-2CA1-89BB-E7ED545C6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DE7ED-C175-26BC-8116-345B68EAD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D4B8C-8534-3AB8-D443-7C0EDD8A6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01C13-8CE3-1A99-92F4-A07242BE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A1ED5-2C5B-13D7-1E5C-967BC650D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143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4CE8-3993-91D8-9464-DE53D6D31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0BEB3-A979-7924-63F6-E001EF40D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598CE1-06C1-1E5C-7B51-EF33AA0F2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03F1E-3CAA-527B-C9E1-94C68F870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D6CD2-B4E5-DD6E-27D8-60A96B2A9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19E2E-DBF5-1D41-25CF-F5A38586F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982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1D598-C512-B433-361F-9796E1A29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A20EA-B1AE-B583-12E9-A640AC1DE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3FA16-13C3-849C-76F7-C9B6E0EF4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11AC98-62E3-A004-7650-C0FC14E175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ECF05-123B-FF90-8327-EBCE7D828D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CC90DE-E1DF-1F58-B977-D73F16017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91B66E-D9CA-B1E8-EACA-2DE89C33C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D62B15-1A45-2A05-0A24-DE2626499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2049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E27F1-10CB-3255-D163-212491D18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C59EC8-736B-49E8-69A1-3987C8B47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59490C-C0F3-766A-D046-92904AC6E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6075-5D1D-EFBE-DD42-431E1A113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3744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76A22B-B199-247F-A58D-2A206B99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1693A2-7156-3327-0311-C516A31F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374FD-2C54-E85A-1EB3-A2F7F552F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3963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2D2EC-CE29-2AC0-835E-AE6F107C6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742B4-6486-1DD9-7168-25280A1A2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E9775-2BCE-6951-4EA0-57C702FCE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F7AE34-F82D-15D4-CF40-362C860A4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D54D4-4B23-6E2F-E26D-2AEE7D7F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718525-B81F-38CF-8CCC-499AF4F32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119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30AEF-8659-E82B-1A18-DE56E9A7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94A73B-2222-FAEA-8F44-0A62AB862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7E053-7E07-17A8-93B9-7EE6CDB37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564015-22EA-0D0A-CF01-C839300C4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08668-67C8-BD63-A633-D809C6C9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81D58-155E-BD6E-1E5A-93AC23C0D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058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EEEFF-7663-8A4A-79F5-39014ACB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4BE53-6DA8-B7EE-BADD-74AD4AA42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91A6B-D3A9-92EE-68A2-6736A8408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2FB5F-FD5C-CA7F-73E6-056508CDD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DA29B-0B09-AA22-5283-0856DB5E9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2023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4C806A-8CAF-74D1-CF62-B988D2C645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B4A59-A359-3DE8-FE94-052AB899AB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AFD69-5FE2-8994-5B2C-850C59E31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90C38-3C4E-FF8B-3F78-E04FBAE5D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AC676-9828-B1D1-7212-0B3F3E4F6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8719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4851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0DE2D3-8288-B36D-B802-BEC30EC82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49B21-2161-E17D-020A-1765F09EA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BF3FA-F665-11DE-A8DC-8ECD52B8AD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90CF8-13E3-4CF1-B759-E1EAC157D6F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0A8CA-E41C-8431-E35D-E2B4CFC2BF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8130E-7C71-0837-927B-7D2E3A41C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7388C-AFA2-4BD5-9AE9-0F77A6A53E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4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8446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9BC18014-BF8A-47D0-BDB3-F454EFFCEB63}"/>
              </a:ext>
            </a:extLst>
          </p:cNvPr>
          <p:cNvSpPr/>
          <p:nvPr/>
        </p:nvSpPr>
        <p:spPr>
          <a:xfrm>
            <a:off x="9266755" y="1295401"/>
            <a:ext cx="2391847" cy="4991100"/>
          </a:xfrm>
          <a:prstGeom prst="roundRect">
            <a:avLst>
              <a:gd name="adj" fmla="val 3499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377"/>
            <a:endParaRPr lang="en-IN" sz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0657C1B-FC04-6CB9-60DF-4831C385382D}"/>
              </a:ext>
            </a:extLst>
          </p:cNvPr>
          <p:cNvSpPr/>
          <p:nvPr/>
        </p:nvSpPr>
        <p:spPr>
          <a:xfrm>
            <a:off x="9266755" y="5235809"/>
            <a:ext cx="1332047" cy="1050691"/>
          </a:xfrm>
          <a:custGeom>
            <a:avLst/>
            <a:gdLst>
              <a:gd name="connsiteX0" fmla="*/ 0 w 1332047"/>
              <a:gd name="connsiteY0" fmla="*/ 0 h 1050690"/>
              <a:gd name="connsiteX1" fmla="*/ 1332047 w 1332047"/>
              <a:gd name="connsiteY1" fmla="*/ 1050690 h 1050690"/>
              <a:gd name="connsiteX2" fmla="*/ 83691 w 1332047"/>
              <a:gd name="connsiteY2" fmla="*/ 1050690 h 1050690"/>
              <a:gd name="connsiteX3" fmla="*/ 0 w 1332047"/>
              <a:gd name="connsiteY3" fmla="*/ 966999 h 105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2047" h="1050690">
                <a:moveTo>
                  <a:pt x="0" y="0"/>
                </a:moveTo>
                <a:lnTo>
                  <a:pt x="1332047" y="1050690"/>
                </a:lnTo>
                <a:lnTo>
                  <a:pt x="83691" y="1050690"/>
                </a:lnTo>
                <a:cubicBezTo>
                  <a:pt x="37470" y="1050690"/>
                  <a:pt x="0" y="1013220"/>
                  <a:pt x="0" y="96699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defTabSz="914377"/>
            <a:endParaRPr lang="en-ID" sz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697AAE1F-6517-4CEA-9D96-3CF87E9655CF}"/>
              </a:ext>
            </a:extLst>
          </p:cNvPr>
          <p:cNvSpPr/>
          <p:nvPr/>
        </p:nvSpPr>
        <p:spPr>
          <a:xfrm>
            <a:off x="9471672" y="3255378"/>
            <a:ext cx="1944149" cy="223138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defTabSz="914377">
              <a:spcBef>
                <a:spcPts val="600"/>
              </a:spcBef>
            </a:pP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</a:t>
            </a:r>
          </a:p>
          <a:p>
            <a:pPr defTabSz="914377">
              <a:spcBef>
                <a:spcPts val="600"/>
              </a:spcBef>
            </a:pP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4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F3987965-0058-402F-9535-169B21A3AC47}"/>
              </a:ext>
            </a:extLst>
          </p:cNvPr>
          <p:cNvSpPr/>
          <p:nvPr/>
        </p:nvSpPr>
        <p:spPr>
          <a:xfrm>
            <a:off x="9526539" y="2458514"/>
            <a:ext cx="1872276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 defTabSz="914377"/>
            <a:r>
              <a:rPr lang="en-US" sz="16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11D52672-6D5B-4B92-A70D-CAFA7874E32A}"/>
              </a:ext>
            </a:extLst>
          </p:cNvPr>
          <p:cNvCxnSpPr>
            <a:cxnSpLocks/>
          </p:cNvCxnSpPr>
          <p:nvPr/>
        </p:nvCxnSpPr>
        <p:spPr>
          <a:xfrm>
            <a:off x="9871078" y="2846655"/>
            <a:ext cx="118320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Oval 200">
            <a:extLst>
              <a:ext uri="{FF2B5EF4-FFF2-40B4-BE49-F238E27FC236}">
                <a16:creationId xmlns:a16="http://schemas.microsoft.com/office/drawing/2014/main" id="{EEC700B1-F725-4408-A39A-13AEDA5A7A06}"/>
              </a:ext>
            </a:extLst>
          </p:cNvPr>
          <p:cNvSpPr>
            <a:spLocks/>
          </p:cNvSpPr>
          <p:nvPr/>
        </p:nvSpPr>
        <p:spPr>
          <a:xfrm>
            <a:off x="10046277" y="1519693"/>
            <a:ext cx="803552" cy="7818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377"/>
            <a:endParaRPr lang="en-US" sz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01F99AF1-80B7-4F5B-8745-69EE55FEAF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0962" y="1681957"/>
            <a:ext cx="454183" cy="4573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C8EA71-F1F0-57D9-EBCB-3A54F97A0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tx1"/>
                </a:solidFill>
              </a:rPr>
              <a:t>Lorem ipsum </a:t>
            </a:r>
            <a:r>
              <a:rPr lang="en-IN" b="1" dirty="0" err="1">
                <a:solidFill>
                  <a:schemeClr val="tx1"/>
                </a:solidFill>
              </a:rPr>
              <a:t>dolor</a:t>
            </a:r>
            <a:r>
              <a:rPr lang="en-IN" b="1" dirty="0">
                <a:solidFill>
                  <a:schemeClr val="tx1"/>
                </a:solidFill>
              </a:rPr>
              <a:t> sit amet, </a:t>
            </a:r>
            <a:r>
              <a:rPr lang="en-IN" b="1" dirty="0" err="1">
                <a:solidFill>
                  <a:schemeClr val="tx1"/>
                </a:solidFill>
              </a:rPr>
              <a:t>consectetur</a:t>
            </a:r>
            <a:r>
              <a:rPr lang="en-IN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8" name="Slide Number Placeholder 57">
            <a:extLst>
              <a:ext uri="{FF2B5EF4-FFF2-40B4-BE49-F238E27FC236}">
                <a16:creationId xmlns:a16="http://schemas.microsoft.com/office/drawing/2014/main" id="{0AC4CCA4-00EE-F3FC-AA61-F4D0ACB2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A9B29D3E-027C-4FB9-B76F-FDE11AF29DAF}" type="slidenum">
              <a:rPr lang="en-IN">
                <a:solidFill>
                  <a:prstClr val="black">
                    <a:tint val="75000"/>
                  </a:prstClr>
                </a:solidFill>
                <a:latin typeface="Arial"/>
              </a:rPr>
              <a:pPr defTabSz="914377"/>
              <a:t>1</a:t>
            </a:fld>
            <a:endParaRPr lang="en-IN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2E8D738-3AE4-BD7D-18F8-29E73AD5DC82}"/>
              </a:ext>
            </a:extLst>
          </p:cNvPr>
          <p:cNvSpPr/>
          <p:nvPr/>
        </p:nvSpPr>
        <p:spPr>
          <a:xfrm rot="16200000">
            <a:off x="3841527" y="980908"/>
            <a:ext cx="1946667" cy="8639121"/>
          </a:xfrm>
          <a:prstGeom prst="roundRect">
            <a:avLst>
              <a:gd name="adj" fmla="val 7417"/>
            </a:avLst>
          </a:prstGeom>
          <a:solidFill>
            <a:schemeClr val="bg1"/>
          </a:solidFill>
          <a:ln>
            <a:noFill/>
          </a:ln>
          <a:effectLst>
            <a:outerShdw blurRad="3810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sz="1400" dirty="0">
              <a:solidFill>
                <a:prstClr val="black"/>
              </a:solidFill>
              <a:latin typeface="Maven Pro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FA7AA8-A79E-D439-D3ED-601D8A4708C3}"/>
              </a:ext>
            </a:extLst>
          </p:cNvPr>
          <p:cNvGrpSpPr/>
          <p:nvPr/>
        </p:nvGrpSpPr>
        <p:grpSpPr>
          <a:xfrm>
            <a:off x="2025528" y="4812983"/>
            <a:ext cx="546704" cy="1452752"/>
            <a:chOff x="6147975" y="4991099"/>
            <a:chExt cx="563338" cy="1187447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7C41718-A23D-FCDF-1E8C-E80EFB5EA490}"/>
                </a:ext>
              </a:extLst>
            </p:cNvPr>
            <p:cNvSpPr/>
            <p:nvPr/>
          </p:nvSpPr>
          <p:spPr>
            <a:xfrm>
              <a:off x="6276010" y="5028402"/>
              <a:ext cx="435303" cy="11128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B672E85-89DF-36F9-C563-4D401AE76847}"/>
                </a:ext>
              </a:extLst>
            </p:cNvPr>
            <p:cNvSpPr/>
            <p:nvPr/>
          </p:nvSpPr>
          <p:spPr>
            <a:xfrm>
              <a:off x="6147975" y="4991099"/>
              <a:ext cx="435499" cy="1187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172FE3-6336-2DC2-D8F4-BE4BDBDE5EC1}"/>
              </a:ext>
            </a:extLst>
          </p:cNvPr>
          <p:cNvGrpSpPr/>
          <p:nvPr/>
        </p:nvGrpSpPr>
        <p:grpSpPr>
          <a:xfrm>
            <a:off x="1156395" y="4952923"/>
            <a:ext cx="1090271" cy="1124094"/>
            <a:chOff x="3998197" y="4955761"/>
            <a:chExt cx="1123443" cy="1150219"/>
          </a:xfrm>
        </p:grpSpPr>
        <p:pic>
          <p:nvPicPr>
            <p:cNvPr id="50" name="Graphic 49" descr="Syncing cloud outline">
              <a:extLst>
                <a:ext uri="{FF2B5EF4-FFF2-40B4-BE49-F238E27FC236}">
                  <a16:creationId xmlns:a16="http://schemas.microsoft.com/office/drawing/2014/main" id="{89ADB7B1-F73F-0FA5-2CCA-EDF64C979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63476" y="4955761"/>
              <a:ext cx="592884" cy="592884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B6921EC-33A9-B693-928B-F686BA34C106}"/>
                </a:ext>
              </a:extLst>
            </p:cNvPr>
            <p:cNvSpPr/>
            <p:nvPr/>
          </p:nvSpPr>
          <p:spPr>
            <a:xfrm>
              <a:off x="3998197" y="5586346"/>
              <a:ext cx="1123443" cy="51963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/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1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1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062F5C5-BD9C-D104-FEBE-9328B676F521}"/>
              </a:ext>
            </a:extLst>
          </p:cNvPr>
          <p:cNvSpPr/>
          <p:nvPr/>
        </p:nvSpPr>
        <p:spPr>
          <a:xfrm>
            <a:off x="1700597" y="4491631"/>
            <a:ext cx="6225083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 defTabSz="914377"/>
            <a:r>
              <a:rPr lang="en-US" sz="14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400" b="1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4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400" b="1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4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8BA246-7C81-5488-0E43-2D77AD027245}"/>
              </a:ext>
            </a:extLst>
          </p:cNvPr>
          <p:cNvGrpSpPr/>
          <p:nvPr/>
        </p:nvGrpSpPr>
        <p:grpSpPr>
          <a:xfrm>
            <a:off x="496189" y="1295142"/>
            <a:ext cx="2682092" cy="2960101"/>
            <a:chOff x="372141" y="971356"/>
            <a:chExt cx="2011569" cy="2220076"/>
          </a:xfrm>
        </p:grpSpPr>
        <p:sp>
          <p:nvSpPr>
            <p:cNvPr id="244" name="Rectangle: Rounded Corners 243">
              <a:extLst>
                <a:ext uri="{FF2B5EF4-FFF2-40B4-BE49-F238E27FC236}">
                  <a16:creationId xmlns:a16="http://schemas.microsoft.com/office/drawing/2014/main" id="{A4A9243F-92AA-49FF-9729-45545AF37BC0}"/>
                </a:ext>
              </a:extLst>
            </p:cNvPr>
            <p:cNvSpPr/>
            <p:nvPr/>
          </p:nvSpPr>
          <p:spPr>
            <a:xfrm>
              <a:off x="372141" y="971356"/>
              <a:ext cx="2011569" cy="2220076"/>
            </a:xfrm>
            <a:prstGeom prst="roundRect">
              <a:avLst>
                <a:gd name="adj" fmla="val 8246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914377"/>
              <a:endParaRPr lang="en-IN" sz="16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845D727E-3880-453D-872E-9F6E1C7A4151}"/>
                </a:ext>
              </a:extLst>
            </p:cNvPr>
            <p:cNvSpPr/>
            <p:nvPr/>
          </p:nvSpPr>
          <p:spPr>
            <a:xfrm>
              <a:off x="1164235" y="1037119"/>
              <a:ext cx="1118645" cy="48474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400" b="1" dirty="0" err="1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400" b="1" dirty="0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400" b="1" dirty="0" err="1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400" b="1" dirty="0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FA06F532-5BC5-400E-8A00-1AB9C55751A8}"/>
                </a:ext>
              </a:extLst>
            </p:cNvPr>
            <p:cNvSpPr/>
            <p:nvPr/>
          </p:nvSpPr>
          <p:spPr>
            <a:xfrm>
              <a:off x="1164235" y="1610230"/>
              <a:ext cx="1126430" cy="4272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2X</a:t>
              </a:r>
              <a:r>
                <a:rPr 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  <a:p>
              <a:pPr defTabSz="914377"/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051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59559F9-CFAC-1FFD-FABC-76D2BB8CF464}"/>
                </a:ext>
              </a:extLst>
            </p:cNvPr>
            <p:cNvGrpSpPr/>
            <p:nvPr/>
          </p:nvGrpSpPr>
          <p:grpSpPr>
            <a:xfrm>
              <a:off x="483864" y="1049466"/>
              <a:ext cx="496864" cy="496864"/>
              <a:chOff x="645151" y="1399287"/>
              <a:chExt cx="662485" cy="662485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03D4F61-0278-2E1A-C8C5-B35123ADAB03}"/>
                  </a:ext>
                </a:extLst>
              </p:cNvPr>
              <p:cNvSpPr/>
              <p:nvPr/>
            </p:nvSpPr>
            <p:spPr>
              <a:xfrm>
                <a:off x="645151" y="1399287"/>
                <a:ext cx="662485" cy="6624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58800" dist="254000" dir="8100000" sx="94000" sy="94000" algn="tr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600" dirty="0">
                  <a:solidFill>
                    <a:prstClr val="black"/>
                  </a:solidFill>
                  <a:latin typeface="Maven Pro" pitchFamily="2" charset="0"/>
                </a:endParaRPr>
              </a:p>
            </p:txBody>
          </p:sp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EA9FC74B-25ED-42EB-AD24-6B736FC8D7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96393" y="1550529"/>
                <a:ext cx="360000" cy="360000"/>
              </a:xfrm>
              <a:prstGeom prst="rect">
                <a:avLst/>
              </a:prstGeom>
            </p:spPr>
          </p:pic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2F9EA36-CE0A-E55A-3DEC-417F01C8FC3F}"/>
                </a:ext>
              </a:extLst>
            </p:cNvPr>
            <p:cNvSpPr/>
            <p:nvPr/>
          </p:nvSpPr>
          <p:spPr>
            <a:xfrm>
              <a:off x="1164235" y="2125793"/>
              <a:ext cx="1126430" cy="4272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2X</a:t>
              </a:r>
              <a:r>
                <a:rPr 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  <a:p>
              <a:pPr defTabSz="914377"/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051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8B691E-C7E4-26A3-9E72-DAE9E7A43DD3}"/>
                </a:ext>
              </a:extLst>
            </p:cNvPr>
            <p:cNvSpPr/>
            <p:nvPr/>
          </p:nvSpPr>
          <p:spPr>
            <a:xfrm>
              <a:off x="1164235" y="2641356"/>
              <a:ext cx="1126430" cy="4272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2X</a:t>
              </a:r>
              <a:r>
                <a:rPr 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  <a:p>
              <a:pPr defTabSz="914377"/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051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66895BE-56E5-780A-E8A8-C6FC47600979}"/>
              </a:ext>
            </a:extLst>
          </p:cNvPr>
          <p:cNvGrpSpPr/>
          <p:nvPr/>
        </p:nvGrpSpPr>
        <p:grpSpPr>
          <a:xfrm>
            <a:off x="3473206" y="1295142"/>
            <a:ext cx="2682092" cy="2960101"/>
            <a:chOff x="372141" y="971356"/>
            <a:chExt cx="2011569" cy="222007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4447CBB-81D5-5D84-7BD6-7971EB92D381}"/>
                </a:ext>
              </a:extLst>
            </p:cNvPr>
            <p:cNvSpPr/>
            <p:nvPr/>
          </p:nvSpPr>
          <p:spPr>
            <a:xfrm>
              <a:off x="372141" y="971356"/>
              <a:ext cx="2011569" cy="2220076"/>
            </a:xfrm>
            <a:prstGeom prst="roundRect">
              <a:avLst>
                <a:gd name="adj" fmla="val 8246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914377"/>
              <a:endParaRPr lang="en-IN" sz="16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4E5B40-23C6-CD32-F078-9310167840B7}"/>
                </a:ext>
              </a:extLst>
            </p:cNvPr>
            <p:cNvSpPr/>
            <p:nvPr/>
          </p:nvSpPr>
          <p:spPr>
            <a:xfrm>
              <a:off x="1164235" y="1037119"/>
              <a:ext cx="1118645" cy="48474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400" b="1" dirty="0" err="1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400" b="1" dirty="0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400" b="1" dirty="0" err="1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400" b="1" dirty="0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3CFE1FA-2FE9-ED84-D1FF-51EF675BBC72}"/>
                </a:ext>
              </a:extLst>
            </p:cNvPr>
            <p:cNvSpPr/>
            <p:nvPr/>
          </p:nvSpPr>
          <p:spPr>
            <a:xfrm>
              <a:off x="1164235" y="1610230"/>
              <a:ext cx="1126430" cy="4272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2X</a:t>
              </a:r>
              <a:r>
                <a:rPr 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  <a:p>
              <a:pPr defTabSz="914377"/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051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C39BC48-24D4-FFCE-FAF4-F27D3CDFF7AC}"/>
                </a:ext>
              </a:extLst>
            </p:cNvPr>
            <p:cNvGrpSpPr/>
            <p:nvPr/>
          </p:nvGrpSpPr>
          <p:grpSpPr>
            <a:xfrm>
              <a:off x="483864" y="1049466"/>
              <a:ext cx="496864" cy="496864"/>
              <a:chOff x="645151" y="1399287"/>
              <a:chExt cx="662485" cy="662485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AB3D2897-8898-B77E-8C52-0673997E3B22}"/>
                  </a:ext>
                </a:extLst>
              </p:cNvPr>
              <p:cNvSpPr/>
              <p:nvPr/>
            </p:nvSpPr>
            <p:spPr>
              <a:xfrm>
                <a:off x="645151" y="1399287"/>
                <a:ext cx="662485" cy="6624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58800" dist="254000" dir="8100000" sx="94000" sy="94000" algn="tr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600" dirty="0">
                  <a:solidFill>
                    <a:prstClr val="black"/>
                  </a:solidFill>
                  <a:latin typeface="Maven Pro" pitchFamily="2" charset="0"/>
                </a:endParaRPr>
              </a:p>
            </p:txBody>
          </p:sp>
          <p:pic>
            <p:nvPicPr>
              <p:cNvPr id="37" name="Graphic 36">
                <a:extLst>
                  <a:ext uri="{FF2B5EF4-FFF2-40B4-BE49-F238E27FC236}">
                    <a16:creationId xmlns:a16="http://schemas.microsoft.com/office/drawing/2014/main" id="{6FCAF580-4DDD-3B24-8903-BE0A259ABD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96393" y="1550529"/>
                <a:ext cx="360000" cy="360000"/>
              </a:xfrm>
              <a:prstGeom prst="rect">
                <a:avLst/>
              </a:prstGeom>
            </p:spPr>
          </p:pic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B9DB959-9287-1550-C808-67530D59C96D}"/>
                </a:ext>
              </a:extLst>
            </p:cNvPr>
            <p:cNvSpPr/>
            <p:nvPr/>
          </p:nvSpPr>
          <p:spPr>
            <a:xfrm>
              <a:off x="1164235" y="2125793"/>
              <a:ext cx="1126430" cy="4272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2X</a:t>
              </a:r>
              <a:r>
                <a:rPr 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  <a:p>
              <a:pPr defTabSz="914377"/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051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BCBCD0E-9C01-C687-47A4-55B96C0130E5}"/>
                </a:ext>
              </a:extLst>
            </p:cNvPr>
            <p:cNvSpPr/>
            <p:nvPr/>
          </p:nvSpPr>
          <p:spPr>
            <a:xfrm>
              <a:off x="1164235" y="2641356"/>
              <a:ext cx="1126430" cy="4272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2X</a:t>
              </a:r>
              <a:r>
                <a:rPr 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  <a:p>
              <a:pPr defTabSz="914377"/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051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72FBC37-B49E-955C-A836-6B4FC7076227}"/>
              </a:ext>
            </a:extLst>
          </p:cNvPr>
          <p:cNvGrpSpPr/>
          <p:nvPr/>
        </p:nvGrpSpPr>
        <p:grpSpPr>
          <a:xfrm>
            <a:off x="6450223" y="1295142"/>
            <a:ext cx="2682092" cy="2960101"/>
            <a:chOff x="372141" y="971356"/>
            <a:chExt cx="2011569" cy="2220076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B607B659-D80E-F64F-83DA-95B7C7693911}"/>
                </a:ext>
              </a:extLst>
            </p:cNvPr>
            <p:cNvSpPr/>
            <p:nvPr/>
          </p:nvSpPr>
          <p:spPr>
            <a:xfrm>
              <a:off x="372141" y="971356"/>
              <a:ext cx="2011569" cy="2220076"/>
            </a:xfrm>
            <a:prstGeom prst="roundRect">
              <a:avLst>
                <a:gd name="adj" fmla="val 8246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914377"/>
              <a:endParaRPr lang="en-IN" sz="16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821184C-C3C5-D9DA-0E68-24A68D7FEA3B}"/>
                </a:ext>
              </a:extLst>
            </p:cNvPr>
            <p:cNvSpPr/>
            <p:nvPr/>
          </p:nvSpPr>
          <p:spPr>
            <a:xfrm>
              <a:off x="1164235" y="1037119"/>
              <a:ext cx="1118645" cy="48474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400" b="1" dirty="0" err="1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400" b="1" dirty="0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400" b="1" dirty="0" err="1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400" b="1" dirty="0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70227F4-6360-809E-0797-B15C64E0C657}"/>
                </a:ext>
              </a:extLst>
            </p:cNvPr>
            <p:cNvSpPr/>
            <p:nvPr/>
          </p:nvSpPr>
          <p:spPr>
            <a:xfrm>
              <a:off x="1164235" y="1610230"/>
              <a:ext cx="1126430" cy="4272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2X</a:t>
              </a:r>
              <a:r>
                <a:rPr 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  <a:p>
              <a:pPr defTabSz="914377"/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051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9453B696-832A-1458-D280-03588D625799}"/>
                </a:ext>
              </a:extLst>
            </p:cNvPr>
            <p:cNvGrpSpPr/>
            <p:nvPr/>
          </p:nvGrpSpPr>
          <p:grpSpPr>
            <a:xfrm>
              <a:off x="483864" y="1049466"/>
              <a:ext cx="496864" cy="496864"/>
              <a:chOff x="645151" y="1399287"/>
              <a:chExt cx="662485" cy="662485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C14415D2-1E5E-A2EE-C8E9-73E2DBD157C0}"/>
                  </a:ext>
                </a:extLst>
              </p:cNvPr>
              <p:cNvSpPr/>
              <p:nvPr/>
            </p:nvSpPr>
            <p:spPr>
              <a:xfrm>
                <a:off x="645151" y="1399287"/>
                <a:ext cx="662485" cy="6624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58800" dist="254000" dir="8100000" sx="94000" sy="94000" algn="tr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600" dirty="0">
                  <a:solidFill>
                    <a:prstClr val="black"/>
                  </a:solidFill>
                  <a:latin typeface="Maven Pro" pitchFamily="2" charset="0"/>
                </a:endParaRPr>
              </a:p>
            </p:txBody>
          </p:sp>
          <p:pic>
            <p:nvPicPr>
              <p:cNvPr id="67" name="Graphic 66">
                <a:extLst>
                  <a:ext uri="{FF2B5EF4-FFF2-40B4-BE49-F238E27FC236}">
                    <a16:creationId xmlns:a16="http://schemas.microsoft.com/office/drawing/2014/main" id="{4A858F11-609E-9FDD-6107-FF6ECBB26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96393" y="1550529"/>
                <a:ext cx="360000" cy="360000"/>
              </a:xfrm>
              <a:prstGeom prst="rect">
                <a:avLst/>
              </a:prstGeom>
            </p:spPr>
          </p:pic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14BFB1D-DA96-A589-9E51-3BAF4E6DCF91}"/>
                </a:ext>
              </a:extLst>
            </p:cNvPr>
            <p:cNvSpPr/>
            <p:nvPr/>
          </p:nvSpPr>
          <p:spPr>
            <a:xfrm>
              <a:off x="1164235" y="2125793"/>
              <a:ext cx="1126430" cy="4272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2X</a:t>
              </a:r>
              <a:r>
                <a:rPr 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  <a:p>
              <a:pPr defTabSz="914377"/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051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053B0AB-A76F-A73F-FFE2-30889528E64B}"/>
                </a:ext>
              </a:extLst>
            </p:cNvPr>
            <p:cNvSpPr/>
            <p:nvPr/>
          </p:nvSpPr>
          <p:spPr>
            <a:xfrm>
              <a:off x="1164235" y="2641356"/>
              <a:ext cx="1126430" cy="4272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4377"/>
              <a:r>
                <a:rPr 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2X</a:t>
              </a:r>
              <a:r>
                <a:rPr 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  <a:p>
              <a:pPr defTabSz="914377"/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05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05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051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C49B556-CA3E-9687-27D7-51884F6E2943}"/>
              </a:ext>
            </a:extLst>
          </p:cNvPr>
          <p:cNvGrpSpPr/>
          <p:nvPr/>
        </p:nvGrpSpPr>
        <p:grpSpPr>
          <a:xfrm>
            <a:off x="3611569" y="4812983"/>
            <a:ext cx="546704" cy="1452752"/>
            <a:chOff x="6147975" y="4991099"/>
            <a:chExt cx="563338" cy="1187447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0B23301-F4C4-D215-2A18-AF7A947CFB41}"/>
                </a:ext>
              </a:extLst>
            </p:cNvPr>
            <p:cNvSpPr/>
            <p:nvPr/>
          </p:nvSpPr>
          <p:spPr>
            <a:xfrm>
              <a:off x="6276010" y="5028402"/>
              <a:ext cx="435303" cy="11128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EBC1093-0866-9005-5BA0-C692926C3114}"/>
                </a:ext>
              </a:extLst>
            </p:cNvPr>
            <p:cNvSpPr/>
            <p:nvPr/>
          </p:nvSpPr>
          <p:spPr>
            <a:xfrm>
              <a:off x="6147975" y="4991099"/>
              <a:ext cx="435499" cy="1187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9DCF5F9-BBFB-5C97-CBD9-85649DAC09F5}"/>
              </a:ext>
            </a:extLst>
          </p:cNvPr>
          <p:cNvGrpSpPr/>
          <p:nvPr/>
        </p:nvGrpSpPr>
        <p:grpSpPr>
          <a:xfrm>
            <a:off x="2742437" y="4952923"/>
            <a:ext cx="1090271" cy="1124094"/>
            <a:chOff x="3998197" y="4955761"/>
            <a:chExt cx="1123443" cy="1150219"/>
          </a:xfrm>
        </p:grpSpPr>
        <p:pic>
          <p:nvPicPr>
            <p:cNvPr id="77" name="Graphic 76" descr="Syncing cloud outline">
              <a:extLst>
                <a:ext uri="{FF2B5EF4-FFF2-40B4-BE49-F238E27FC236}">
                  <a16:creationId xmlns:a16="http://schemas.microsoft.com/office/drawing/2014/main" id="{4955413C-BA48-1A36-E804-DC483A511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63476" y="4955761"/>
              <a:ext cx="592884" cy="592884"/>
            </a:xfrm>
            <a:prstGeom prst="rect">
              <a:avLst/>
            </a:prstGeom>
          </p:spPr>
        </p:pic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86F80BA-8FA2-500E-549B-015B8A8EE30F}"/>
                </a:ext>
              </a:extLst>
            </p:cNvPr>
            <p:cNvSpPr/>
            <p:nvPr/>
          </p:nvSpPr>
          <p:spPr>
            <a:xfrm>
              <a:off x="3998197" y="5586346"/>
              <a:ext cx="1123443" cy="51963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/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1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1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081DD1E-676B-DC30-4097-496E75011AB9}"/>
              </a:ext>
            </a:extLst>
          </p:cNvPr>
          <p:cNvGrpSpPr/>
          <p:nvPr/>
        </p:nvGrpSpPr>
        <p:grpSpPr>
          <a:xfrm>
            <a:off x="5084771" y="4812983"/>
            <a:ext cx="546704" cy="1452752"/>
            <a:chOff x="6147975" y="4991099"/>
            <a:chExt cx="563338" cy="1187447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8CFE9360-B686-89FA-D14C-14462169F414}"/>
                </a:ext>
              </a:extLst>
            </p:cNvPr>
            <p:cNvSpPr/>
            <p:nvPr/>
          </p:nvSpPr>
          <p:spPr>
            <a:xfrm>
              <a:off x="6276010" y="5028402"/>
              <a:ext cx="435303" cy="11128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7A32542-238F-2D5B-F2DC-8C66DFCB3FB3}"/>
                </a:ext>
              </a:extLst>
            </p:cNvPr>
            <p:cNvSpPr/>
            <p:nvPr/>
          </p:nvSpPr>
          <p:spPr>
            <a:xfrm>
              <a:off x="6147975" y="4991099"/>
              <a:ext cx="435499" cy="1187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35A42E4-8F0D-91D0-306B-A32C8F3CFA1E}"/>
              </a:ext>
            </a:extLst>
          </p:cNvPr>
          <p:cNvGrpSpPr/>
          <p:nvPr/>
        </p:nvGrpSpPr>
        <p:grpSpPr>
          <a:xfrm>
            <a:off x="4215638" y="4952923"/>
            <a:ext cx="1090271" cy="1124094"/>
            <a:chOff x="3998197" y="4955761"/>
            <a:chExt cx="1123443" cy="1150219"/>
          </a:xfrm>
        </p:grpSpPr>
        <p:pic>
          <p:nvPicPr>
            <p:cNvPr id="83" name="Graphic 82" descr="Syncing cloud outline">
              <a:extLst>
                <a:ext uri="{FF2B5EF4-FFF2-40B4-BE49-F238E27FC236}">
                  <a16:creationId xmlns:a16="http://schemas.microsoft.com/office/drawing/2014/main" id="{18AA7BF5-48EE-31D7-111C-CD1944DE0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63476" y="4955761"/>
              <a:ext cx="592884" cy="592884"/>
            </a:xfrm>
            <a:prstGeom prst="rect">
              <a:avLst/>
            </a:prstGeom>
          </p:spPr>
        </p:pic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157ED03-F342-4CB8-9C10-4BD899D812B1}"/>
                </a:ext>
              </a:extLst>
            </p:cNvPr>
            <p:cNvSpPr/>
            <p:nvPr/>
          </p:nvSpPr>
          <p:spPr>
            <a:xfrm>
              <a:off x="3998197" y="5586346"/>
              <a:ext cx="1123443" cy="51963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/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1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1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F4B72EC-3834-2B5B-FFE9-DEB555FCEF66}"/>
              </a:ext>
            </a:extLst>
          </p:cNvPr>
          <p:cNvGrpSpPr/>
          <p:nvPr/>
        </p:nvGrpSpPr>
        <p:grpSpPr>
          <a:xfrm>
            <a:off x="6560608" y="4812983"/>
            <a:ext cx="546704" cy="1452752"/>
            <a:chOff x="6147975" y="4991099"/>
            <a:chExt cx="563338" cy="1187447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5ECC6AB3-29EE-1279-ABE5-0E3BBCE6D95A}"/>
                </a:ext>
              </a:extLst>
            </p:cNvPr>
            <p:cNvSpPr/>
            <p:nvPr/>
          </p:nvSpPr>
          <p:spPr>
            <a:xfrm>
              <a:off x="6276010" y="5028402"/>
              <a:ext cx="435303" cy="11128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195AB41-F91B-63E9-1604-6BB7BC3141D2}"/>
                </a:ext>
              </a:extLst>
            </p:cNvPr>
            <p:cNvSpPr/>
            <p:nvPr/>
          </p:nvSpPr>
          <p:spPr>
            <a:xfrm>
              <a:off x="6147975" y="4991099"/>
              <a:ext cx="435499" cy="1187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E135955-D3BE-686F-EDC4-BB1ABD0CCE18}"/>
              </a:ext>
            </a:extLst>
          </p:cNvPr>
          <p:cNvGrpSpPr/>
          <p:nvPr/>
        </p:nvGrpSpPr>
        <p:grpSpPr>
          <a:xfrm>
            <a:off x="5691475" y="4952923"/>
            <a:ext cx="1090271" cy="1124094"/>
            <a:chOff x="3998197" y="4955761"/>
            <a:chExt cx="1123443" cy="1150219"/>
          </a:xfrm>
        </p:grpSpPr>
        <p:pic>
          <p:nvPicPr>
            <p:cNvPr id="89" name="Graphic 88" descr="Syncing cloud outline">
              <a:extLst>
                <a:ext uri="{FF2B5EF4-FFF2-40B4-BE49-F238E27FC236}">
                  <a16:creationId xmlns:a16="http://schemas.microsoft.com/office/drawing/2014/main" id="{16AEBEE6-868B-6735-FBF1-8B8DD3CC7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63476" y="4955761"/>
              <a:ext cx="592884" cy="592884"/>
            </a:xfrm>
            <a:prstGeom prst="rect">
              <a:avLst/>
            </a:prstGeom>
          </p:spPr>
        </p:pic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FCF2490-3AAE-A231-808C-479E026801D5}"/>
                </a:ext>
              </a:extLst>
            </p:cNvPr>
            <p:cNvSpPr/>
            <p:nvPr/>
          </p:nvSpPr>
          <p:spPr>
            <a:xfrm>
              <a:off x="3998197" y="5586346"/>
              <a:ext cx="1123443" cy="51963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/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1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1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B885270-CCEA-CD02-8E7C-F055BAB6D8F3}"/>
              </a:ext>
            </a:extLst>
          </p:cNvPr>
          <p:cNvGrpSpPr/>
          <p:nvPr/>
        </p:nvGrpSpPr>
        <p:grpSpPr>
          <a:xfrm>
            <a:off x="7145667" y="4952923"/>
            <a:ext cx="1090271" cy="1124094"/>
            <a:chOff x="3998197" y="4955761"/>
            <a:chExt cx="1123443" cy="1150219"/>
          </a:xfrm>
        </p:grpSpPr>
        <p:pic>
          <p:nvPicPr>
            <p:cNvPr id="92" name="Graphic 91" descr="Syncing cloud outline">
              <a:extLst>
                <a:ext uri="{FF2B5EF4-FFF2-40B4-BE49-F238E27FC236}">
                  <a16:creationId xmlns:a16="http://schemas.microsoft.com/office/drawing/2014/main" id="{A9932285-493E-5D49-61F3-C361DF550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63476" y="4955761"/>
              <a:ext cx="592884" cy="592884"/>
            </a:xfrm>
            <a:prstGeom prst="rect">
              <a:avLst/>
            </a:prstGeom>
          </p:spPr>
        </p:pic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05C0362-B2A5-7545-3B74-70DEC652AA0B}"/>
                </a:ext>
              </a:extLst>
            </p:cNvPr>
            <p:cNvSpPr/>
            <p:nvPr/>
          </p:nvSpPr>
          <p:spPr>
            <a:xfrm>
              <a:off x="3998197" y="5586346"/>
              <a:ext cx="1123443" cy="51963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/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sz="11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sz="11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36042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Maven Pro</vt:lpstr>
      <vt:lpstr>Segoe UI</vt:lpstr>
      <vt:lpstr>Office Theme</vt:lpstr>
      <vt:lpstr>Slideceo Free Template - www.slideceo.com</vt:lpstr>
      <vt:lpstr>think-cell Slide</vt:lpstr>
      <vt:lpstr>Lorem ipsum dolor sit amet, consectetur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</dc:title>
  <dc:creator>Ashwin Kumar</dc:creator>
  <cp:lastModifiedBy>Ashwin Kumar</cp:lastModifiedBy>
  <cp:revision>1</cp:revision>
  <dcterms:created xsi:type="dcterms:W3CDTF">2022-12-09T08:43:08Z</dcterms:created>
  <dcterms:modified xsi:type="dcterms:W3CDTF">2022-12-09T08:43:16Z</dcterms:modified>
</cp:coreProperties>
</file>