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1953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105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1.xml"/><Relationship Id="rId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FBDE9-0417-8C3F-6042-5F3A3FED09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EB1512-F3AB-91A0-002C-169C368498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1A44C8-7B10-E6A3-DAC6-D302328D7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0580B-93D8-4A4D-8893-18D986A3E613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FD90D2-6AD5-6CD6-4816-FA3539D03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2C2C3-5EC3-32E5-6FB7-A95598351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8FB76-8D2D-4A75-980F-4572B586C7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7147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9E77B-8176-3D42-B713-1C92B8AD8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EE52E1-32DD-3683-AF30-00ECD62814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DB2BDF-BB63-802D-A1C0-3DAE7123A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0580B-93D8-4A4D-8893-18D986A3E613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993736-0A4B-86DC-64F6-08CCB07D5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016D2C-27EF-33FA-B21A-64A57D8AA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8FB76-8D2D-4A75-980F-4572B586C7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4521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16ECC-B180-E6D5-E5B2-9A30AF949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7BA7EF-CDFB-5F7C-7071-25E57D225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2204F-B538-B65B-80CE-DE257DB4C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0580B-93D8-4A4D-8893-18D986A3E613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8055A6-BD5A-7AA9-63CC-4C5772356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786A30-7371-480E-6076-9EDDC23E9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8FB76-8D2D-4A75-980F-4572B586C7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2620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34E59-55C0-E5D8-2900-F756AD9F7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73D0B0-838B-A5A2-5C7E-9529AA836F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88799F-2AEE-8F54-2FAF-71AF595369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4C0CFF-6662-36B2-340B-50CB1B157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0580B-93D8-4A4D-8893-18D986A3E613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C9E704-FC55-AA7F-BD25-24DE3EF98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84B658-955C-95F6-B68D-7C73EB164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8FB76-8D2D-4A75-980F-4572B586C7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1876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0B369-5BA7-8117-325C-DBF2E58F5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112129-5B6C-EEC6-6E9E-29B6CF9CBB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A1CED0-D7A9-C08A-E156-09BD6FB75D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EA0578-2CFA-DDA4-A7B9-D4BA62F628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655F28-C460-ABB0-7764-8F9BD8DAC5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CD1BB0-1511-E4E3-896D-4D86F10BA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0580B-93D8-4A4D-8893-18D986A3E613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FEFA56F-F99F-1A35-ECA5-9D0D88EF9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24D17B-3595-F58F-125E-874646F87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8FB76-8D2D-4A75-980F-4572B586C7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23131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3F275-BEF6-3CD5-6488-EB2039EB1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737B3D-C050-795C-E66A-C692DDD05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0580B-93D8-4A4D-8893-18D986A3E613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7E3012-77D1-B98B-1FCE-17B61E53A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1A4AF4-70FA-E2DE-4B5E-AB517F9F0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8FB76-8D2D-4A75-980F-4572B586C7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12732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D30300-F88E-9665-A0A8-413B3D92B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0580B-93D8-4A4D-8893-18D986A3E613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92B911-1F18-BFDF-5CD1-72B6F12E4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C4BEB0-E01C-DB3D-1458-453B2C333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8FB76-8D2D-4A75-980F-4572B586C7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99420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DC96D-0E8D-5C20-EB66-0499B92F7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D6B79-18D7-7770-FEA4-9B86CD4D0F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9D192D-BCA1-E410-FCD6-4367B0A305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9EF569-4069-3DDF-4C7F-95D63E13E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0580B-93D8-4A4D-8893-18D986A3E613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1A1DA1-0FB7-A98A-33A8-A13E59A15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21CBDB-4E50-A0FF-961E-A022B23C2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8FB76-8D2D-4A75-980F-4572B586C7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5170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BCE47-A953-E22D-4058-59B75EB8B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C781A5-B138-E5CA-BBF8-254162626E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6EAE6C-B03E-83C9-15E4-722E5BAAB2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5FD8E6-45F3-E30C-D870-477717EF2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0580B-93D8-4A4D-8893-18D986A3E613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BA3F19-643D-35A0-F116-778CB5EAE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F19F26-CE90-A314-DB72-08206829C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8FB76-8D2D-4A75-980F-4572B586C7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839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06F22-0770-F560-35F0-D4382C915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642834-7907-4ADF-ED92-2C9196508B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7FDC9D-CA29-392C-2D0B-0B16C68F8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0580B-93D8-4A4D-8893-18D986A3E613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C3E714-DC11-4BB7-2F87-112C6E0D2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702170-9F38-FFDC-87FB-3A1BB00D4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8FB76-8D2D-4A75-980F-4572B586C7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77484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358F753-2AC2-6DB3-6EA9-782A430525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474A31-05F5-52C2-7F9A-53AD8BEBC4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8574C7-2103-1899-5A63-E0A9F8713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0580B-93D8-4A4D-8893-18D986A3E613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200D01-EDF4-17A1-D8F0-DD661353F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BB2583-D1FC-738D-3040-F0EB62556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8FB76-8D2D-4A75-980F-4572B586C7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39938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180000"/>
            <a:ext cx="99524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124CA-D7C4-4849-A502-A6369424239D}" type="datetime1">
              <a:rPr lang="en-AU" smtClean="0"/>
              <a:pPr/>
              <a:t>9/12/2022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66928-8FC6-48C6-89C9-00450A4CDC1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083510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6">
          <p15:clr>
            <a:srgbClr val="FBAE40"/>
          </p15:clr>
        </p15:guide>
        <p15:guide id="2" pos="5520">
          <p15:clr>
            <a:srgbClr val="FBAE40"/>
          </p15:clr>
        </p15:guide>
        <p15:guide id="3" orient="horz" pos="2796">
          <p15:clr>
            <a:srgbClr val="FBAE40"/>
          </p15:clr>
        </p15:guide>
        <p15:guide id="4" orient="horz" pos="61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F016ED-0E43-3A21-73DC-3AA7A04F6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521FCE-3C8A-143D-4555-CEB3D42DBB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BCB78A-954E-37C5-56E3-D237B67F01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0580B-93D8-4A4D-8893-18D986A3E613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1D159A-A46C-D330-396D-7AD721A5AF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7F2D11-D7C4-3A7E-22BD-FF9DAC98E6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48FB76-8D2D-4A75-980F-4572B586C7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46788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244E5F30-FFCA-409F-9B76-1D1DBBF594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550785350"/>
              </p:ext>
            </p:ext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244E5F30-FFCA-409F-9B76-1D1DBBF594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0" y="1260000"/>
            <a:ext cx="11280000" cy="468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74400" y="6364800"/>
            <a:ext cx="255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A4F25B5A-DCA7-4AB4-B38A-57AB89D3D011}" type="datetime1">
              <a:rPr lang="en-AU" smtClean="0"/>
              <a:pPr/>
              <a:t>9/12/2022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20800" y="6364800"/>
            <a:ext cx="549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bg1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1600" y="6364800"/>
            <a:ext cx="109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bg1"/>
                </a:solidFill>
              </a:defRPr>
            </a:lvl1pPr>
          </a:lstStyle>
          <a:p>
            <a:fld id="{97966928-8FC6-48C6-89C9-00450A4CDC1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360000" y="180000"/>
            <a:ext cx="11280000" cy="720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20834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 ftr="0" dt="0"/>
  <p:txStyles>
    <p:titleStyle>
      <a:lvl1pPr algn="l" defTabSz="1219170" rtl="0" eaLnBrk="1" latinLnBrk="0" hangingPunct="1">
        <a:spcBef>
          <a:spcPct val="0"/>
        </a:spcBef>
        <a:buNone/>
        <a:defRPr lang="en-AU" altLang="en-US" sz="3200" kern="1200" dirty="0" smtClean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39178" indent="-239178" algn="l" defTabSz="1219170" rtl="0" eaLnBrk="1" fontAlgn="base" latinLnBrk="0" hangingPunct="1">
        <a:spcBef>
          <a:spcPts val="1333"/>
        </a:spcBef>
        <a:spcAft>
          <a:spcPts val="800"/>
        </a:spcAft>
        <a:buClr>
          <a:schemeClr val="bg2"/>
        </a:buClr>
        <a:buFont typeface="Arial" charset="0"/>
        <a:buChar char="•"/>
        <a:defRPr lang="en-US" altLang="en-US" sz="2400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1pPr>
      <a:lvl2pPr marL="478355" indent="-239178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US" altLang="en-US" sz="2133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2pPr>
      <a:lvl3pPr marL="715415" indent="-239178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US" altLang="en-US" sz="2133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3pPr>
      <a:lvl4pPr marL="954593" indent="-239178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US" altLang="en-US" sz="1867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4pPr>
      <a:lvl5pPr marL="1191654" indent="-237061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AU" altLang="en-US" sz="1867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9B23DE3A-D57C-2A64-E8A4-1D417C068969}"/>
              </a:ext>
            </a:extLst>
          </p:cNvPr>
          <p:cNvSpPr/>
          <p:nvPr/>
        </p:nvSpPr>
        <p:spPr>
          <a:xfrm>
            <a:off x="4161681" y="1284089"/>
            <a:ext cx="4853600" cy="4574432"/>
          </a:xfrm>
          <a:prstGeom prst="roundRect">
            <a:avLst>
              <a:gd name="adj" fmla="val 5202"/>
            </a:avLst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914377"/>
            <a:endParaRPr lang="en-IN" sz="16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47799F1-6663-425F-05B0-98C69727A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chemeClr val="tx1"/>
                </a:solidFill>
              </a:rPr>
              <a:t>Lorem ipsum </a:t>
            </a:r>
            <a:r>
              <a:rPr lang="en-IN" b="1" dirty="0" err="1">
                <a:solidFill>
                  <a:schemeClr val="tx1"/>
                </a:solidFill>
              </a:rPr>
              <a:t>dolor</a:t>
            </a:r>
            <a:r>
              <a:rPr lang="en-IN" b="1" dirty="0">
                <a:solidFill>
                  <a:schemeClr val="tx1"/>
                </a:solidFill>
              </a:rPr>
              <a:t> sit amet, </a:t>
            </a:r>
            <a:r>
              <a:rPr lang="en-IN" b="1" dirty="0" err="1">
                <a:solidFill>
                  <a:schemeClr val="tx1"/>
                </a:solidFill>
              </a:rPr>
              <a:t>consectetur</a:t>
            </a:r>
            <a:r>
              <a:rPr lang="en-IN" b="1" dirty="0">
                <a:solidFill>
                  <a:schemeClr val="tx1"/>
                </a:solidFill>
              </a:rPr>
              <a:t> </a:t>
            </a:r>
            <a:endParaRPr lang="en-IN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438C5D5-01AB-6074-3F27-F9FF7CF7C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/>
            <a:fld id="{A9B29D3E-027C-4FB9-B76F-FDE11AF29DAF}" type="slidenum">
              <a:rPr lang="en-IN">
                <a:solidFill>
                  <a:prstClr val="black">
                    <a:tint val="75000"/>
                  </a:prstClr>
                </a:solidFill>
                <a:latin typeface="Arial"/>
              </a:rPr>
              <a:pPr defTabSz="914377"/>
              <a:t>1</a:t>
            </a:fld>
            <a:endParaRPr lang="en-IN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DF62ED-4A53-6711-AF5D-5617F3687ADC}"/>
              </a:ext>
            </a:extLst>
          </p:cNvPr>
          <p:cNvSpPr/>
          <p:nvPr/>
        </p:nvSpPr>
        <p:spPr>
          <a:xfrm>
            <a:off x="495301" y="1295399"/>
            <a:ext cx="3439887" cy="4556127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914377"/>
            <a:endParaRPr lang="en-ID" sz="13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C54B891-F9FE-449A-1054-1D876627A629}"/>
              </a:ext>
            </a:extLst>
          </p:cNvPr>
          <p:cNvSpPr/>
          <p:nvPr/>
        </p:nvSpPr>
        <p:spPr>
          <a:xfrm>
            <a:off x="999790" y="1663935"/>
            <a:ext cx="662485" cy="6624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58800" dist="254000" dir="8100000" sx="94000" sy="94000" algn="tr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IN" sz="1600">
              <a:solidFill>
                <a:prstClr val="black"/>
              </a:solidFill>
              <a:latin typeface="Maven Pro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CAAE39-E95A-1147-9DE2-37CC18276A16}"/>
              </a:ext>
            </a:extLst>
          </p:cNvPr>
          <p:cNvSpPr txBox="1"/>
          <p:nvPr/>
        </p:nvSpPr>
        <p:spPr>
          <a:xfrm>
            <a:off x="1840193" y="1556979"/>
            <a:ext cx="22844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/>
            <a:r>
              <a:rPr lang="en-US" sz="2800" b="1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2X</a:t>
            </a:r>
            <a:endParaRPr lang="en-US" sz="1600" dirty="0">
              <a:solidFill>
                <a:srgbClr val="C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C18EA7-2953-74F8-6271-EDFA6E2161D7}"/>
              </a:ext>
            </a:extLst>
          </p:cNvPr>
          <p:cNvSpPr txBox="1"/>
          <p:nvPr/>
        </p:nvSpPr>
        <p:spPr>
          <a:xfrm>
            <a:off x="1840193" y="2396270"/>
            <a:ext cx="139830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/>
            <a:r>
              <a:rPr 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sz="1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1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4316F96-50C7-8DD5-29F8-DD495531526A}"/>
              </a:ext>
            </a:extLst>
          </p:cNvPr>
          <p:cNvSpPr/>
          <p:nvPr/>
        </p:nvSpPr>
        <p:spPr>
          <a:xfrm>
            <a:off x="999790" y="3778336"/>
            <a:ext cx="662485" cy="6624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58800" dist="254000" dir="8100000" sx="94000" sy="94000" algn="tr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IN" sz="1600">
              <a:solidFill>
                <a:prstClr val="black"/>
              </a:solidFill>
              <a:latin typeface="Maven Pro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69951E-D93A-7AA5-E59C-71060F85CDA6}"/>
              </a:ext>
            </a:extLst>
          </p:cNvPr>
          <p:cNvSpPr txBox="1"/>
          <p:nvPr/>
        </p:nvSpPr>
        <p:spPr>
          <a:xfrm>
            <a:off x="1840193" y="3671380"/>
            <a:ext cx="22844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/>
            <a:r>
              <a:rPr lang="en-US" sz="2800" b="1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2X</a:t>
            </a:r>
            <a:endParaRPr lang="en-US" sz="1600" dirty="0">
              <a:solidFill>
                <a:srgbClr val="C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510A69-8D7A-A921-46F2-C7A3460464A5}"/>
              </a:ext>
            </a:extLst>
          </p:cNvPr>
          <p:cNvSpPr txBox="1"/>
          <p:nvPr/>
        </p:nvSpPr>
        <p:spPr>
          <a:xfrm>
            <a:off x="1840193" y="4510673"/>
            <a:ext cx="139830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Aft>
                <a:spcPts val="600"/>
              </a:spcAft>
            </a:pPr>
            <a:r>
              <a:rPr 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sz="1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1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4B06905-F16B-16F4-D691-02D41E8561D7}"/>
              </a:ext>
            </a:extLst>
          </p:cNvPr>
          <p:cNvCxnSpPr>
            <a:cxnSpLocks/>
          </p:cNvCxnSpPr>
          <p:nvPr/>
        </p:nvCxnSpPr>
        <p:spPr>
          <a:xfrm>
            <a:off x="1905509" y="3429000"/>
            <a:ext cx="1332993" cy="0"/>
          </a:xfrm>
          <a:prstGeom prst="line">
            <a:avLst/>
          </a:prstGeom>
          <a:ln>
            <a:solidFill>
              <a:srgbClr val="D6DCE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5AD0AE44-6D58-C49F-E81B-C4320B090B13}"/>
              </a:ext>
            </a:extLst>
          </p:cNvPr>
          <p:cNvSpPr txBox="1"/>
          <p:nvPr/>
        </p:nvSpPr>
        <p:spPr>
          <a:xfrm>
            <a:off x="5446271" y="1556979"/>
            <a:ext cx="22844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77"/>
            <a:r>
              <a:rPr lang="en-US" sz="1600" b="1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sz="1600" b="1" dirty="0" err="1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sz="1600" b="1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1600" b="1" dirty="0" err="1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sz="1600" b="1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273D5F83-8ED6-7042-285F-50E38668DF0A}"/>
              </a:ext>
            </a:extLst>
          </p:cNvPr>
          <p:cNvSpPr/>
          <p:nvPr/>
        </p:nvSpPr>
        <p:spPr>
          <a:xfrm>
            <a:off x="9266755" y="1295400"/>
            <a:ext cx="2391847" cy="4574432"/>
          </a:xfrm>
          <a:prstGeom prst="roundRect">
            <a:avLst>
              <a:gd name="adj" fmla="val 3499"/>
            </a:avLst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914377"/>
            <a:endParaRPr lang="en-IN" sz="12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3BF496CE-CADA-62FE-3420-631905BC5AAE}"/>
              </a:ext>
            </a:extLst>
          </p:cNvPr>
          <p:cNvSpPr/>
          <p:nvPr/>
        </p:nvSpPr>
        <p:spPr>
          <a:xfrm>
            <a:off x="9266755" y="4812777"/>
            <a:ext cx="1332047" cy="1050691"/>
          </a:xfrm>
          <a:custGeom>
            <a:avLst/>
            <a:gdLst>
              <a:gd name="connsiteX0" fmla="*/ 0 w 1332047"/>
              <a:gd name="connsiteY0" fmla="*/ 0 h 1050690"/>
              <a:gd name="connsiteX1" fmla="*/ 1332047 w 1332047"/>
              <a:gd name="connsiteY1" fmla="*/ 1050690 h 1050690"/>
              <a:gd name="connsiteX2" fmla="*/ 83691 w 1332047"/>
              <a:gd name="connsiteY2" fmla="*/ 1050690 h 1050690"/>
              <a:gd name="connsiteX3" fmla="*/ 0 w 1332047"/>
              <a:gd name="connsiteY3" fmla="*/ 966999 h 1050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2047" h="1050690">
                <a:moveTo>
                  <a:pt x="0" y="0"/>
                </a:moveTo>
                <a:lnTo>
                  <a:pt x="1332047" y="1050690"/>
                </a:lnTo>
                <a:lnTo>
                  <a:pt x="83691" y="1050690"/>
                </a:lnTo>
                <a:cubicBezTo>
                  <a:pt x="37470" y="1050690"/>
                  <a:pt x="0" y="1013220"/>
                  <a:pt x="0" y="966999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ctr" defTabSz="914377"/>
            <a:endParaRPr lang="en-ID" sz="12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A90C366-D514-6D9F-4364-7669201D8088}"/>
              </a:ext>
            </a:extLst>
          </p:cNvPr>
          <p:cNvSpPr txBox="1"/>
          <p:nvPr/>
        </p:nvSpPr>
        <p:spPr>
          <a:xfrm>
            <a:off x="9374178" y="1556979"/>
            <a:ext cx="228442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77"/>
            <a:r>
              <a:rPr lang="en-US" sz="1600" b="1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Lorem ipsum dolor</a:t>
            </a:r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0CE1B6D3-94A1-3AB7-230B-78A8BD32FF1C}"/>
              </a:ext>
            </a:extLst>
          </p:cNvPr>
          <p:cNvSpPr/>
          <p:nvPr/>
        </p:nvSpPr>
        <p:spPr>
          <a:xfrm>
            <a:off x="9872615" y="2269576"/>
            <a:ext cx="1258320" cy="55615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IN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7B65C9D9-D1C2-95E8-CC3E-E045EDA803F0}"/>
              </a:ext>
            </a:extLst>
          </p:cNvPr>
          <p:cNvSpPr txBox="1"/>
          <p:nvPr/>
        </p:nvSpPr>
        <p:spPr>
          <a:xfrm>
            <a:off x="9725779" y="2827849"/>
            <a:ext cx="155588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77"/>
            <a:r>
              <a:rPr lang="en-US" sz="1100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sz="1100" dirty="0" err="1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sz="1100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1100" dirty="0" err="1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sz="1100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en-US" sz="1100" b="1" dirty="0">
              <a:solidFill>
                <a:prstClr val="whit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D6059171-220A-20AC-638A-D0AF589BA064}"/>
              </a:ext>
            </a:extLst>
          </p:cNvPr>
          <p:cNvSpPr/>
          <p:nvPr/>
        </p:nvSpPr>
        <p:spPr>
          <a:xfrm>
            <a:off x="9872615" y="3403544"/>
            <a:ext cx="1258320" cy="55615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IN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29E5D343-04D1-41DA-69FB-8FA3EE00DD41}"/>
              </a:ext>
            </a:extLst>
          </p:cNvPr>
          <p:cNvSpPr txBox="1"/>
          <p:nvPr/>
        </p:nvSpPr>
        <p:spPr>
          <a:xfrm>
            <a:off x="9725779" y="3961817"/>
            <a:ext cx="155588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77"/>
            <a:r>
              <a:rPr lang="en-US" sz="1100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sz="1100" dirty="0" err="1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sz="1100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1100" dirty="0" err="1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sz="1100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08D048CE-ED99-341C-B720-ACF55A18FD13}"/>
              </a:ext>
            </a:extLst>
          </p:cNvPr>
          <p:cNvSpPr/>
          <p:nvPr/>
        </p:nvSpPr>
        <p:spPr>
          <a:xfrm>
            <a:off x="9872615" y="4537512"/>
            <a:ext cx="1258320" cy="55615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IN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60BB3384-CA62-61B5-6681-82C6C10F7E62}"/>
              </a:ext>
            </a:extLst>
          </p:cNvPr>
          <p:cNvSpPr txBox="1"/>
          <p:nvPr/>
        </p:nvSpPr>
        <p:spPr>
          <a:xfrm>
            <a:off x="9725779" y="5095785"/>
            <a:ext cx="155588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77"/>
            <a:r>
              <a:rPr lang="en-US" sz="1100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sz="1100" dirty="0" err="1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sz="1100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1100" dirty="0" err="1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sz="1100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7F744CAC-D5E5-04D9-0FDA-9181A057904C}"/>
              </a:ext>
            </a:extLst>
          </p:cNvPr>
          <p:cNvGrpSpPr/>
          <p:nvPr/>
        </p:nvGrpSpPr>
        <p:grpSpPr>
          <a:xfrm>
            <a:off x="1248723" y="1862194"/>
            <a:ext cx="180228" cy="231719"/>
            <a:chOff x="1206654" y="1895532"/>
            <a:chExt cx="180228" cy="231718"/>
          </a:xfrm>
        </p:grpSpPr>
        <p:sp>
          <p:nvSpPr>
            <p:cNvPr id="84" name="Arrow: Chevron 83">
              <a:extLst>
                <a:ext uri="{FF2B5EF4-FFF2-40B4-BE49-F238E27FC236}">
                  <a16:creationId xmlns:a16="http://schemas.microsoft.com/office/drawing/2014/main" id="{FF40AB01-7435-8DF8-1D26-97C7417C4C42}"/>
                </a:ext>
              </a:extLst>
            </p:cNvPr>
            <p:cNvSpPr/>
            <p:nvPr/>
          </p:nvSpPr>
          <p:spPr>
            <a:xfrm>
              <a:off x="1206654" y="1895532"/>
              <a:ext cx="107796" cy="231718"/>
            </a:xfrm>
            <a:prstGeom prst="chevron">
              <a:avLst/>
            </a:prstGeom>
            <a:solidFill>
              <a:srgbClr val="D6DC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IN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5" name="Arrow: Chevron 84">
              <a:extLst>
                <a:ext uri="{FF2B5EF4-FFF2-40B4-BE49-F238E27FC236}">
                  <a16:creationId xmlns:a16="http://schemas.microsoft.com/office/drawing/2014/main" id="{1727F16C-8FFD-0BF0-4891-4EE3AFF96FEA}"/>
                </a:ext>
              </a:extLst>
            </p:cNvPr>
            <p:cNvSpPr/>
            <p:nvPr/>
          </p:nvSpPr>
          <p:spPr>
            <a:xfrm>
              <a:off x="1279086" y="1895532"/>
              <a:ext cx="107796" cy="231718"/>
            </a:xfrm>
            <a:prstGeom prst="chevron">
              <a:avLst/>
            </a:prstGeom>
            <a:solidFill>
              <a:srgbClr val="D6DC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IN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36D42FCA-E4F1-A08B-843E-C56687F59895}"/>
              </a:ext>
            </a:extLst>
          </p:cNvPr>
          <p:cNvGrpSpPr/>
          <p:nvPr/>
        </p:nvGrpSpPr>
        <p:grpSpPr>
          <a:xfrm>
            <a:off x="1248723" y="3998702"/>
            <a:ext cx="180228" cy="231719"/>
            <a:chOff x="1206654" y="1895532"/>
            <a:chExt cx="180228" cy="231718"/>
          </a:xfrm>
        </p:grpSpPr>
        <p:sp>
          <p:nvSpPr>
            <p:cNvPr id="88" name="Arrow: Chevron 87">
              <a:extLst>
                <a:ext uri="{FF2B5EF4-FFF2-40B4-BE49-F238E27FC236}">
                  <a16:creationId xmlns:a16="http://schemas.microsoft.com/office/drawing/2014/main" id="{EA18B343-569D-AD5E-A935-A53B0692A9EC}"/>
                </a:ext>
              </a:extLst>
            </p:cNvPr>
            <p:cNvSpPr/>
            <p:nvPr/>
          </p:nvSpPr>
          <p:spPr>
            <a:xfrm>
              <a:off x="1206654" y="1895532"/>
              <a:ext cx="107796" cy="231718"/>
            </a:xfrm>
            <a:prstGeom prst="chevron">
              <a:avLst/>
            </a:prstGeom>
            <a:solidFill>
              <a:srgbClr val="D6DC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IN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9" name="Arrow: Chevron 88">
              <a:extLst>
                <a:ext uri="{FF2B5EF4-FFF2-40B4-BE49-F238E27FC236}">
                  <a16:creationId xmlns:a16="http://schemas.microsoft.com/office/drawing/2014/main" id="{EE059FE8-B4BF-63DC-9A7E-C8E7971EFE8F}"/>
                </a:ext>
              </a:extLst>
            </p:cNvPr>
            <p:cNvSpPr/>
            <p:nvPr/>
          </p:nvSpPr>
          <p:spPr>
            <a:xfrm>
              <a:off x="1279086" y="1895532"/>
              <a:ext cx="107796" cy="231718"/>
            </a:xfrm>
            <a:prstGeom prst="chevron">
              <a:avLst/>
            </a:prstGeom>
            <a:solidFill>
              <a:srgbClr val="D6DC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IN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5C849E59-4671-D98C-5333-4A9CBD6C3696}"/>
              </a:ext>
            </a:extLst>
          </p:cNvPr>
          <p:cNvSpPr txBox="1"/>
          <p:nvPr/>
        </p:nvSpPr>
        <p:spPr>
          <a:xfrm>
            <a:off x="1840193" y="2013980"/>
            <a:ext cx="155016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/>
            <a:r>
              <a:rPr lang="en-US" sz="1400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Lorem ipsum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6075526-3628-F82C-6383-270CBA1B8F4F}"/>
              </a:ext>
            </a:extLst>
          </p:cNvPr>
          <p:cNvSpPr txBox="1"/>
          <p:nvPr/>
        </p:nvSpPr>
        <p:spPr>
          <a:xfrm>
            <a:off x="1840193" y="4158492"/>
            <a:ext cx="155016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/>
            <a:r>
              <a:rPr lang="en-US" sz="1400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416979524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ideceo Free Template - www.slideceo.com">
  <a:themeElements>
    <a:clrScheme name="Amcor">
      <a:dk1>
        <a:sysClr val="windowText" lastClr="000000"/>
      </a:dk1>
      <a:lt1>
        <a:sysClr val="window" lastClr="FFFFFF"/>
      </a:lt1>
      <a:dk2>
        <a:srgbClr val="00303C"/>
      </a:dk2>
      <a:lt2>
        <a:srgbClr val="00A1E0"/>
      </a:lt2>
      <a:accent1>
        <a:srgbClr val="00303C"/>
      </a:accent1>
      <a:accent2>
        <a:srgbClr val="00A1E0"/>
      </a:accent2>
      <a:accent3>
        <a:srgbClr val="009D4F"/>
      </a:accent3>
      <a:accent4>
        <a:srgbClr val="F28B00"/>
      </a:accent4>
      <a:accent5>
        <a:srgbClr val="00A70F"/>
      </a:accent5>
      <a:accent6>
        <a:srgbClr val="D41568"/>
      </a:accent6>
      <a:hlink>
        <a:srgbClr val="00A1E0"/>
      </a:hlink>
      <a:folHlink>
        <a:srgbClr val="00303C"/>
      </a:folHlink>
    </a:clrScheme>
    <a:fontScheme name="Amco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</Words>
  <Application>Microsoft Office PowerPoint</Application>
  <PresentationFormat>Widescreen</PresentationFormat>
  <Paragraphs>13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Calibri Light</vt:lpstr>
      <vt:lpstr>Maven Pro</vt:lpstr>
      <vt:lpstr>Segoe UI</vt:lpstr>
      <vt:lpstr>Office Theme</vt:lpstr>
      <vt:lpstr>Slideceo Free Template - www.slideceo.com</vt:lpstr>
      <vt:lpstr>think-cell Slide</vt:lpstr>
      <vt:lpstr>Lorem ipsum dolor sit amet, consectetur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Lorem ipsum dolor sit amet, consectetur </dc:title>
  <dc:creator>Ashwin Kumar</dc:creator>
  <cp:lastModifiedBy>Ashwin Kumar</cp:lastModifiedBy>
  <cp:revision>1</cp:revision>
  <dcterms:created xsi:type="dcterms:W3CDTF">2022-12-09T08:43:27Z</dcterms:created>
  <dcterms:modified xsi:type="dcterms:W3CDTF">2022-12-09T08:43:38Z</dcterms:modified>
</cp:coreProperties>
</file>