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19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6BDFD-45C7-407C-A502-BB2D2D462184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AEA22-2E35-4DC5-8CC9-E673B85D03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623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0C5F6-2C09-4924-86A9-06993211D45C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670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F70D-11E0-5111-6227-2F7046CE1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0C5A27-66F2-B446-BFCF-33DDCAC27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70BC0-9161-D666-9B62-6462D3B4C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3D17F-C889-34C3-E3A2-CE901F7D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5547D-DE6F-E416-FADC-940EAA40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469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7E78-3965-7A56-95F4-A6DDFE0E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7C807-0C85-5CEE-CA21-1193AE5BE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ECAD6-BE33-3BE8-A9AA-334E437D5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B0502-8E64-EA39-FD0B-70140374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78BFD-DBB6-55ED-4A1F-DC56F976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07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B856-9082-EB0A-5D02-A89631865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2BA5C-B1E4-0941-181E-8CDDF1056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FDEAD-22F1-BC67-84D7-EBB2ED6F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22F64-6981-E385-BD43-8506A409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A49A0-1B58-4B74-9086-BDAECD3E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7444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E2491-5AAA-555C-C79E-657DF49B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42D60-9BD2-4F0E-CF27-C9D1731162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701CC-10E8-627A-C08C-13DDE9FA9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0340C-D1B7-6781-2E08-4BF51167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E7BC8-443F-C766-6542-38602915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CB094-474B-9927-3168-D5A0CB7FE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41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95C4-498C-48EC-D9FE-C0E2A964B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5BCF1-2FA0-6546-8269-2821A2FA1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F4E41E-141A-9165-4BB3-10F3D1490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648161-C148-CCCE-D1FE-0936C4F6F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21C97B-08C6-1110-B138-C535265ED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51BEA-0260-CB05-F9EC-068B242E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94FB80-AF6E-85DD-9FD9-33A18359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71AC85-47FC-53C1-8550-E2959FBA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14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C992-E0B0-81FD-6628-7BB6024D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879571-953F-52EA-A2BA-3CA87F8E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D02252-1548-F958-5385-6D635407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5881E-7EDB-6B52-2AD8-0B1F0958A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224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53E9F-17EF-9376-6477-8E8DCE7ED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5579C3-C032-809D-1014-1CED9D82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18F8-43C9-98E4-918D-7717FEF89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83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C2F5-1FCC-E76A-7F17-D66471B2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F0017-2F7E-6F71-7396-7AF0E34B9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7F1BA-6812-825E-EC63-DE50ACD9D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ADAAE-AC9C-6A17-786F-849C32B7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69D52-D44B-0765-2747-A177DC9B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26449-6820-C4CD-F27F-911A19E1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51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0605D-9FC4-9D3B-4ED9-A912BF34A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2221A2-C636-5DFA-601F-DF1D07753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B6E48-A65D-6BF1-DC5F-15C04D51A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6B7E8-7A26-C35B-79DD-03D4F672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DEFC1-91CD-0B9C-5014-7FB0AD08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21BE5-82D4-C410-28F4-42463FC52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27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3D75C-C495-D87B-8A36-5B45C5CF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5A694E-9582-0C63-12A8-A715DE402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CD05F-8F22-5DAA-DD44-C8B790B6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00776-633A-60C8-5E56-78EF4C50D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0A9D6-EC25-C40D-B1F5-C7B9107A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39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4738D-86B4-F1ED-871F-8F66AA1260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6F160-D8C1-FDED-BDC6-356816E24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F04F8-EEF2-8257-4A19-31D7CEE6A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996E9-54E8-5F10-58D5-412EE113A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8FEB7-BE00-D7D4-8147-A7A07AB0E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8006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450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11246C-C0CE-AF7C-F97E-C7E978836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FC050-96F3-7FB9-5903-B2BD24E07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FC7E2-C34D-B812-984F-3C1B4E0FD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94811-5078-44EE-9E67-D8EED96AA68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D1449-A041-57B8-A070-98369EC2C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05E08-9570-59F7-950B-A7FCF7D4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169A3-83E5-44BA-BA93-B734F78227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508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406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27BCA3-7CC7-56D4-36B8-F377EAAF3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0000"/>
            <a:ext cx="10645312" cy="720000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tx1"/>
                </a:solidFill>
              </a:rPr>
              <a:t>Lorem ipsum </a:t>
            </a:r>
            <a:r>
              <a:rPr lang="en-IN" b="1" dirty="0" err="1">
                <a:solidFill>
                  <a:schemeClr val="tx1"/>
                </a:solidFill>
              </a:rPr>
              <a:t>dolor</a:t>
            </a:r>
            <a:r>
              <a:rPr lang="en-IN" b="1" dirty="0">
                <a:solidFill>
                  <a:schemeClr val="tx1"/>
                </a:solidFill>
              </a:rPr>
              <a:t> sit amet, </a:t>
            </a:r>
            <a:r>
              <a:rPr lang="en-IN" b="1" dirty="0" err="1">
                <a:solidFill>
                  <a:schemeClr val="tx1"/>
                </a:solidFill>
              </a:rPr>
              <a:t>consectetur</a:t>
            </a:r>
            <a:r>
              <a:rPr lang="en-IN" b="1" dirty="0">
                <a:solidFill>
                  <a:schemeClr val="tx1"/>
                </a:solidFill>
              </a:rPr>
              <a:t> </a:t>
            </a:r>
            <a:r>
              <a:rPr lang="en-IN" b="1" dirty="0" err="1">
                <a:solidFill>
                  <a:schemeClr val="tx1"/>
                </a:solidFill>
              </a:rPr>
              <a:t>adipiscing</a:t>
            </a:r>
            <a:r>
              <a:rPr lang="en-IN" b="1" dirty="0">
                <a:solidFill>
                  <a:schemeClr val="tx1"/>
                </a:solidFill>
              </a:rPr>
              <a:t> </a:t>
            </a:r>
            <a:r>
              <a:rPr lang="en-IN" b="1" dirty="0" err="1">
                <a:solidFill>
                  <a:schemeClr val="tx1"/>
                </a:solidFill>
              </a:rPr>
              <a:t>elit</a:t>
            </a:r>
            <a:r>
              <a:rPr lang="en-IN" b="1" dirty="0">
                <a:solidFill>
                  <a:schemeClr val="tx1"/>
                </a:solidFill>
              </a:rPr>
              <a:t>,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206F80-8A1B-3E0C-6E6A-812718D0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A9B29D3E-027C-4FB9-B76F-FDE11AF29DAF}" type="slidenum">
              <a:rPr lang="en-IN">
                <a:solidFill>
                  <a:prstClr val="black">
                    <a:tint val="75000"/>
                  </a:prstClr>
                </a:solidFill>
                <a:latin typeface="Arial"/>
              </a:rPr>
              <a:pPr defTabSz="914377"/>
              <a:t>1</a:t>
            </a:fld>
            <a:endParaRPr lang="en-IN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45059-2C54-BD79-D715-1D5CDF944F82}"/>
              </a:ext>
            </a:extLst>
          </p:cNvPr>
          <p:cNvSpPr txBox="1"/>
          <p:nvPr/>
        </p:nvSpPr>
        <p:spPr>
          <a:xfrm>
            <a:off x="426877" y="1282952"/>
            <a:ext cx="88841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20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313FFA3-5E7A-32CB-AE49-F79BD41D5290}"/>
              </a:ext>
            </a:extLst>
          </p:cNvPr>
          <p:cNvSpPr/>
          <p:nvPr/>
        </p:nvSpPr>
        <p:spPr>
          <a:xfrm>
            <a:off x="6136369" y="3180457"/>
            <a:ext cx="847872" cy="829268"/>
          </a:xfrm>
          <a:custGeom>
            <a:avLst/>
            <a:gdLst>
              <a:gd name="connsiteX0" fmla="*/ 0 w 847872"/>
              <a:gd name="connsiteY0" fmla="*/ 0 h 829268"/>
              <a:gd name="connsiteX1" fmla="*/ 50758 w 847872"/>
              <a:gd name="connsiteY1" fmla="*/ 2563 h 829268"/>
              <a:gd name="connsiteX2" fmla="*/ 846298 w 847872"/>
              <a:gd name="connsiteY2" fmla="*/ 798103 h 829268"/>
              <a:gd name="connsiteX3" fmla="*/ 847872 w 847872"/>
              <a:gd name="connsiteY3" fmla="*/ 829268 h 829268"/>
              <a:gd name="connsiteX4" fmla="*/ 0 w 847872"/>
              <a:gd name="connsiteY4" fmla="*/ 829268 h 829268"/>
              <a:gd name="connsiteX5" fmla="*/ 0 w 847872"/>
              <a:gd name="connsiteY5" fmla="*/ 0 h 8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7872" h="829268">
                <a:moveTo>
                  <a:pt x="0" y="0"/>
                </a:moveTo>
                <a:lnTo>
                  <a:pt x="50758" y="2563"/>
                </a:lnTo>
                <a:cubicBezTo>
                  <a:pt x="470224" y="45162"/>
                  <a:pt x="803700" y="378637"/>
                  <a:pt x="846298" y="798103"/>
                </a:cubicBezTo>
                <a:lnTo>
                  <a:pt x="847872" y="829268"/>
                </a:lnTo>
                <a:lnTo>
                  <a:pt x="0" y="8292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56A0B74-8553-E10E-AE4C-3C1D78E31218}"/>
              </a:ext>
            </a:extLst>
          </p:cNvPr>
          <p:cNvSpPr/>
          <p:nvPr/>
        </p:nvSpPr>
        <p:spPr>
          <a:xfrm>
            <a:off x="5207759" y="3182380"/>
            <a:ext cx="809772" cy="827344"/>
          </a:xfrm>
          <a:custGeom>
            <a:avLst/>
            <a:gdLst>
              <a:gd name="connsiteX0" fmla="*/ 809772 w 809772"/>
              <a:gd name="connsiteY0" fmla="*/ 0 h 827344"/>
              <a:gd name="connsiteX1" fmla="*/ 809772 w 809772"/>
              <a:gd name="connsiteY1" fmla="*/ 827344 h 827344"/>
              <a:gd name="connsiteX2" fmla="*/ 0 w 809772"/>
              <a:gd name="connsiteY2" fmla="*/ 827344 h 827344"/>
              <a:gd name="connsiteX3" fmla="*/ 1574 w 809772"/>
              <a:gd name="connsiteY3" fmla="*/ 796179 h 827344"/>
              <a:gd name="connsiteX4" fmla="*/ 797114 w 809772"/>
              <a:gd name="connsiteY4" fmla="*/ 639 h 827344"/>
              <a:gd name="connsiteX5" fmla="*/ 809772 w 809772"/>
              <a:gd name="connsiteY5" fmla="*/ 0 h 82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2" h="827344">
                <a:moveTo>
                  <a:pt x="809772" y="0"/>
                </a:moveTo>
                <a:lnTo>
                  <a:pt x="809772" y="827344"/>
                </a:lnTo>
                <a:lnTo>
                  <a:pt x="0" y="827344"/>
                </a:lnTo>
                <a:lnTo>
                  <a:pt x="1574" y="796179"/>
                </a:lnTo>
                <a:cubicBezTo>
                  <a:pt x="44172" y="376713"/>
                  <a:pt x="377648" y="43238"/>
                  <a:pt x="797114" y="639"/>
                </a:cubicBezTo>
                <a:lnTo>
                  <a:pt x="8097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869A5E4-2C15-66D1-8DA1-F4534E0FD53B}"/>
              </a:ext>
            </a:extLst>
          </p:cNvPr>
          <p:cNvSpPr/>
          <p:nvPr/>
        </p:nvSpPr>
        <p:spPr>
          <a:xfrm>
            <a:off x="5207759" y="4129649"/>
            <a:ext cx="809772" cy="827345"/>
          </a:xfrm>
          <a:custGeom>
            <a:avLst/>
            <a:gdLst>
              <a:gd name="connsiteX0" fmla="*/ 0 w 809772"/>
              <a:gd name="connsiteY0" fmla="*/ 0 h 827345"/>
              <a:gd name="connsiteX1" fmla="*/ 809772 w 809772"/>
              <a:gd name="connsiteY1" fmla="*/ 0 h 827345"/>
              <a:gd name="connsiteX2" fmla="*/ 809772 w 809772"/>
              <a:gd name="connsiteY2" fmla="*/ 827345 h 827345"/>
              <a:gd name="connsiteX3" fmla="*/ 797114 w 809772"/>
              <a:gd name="connsiteY3" fmla="*/ 826706 h 827345"/>
              <a:gd name="connsiteX4" fmla="*/ 1574 w 809772"/>
              <a:gd name="connsiteY4" fmla="*/ 31166 h 827345"/>
              <a:gd name="connsiteX5" fmla="*/ 0 w 809772"/>
              <a:gd name="connsiteY5" fmla="*/ 0 h 82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2" h="827345">
                <a:moveTo>
                  <a:pt x="0" y="0"/>
                </a:moveTo>
                <a:lnTo>
                  <a:pt x="809772" y="0"/>
                </a:lnTo>
                <a:lnTo>
                  <a:pt x="809772" y="827345"/>
                </a:lnTo>
                <a:lnTo>
                  <a:pt x="797114" y="826706"/>
                </a:lnTo>
                <a:cubicBezTo>
                  <a:pt x="377648" y="784108"/>
                  <a:pt x="44172" y="450632"/>
                  <a:pt x="1574" y="3116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50656C4-9015-51FA-DAA4-0D8BA6E55C89}"/>
              </a:ext>
            </a:extLst>
          </p:cNvPr>
          <p:cNvSpPr/>
          <p:nvPr/>
        </p:nvSpPr>
        <p:spPr>
          <a:xfrm>
            <a:off x="6136369" y="4129647"/>
            <a:ext cx="847872" cy="829271"/>
          </a:xfrm>
          <a:custGeom>
            <a:avLst/>
            <a:gdLst>
              <a:gd name="connsiteX0" fmla="*/ 0 w 847872"/>
              <a:gd name="connsiteY0" fmla="*/ 0 h 829270"/>
              <a:gd name="connsiteX1" fmla="*/ 847872 w 847872"/>
              <a:gd name="connsiteY1" fmla="*/ 0 h 829270"/>
              <a:gd name="connsiteX2" fmla="*/ 846298 w 847872"/>
              <a:gd name="connsiteY2" fmla="*/ 31166 h 829270"/>
              <a:gd name="connsiteX3" fmla="*/ 50758 w 847872"/>
              <a:gd name="connsiteY3" fmla="*/ 826706 h 829270"/>
              <a:gd name="connsiteX4" fmla="*/ 0 w 847872"/>
              <a:gd name="connsiteY4" fmla="*/ 829270 h 829270"/>
              <a:gd name="connsiteX5" fmla="*/ 0 w 847872"/>
              <a:gd name="connsiteY5" fmla="*/ 0 h 82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7872" h="829270">
                <a:moveTo>
                  <a:pt x="0" y="0"/>
                </a:moveTo>
                <a:lnTo>
                  <a:pt x="847872" y="0"/>
                </a:lnTo>
                <a:lnTo>
                  <a:pt x="846298" y="31166"/>
                </a:lnTo>
                <a:cubicBezTo>
                  <a:pt x="803700" y="450632"/>
                  <a:pt x="470224" y="784108"/>
                  <a:pt x="50758" y="826706"/>
                </a:cubicBezTo>
                <a:lnTo>
                  <a:pt x="0" y="8292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0FB03-CF5B-058B-6C58-572CB6D40CBA}"/>
              </a:ext>
            </a:extLst>
          </p:cNvPr>
          <p:cNvSpPr/>
          <p:nvPr/>
        </p:nvSpPr>
        <p:spPr>
          <a:xfrm>
            <a:off x="495302" y="2235200"/>
            <a:ext cx="5522231" cy="1774525"/>
          </a:xfrm>
          <a:custGeom>
            <a:avLst/>
            <a:gdLst>
              <a:gd name="connsiteX0" fmla="*/ 0 w 5522231"/>
              <a:gd name="connsiteY0" fmla="*/ 0 h 1774525"/>
              <a:gd name="connsiteX1" fmla="*/ 5522231 w 5522231"/>
              <a:gd name="connsiteY1" fmla="*/ 0 h 1774525"/>
              <a:gd name="connsiteX2" fmla="*/ 5522231 w 5522231"/>
              <a:gd name="connsiteY2" fmla="*/ 947181 h 1774525"/>
              <a:gd name="connsiteX3" fmla="*/ 5509573 w 5522231"/>
              <a:gd name="connsiteY3" fmla="*/ 947820 h 1774525"/>
              <a:gd name="connsiteX4" fmla="*/ 4714033 w 5522231"/>
              <a:gd name="connsiteY4" fmla="*/ 1743360 h 1774525"/>
              <a:gd name="connsiteX5" fmla="*/ 4712459 w 5522231"/>
              <a:gd name="connsiteY5" fmla="*/ 1774525 h 1774525"/>
              <a:gd name="connsiteX6" fmla="*/ 0 w 5522231"/>
              <a:gd name="connsiteY6" fmla="*/ 1774525 h 1774525"/>
              <a:gd name="connsiteX7" fmla="*/ 0 w 5522231"/>
              <a:gd name="connsiteY7" fmla="*/ 0 h 177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2231" h="1774525">
                <a:moveTo>
                  <a:pt x="0" y="0"/>
                </a:moveTo>
                <a:lnTo>
                  <a:pt x="5522231" y="0"/>
                </a:lnTo>
                <a:lnTo>
                  <a:pt x="5522231" y="947181"/>
                </a:lnTo>
                <a:lnTo>
                  <a:pt x="5509573" y="947820"/>
                </a:lnTo>
                <a:cubicBezTo>
                  <a:pt x="5090107" y="990419"/>
                  <a:pt x="4756631" y="1323894"/>
                  <a:pt x="4714033" y="1743360"/>
                </a:cubicBezTo>
                <a:lnTo>
                  <a:pt x="4712459" y="1774525"/>
                </a:lnTo>
                <a:lnTo>
                  <a:pt x="0" y="17745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0E9E8A8-F4BD-A08C-6D22-EB008B1A6B25}"/>
              </a:ext>
            </a:extLst>
          </p:cNvPr>
          <p:cNvSpPr/>
          <p:nvPr/>
        </p:nvSpPr>
        <p:spPr>
          <a:xfrm>
            <a:off x="6136370" y="2235200"/>
            <a:ext cx="5522231" cy="1774525"/>
          </a:xfrm>
          <a:custGeom>
            <a:avLst/>
            <a:gdLst>
              <a:gd name="connsiteX0" fmla="*/ 0 w 5522231"/>
              <a:gd name="connsiteY0" fmla="*/ 0 h 1774525"/>
              <a:gd name="connsiteX1" fmla="*/ 5522231 w 5522231"/>
              <a:gd name="connsiteY1" fmla="*/ 0 h 1774525"/>
              <a:gd name="connsiteX2" fmla="*/ 5522231 w 5522231"/>
              <a:gd name="connsiteY2" fmla="*/ 1774525 h 1774525"/>
              <a:gd name="connsiteX3" fmla="*/ 847872 w 5522231"/>
              <a:gd name="connsiteY3" fmla="*/ 1774525 h 1774525"/>
              <a:gd name="connsiteX4" fmla="*/ 846298 w 5522231"/>
              <a:gd name="connsiteY4" fmla="*/ 1743360 h 1774525"/>
              <a:gd name="connsiteX5" fmla="*/ 50758 w 5522231"/>
              <a:gd name="connsiteY5" fmla="*/ 947820 h 1774525"/>
              <a:gd name="connsiteX6" fmla="*/ 0 w 5522231"/>
              <a:gd name="connsiteY6" fmla="*/ 945257 h 1774525"/>
              <a:gd name="connsiteX7" fmla="*/ 0 w 5522231"/>
              <a:gd name="connsiteY7" fmla="*/ 0 h 177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2231" h="1774525">
                <a:moveTo>
                  <a:pt x="0" y="0"/>
                </a:moveTo>
                <a:lnTo>
                  <a:pt x="5522231" y="0"/>
                </a:lnTo>
                <a:lnTo>
                  <a:pt x="5522231" y="1774525"/>
                </a:lnTo>
                <a:lnTo>
                  <a:pt x="847872" y="1774525"/>
                </a:lnTo>
                <a:lnTo>
                  <a:pt x="846298" y="1743360"/>
                </a:lnTo>
                <a:cubicBezTo>
                  <a:pt x="803700" y="1323894"/>
                  <a:pt x="470224" y="990419"/>
                  <a:pt x="50758" y="947820"/>
                </a:cubicBezTo>
                <a:lnTo>
                  <a:pt x="0" y="94525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3FE05A-AB46-A4B9-7E62-BE76B2A6A3CB}"/>
              </a:ext>
            </a:extLst>
          </p:cNvPr>
          <p:cNvSpPr/>
          <p:nvPr/>
        </p:nvSpPr>
        <p:spPr>
          <a:xfrm>
            <a:off x="495302" y="4129648"/>
            <a:ext cx="5522231" cy="1774525"/>
          </a:xfrm>
          <a:custGeom>
            <a:avLst/>
            <a:gdLst>
              <a:gd name="connsiteX0" fmla="*/ 0 w 5522231"/>
              <a:gd name="connsiteY0" fmla="*/ 0 h 1774525"/>
              <a:gd name="connsiteX1" fmla="*/ 4712459 w 5522231"/>
              <a:gd name="connsiteY1" fmla="*/ 0 h 1774525"/>
              <a:gd name="connsiteX2" fmla="*/ 4714033 w 5522231"/>
              <a:gd name="connsiteY2" fmla="*/ 31166 h 1774525"/>
              <a:gd name="connsiteX3" fmla="*/ 5509573 w 5522231"/>
              <a:gd name="connsiteY3" fmla="*/ 826706 h 1774525"/>
              <a:gd name="connsiteX4" fmla="*/ 5522231 w 5522231"/>
              <a:gd name="connsiteY4" fmla="*/ 827345 h 1774525"/>
              <a:gd name="connsiteX5" fmla="*/ 5522231 w 5522231"/>
              <a:gd name="connsiteY5" fmla="*/ 1774525 h 1774525"/>
              <a:gd name="connsiteX6" fmla="*/ 0 w 5522231"/>
              <a:gd name="connsiteY6" fmla="*/ 1774525 h 1774525"/>
              <a:gd name="connsiteX7" fmla="*/ 0 w 5522231"/>
              <a:gd name="connsiteY7" fmla="*/ 0 h 177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2231" h="1774525">
                <a:moveTo>
                  <a:pt x="0" y="0"/>
                </a:moveTo>
                <a:lnTo>
                  <a:pt x="4712459" y="0"/>
                </a:lnTo>
                <a:lnTo>
                  <a:pt x="4714033" y="31166"/>
                </a:lnTo>
                <a:cubicBezTo>
                  <a:pt x="4756631" y="450632"/>
                  <a:pt x="5090107" y="784108"/>
                  <a:pt x="5509573" y="826706"/>
                </a:cubicBezTo>
                <a:lnTo>
                  <a:pt x="5522231" y="827345"/>
                </a:lnTo>
                <a:lnTo>
                  <a:pt x="5522231" y="1774525"/>
                </a:lnTo>
                <a:lnTo>
                  <a:pt x="0" y="17745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41E015E-8E1B-07AA-EEF1-E7E4CDE69DFB}"/>
              </a:ext>
            </a:extLst>
          </p:cNvPr>
          <p:cNvSpPr/>
          <p:nvPr/>
        </p:nvSpPr>
        <p:spPr>
          <a:xfrm>
            <a:off x="6136370" y="4129648"/>
            <a:ext cx="5522231" cy="1774525"/>
          </a:xfrm>
          <a:custGeom>
            <a:avLst/>
            <a:gdLst>
              <a:gd name="connsiteX0" fmla="*/ 847872 w 5522231"/>
              <a:gd name="connsiteY0" fmla="*/ 0 h 1774525"/>
              <a:gd name="connsiteX1" fmla="*/ 5522231 w 5522231"/>
              <a:gd name="connsiteY1" fmla="*/ 0 h 1774525"/>
              <a:gd name="connsiteX2" fmla="*/ 5522231 w 5522231"/>
              <a:gd name="connsiteY2" fmla="*/ 1774525 h 1774525"/>
              <a:gd name="connsiteX3" fmla="*/ 0 w 5522231"/>
              <a:gd name="connsiteY3" fmla="*/ 1774525 h 1774525"/>
              <a:gd name="connsiteX4" fmla="*/ 0 w 5522231"/>
              <a:gd name="connsiteY4" fmla="*/ 829270 h 1774525"/>
              <a:gd name="connsiteX5" fmla="*/ 50758 w 5522231"/>
              <a:gd name="connsiteY5" fmla="*/ 826706 h 1774525"/>
              <a:gd name="connsiteX6" fmla="*/ 846298 w 5522231"/>
              <a:gd name="connsiteY6" fmla="*/ 31166 h 1774525"/>
              <a:gd name="connsiteX7" fmla="*/ 847872 w 5522231"/>
              <a:gd name="connsiteY7" fmla="*/ 0 h 177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2231" h="1774525">
                <a:moveTo>
                  <a:pt x="847872" y="0"/>
                </a:moveTo>
                <a:lnTo>
                  <a:pt x="5522231" y="0"/>
                </a:lnTo>
                <a:lnTo>
                  <a:pt x="5522231" y="1774525"/>
                </a:lnTo>
                <a:lnTo>
                  <a:pt x="0" y="1774525"/>
                </a:lnTo>
                <a:lnTo>
                  <a:pt x="0" y="829270"/>
                </a:lnTo>
                <a:lnTo>
                  <a:pt x="50758" y="826706"/>
                </a:lnTo>
                <a:cubicBezTo>
                  <a:pt x="470224" y="784108"/>
                  <a:pt x="803700" y="450632"/>
                  <a:pt x="846298" y="31166"/>
                </a:cubicBezTo>
                <a:lnTo>
                  <a:pt x="84787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D" sz="1400" dirty="0">
              <a:solidFill>
                <a:prstClr val="black"/>
              </a:solidFill>
              <a:latin typeface="Maven Pro" pitchFamily="2" charset="0"/>
            </a:endParaRPr>
          </a:p>
        </p:txBody>
      </p:sp>
      <p:grpSp>
        <p:nvGrpSpPr>
          <p:cNvPr id="24" name="Crowd_funding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BA50D907-9715-0902-7FBF-68AE03614E4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273667" y="4272761"/>
            <a:ext cx="350671" cy="349991"/>
            <a:chOff x="3986213" y="1209675"/>
            <a:chExt cx="820738" cy="819151"/>
          </a:xfrm>
          <a:solidFill>
            <a:schemeClr val="bg1"/>
          </a:solidFill>
        </p:grpSpPr>
        <p:sp>
          <p:nvSpPr>
            <p:cNvPr id="25" name="Freeform 302">
              <a:extLst>
                <a:ext uri="{FF2B5EF4-FFF2-40B4-BE49-F238E27FC236}">
                  <a16:creationId xmlns:a16="http://schemas.microsoft.com/office/drawing/2014/main" id="{5B74D7C7-D854-072D-6300-279EFADA8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1525588"/>
              <a:ext cx="152400" cy="168275"/>
            </a:xfrm>
            <a:custGeom>
              <a:avLst/>
              <a:gdLst>
                <a:gd name="T0" fmla="*/ 101 w 201"/>
                <a:gd name="T1" fmla="*/ 221 h 221"/>
                <a:gd name="T2" fmla="*/ 201 w 201"/>
                <a:gd name="T3" fmla="*/ 121 h 221"/>
                <a:gd name="T4" fmla="*/ 201 w 201"/>
                <a:gd name="T5" fmla="*/ 100 h 221"/>
                <a:gd name="T6" fmla="*/ 101 w 201"/>
                <a:gd name="T7" fmla="*/ 0 h 221"/>
                <a:gd name="T8" fmla="*/ 0 w 201"/>
                <a:gd name="T9" fmla="*/ 100 h 221"/>
                <a:gd name="T10" fmla="*/ 0 w 201"/>
                <a:gd name="T11" fmla="*/ 121 h 221"/>
                <a:gd name="T12" fmla="*/ 101 w 201"/>
                <a:gd name="T13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221">
                  <a:moveTo>
                    <a:pt x="101" y="221"/>
                  </a:moveTo>
                  <a:cubicBezTo>
                    <a:pt x="156" y="221"/>
                    <a:pt x="201" y="176"/>
                    <a:pt x="201" y="121"/>
                  </a:cubicBezTo>
                  <a:lnTo>
                    <a:pt x="201" y="100"/>
                  </a:lnTo>
                  <a:cubicBezTo>
                    <a:pt x="201" y="45"/>
                    <a:pt x="156" y="0"/>
                    <a:pt x="101" y="0"/>
                  </a:cubicBezTo>
                  <a:cubicBezTo>
                    <a:pt x="45" y="0"/>
                    <a:pt x="0" y="45"/>
                    <a:pt x="0" y="100"/>
                  </a:cubicBezTo>
                  <a:lnTo>
                    <a:pt x="0" y="121"/>
                  </a:lnTo>
                  <a:cubicBezTo>
                    <a:pt x="0" y="176"/>
                    <a:pt x="45" y="221"/>
                    <a:pt x="101" y="2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303">
              <a:extLst>
                <a:ext uri="{FF2B5EF4-FFF2-40B4-BE49-F238E27FC236}">
                  <a16:creationId xmlns:a16="http://schemas.microsoft.com/office/drawing/2014/main" id="{4CCB1256-1F5A-4092-1222-58120ED6C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925" y="1716088"/>
              <a:ext cx="339725" cy="312738"/>
            </a:xfrm>
            <a:custGeom>
              <a:avLst/>
              <a:gdLst>
                <a:gd name="T0" fmla="*/ 364 w 446"/>
                <a:gd name="T1" fmla="*/ 0 h 410"/>
                <a:gd name="T2" fmla="*/ 82 w 446"/>
                <a:gd name="T3" fmla="*/ 0 h 410"/>
                <a:gd name="T4" fmla="*/ 1 w 446"/>
                <a:gd name="T5" fmla="*/ 83 h 410"/>
                <a:gd name="T6" fmla="*/ 6 w 446"/>
                <a:gd name="T7" fmla="*/ 338 h 410"/>
                <a:gd name="T8" fmla="*/ 84 w 446"/>
                <a:gd name="T9" fmla="*/ 338 h 410"/>
                <a:gd name="T10" fmla="*/ 84 w 446"/>
                <a:gd name="T11" fmla="*/ 150 h 410"/>
                <a:gd name="T12" fmla="*/ 109 w 446"/>
                <a:gd name="T13" fmla="*/ 150 h 410"/>
                <a:gd name="T14" fmla="*/ 109 w 446"/>
                <a:gd name="T15" fmla="*/ 410 h 410"/>
                <a:gd name="T16" fmla="*/ 337 w 446"/>
                <a:gd name="T17" fmla="*/ 410 h 410"/>
                <a:gd name="T18" fmla="*/ 337 w 446"/>
                <a:gd name="T19" fmla="*/ 150 h 410"/>
                <a:gd name="T20" fmla="*/ 361 w 446"/>
                <a:gd name="T21" fmla="*/ 150 h 410"/>
                <a:gd name="T22" fmla="*/ 361 w 446"/>
                <a:gd name="T23" fmla="*/ 338 h 410"/>
                <a:gd name="T24" fmla="*/ 440 w 446"/>
                <a:gd name="T25" fmla="*/ 338 h 410"/>
                <a:gd name="T26" fmla="*/ 444 w 446"/>
                <a:gd name="T27" fmla="*/ 83 h 410"/>
                <a:gd name="T28" fmla="*/ 364 w 446"/>
                <a:gd name="T2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6" h="410">
                  <a:moveTo>
                    <a:pt x="364" y="0"/>
                  </a:moveTo>
                  <a:lnTo>
                    <a:pt x="82" y="0"/>
                  </a:lnTo>
                  <a:cubicBezTo>
                    <a:pt x="36" y="0"/>
                    <a:pt x="0" y="37"/>
                    <a:pt x="1" y="83"/>
                  </a:cubicBezTo>
                  <a:lnTo>
                    <a:pt x="6" y="338"/>
                  </a:lnTo>
                  <a:lnTo>
                    <a:pt x="84" y="338"/>
                  </a:lnTo>
                  <a:lnTo>
                    <a:pt x="84" y="150"/>
                  </a:lnTo>
                  <a:lnTo>
                    <a:pt x="109" y="150"/>
                  </a:lnTo>
                  <a:lnTo>
                    <a:pt x="109" y="410"/>
                  </a:lnTo>
                  <a:lnTo>
                    <a:pt x="337" y="410"/>
                  </a:lnTo>
                  <a:lnTo>
                    <a:pt x="337" y="150"/>
                  </a:lnTo>
                  <a:lnTo>
                    <a:pt x="361" y="150"/>
                  </a:lnTo>
                  <a:lnTo>
                    <a:pt x="361" y="338"/>
                  </a:lnTo>
                  <a:lnTo>
                    <a:pt x="440" y="338"/>
                  </a:lnTo>
                  <a:lnTo>
                    <a:pt x="444" y="83"/>
                  </a:lnTo>
                  <a:cubicBezTo>
                    <a:pt x="446" y="37"/>
                    <a:pt x="409" y="0"/>
                    <a:pt x="36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304">
              <a:extLst>
                <a:ext uri="{FF2B5EF4-FFF2-40B4-BE49-F238E27FC236}">
                  <a16:creationId xmlns:a16="http://schemas.microsoft.com/office/drawing/2014/main" id="{24EE450E-E073-DD6A-8EC3-245119804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88" y="1476375"/>
              <a:ext cx="152400" cy="168275"/>
            </a:xfrm>
            <a:custGeom>
              <a:avLst/>
              <a:gdLst>
                <a:gd name="T0" fmla="*/ 0 w 201"/>
                <a:gd name="T1" fmla="*/ 100 h 221"/>
                <a:gd name="T2" fmla="*/ 0 w 201"/>
                <a:gd name="T3" fmla="*/ 121 h 221"/>
                <a:gd name="T4" fmla="*/ 100 w 201"/>
                <a:gd name="T5" fmla="*/ 221 h 221"/>
                <a:gd name="T6" fmla="*/ 201 w 201"/>
                <a:gd name="T7" fmla="*/ 121 h 221"/>
                <a:gd name="T8" fmla="*/ 201 w 201"/>
                <a:gd name="T9" fmla="*/ 100 h 221"/>
                <a:gd name="T10" fmla="*/ 100 w 201"/>
                <a:gd name="T11" fmla="*/ 0 h 221"/>
                <a:gd name="T12" fmla="*/ 0 w 201"/>
                <a:gd name="T13" fmla="*/ 10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221">
                  <a:moveTo>
                    <a:pt x="0" y="100"/>
                  </a:moveTo>
                  <a:lnTo>
                    <a:pt x="0" y="121"/>
                  </a:lnTo>
                  <a:cubicBezTo>
                    <a:pt x="0" y="176"/>
                    <a:pt x="45" y="221"/>
                    <a:pt x="100" y="221"/>
                  </a:cubicBezTo>
                  <a:cubicBezTo>
                    <a:pt x="156" y="221"/>
                    <a:pt x="201" y="176"/>
                    <a:pt x="201" y="121"/>
                  </a:cubicBezTo>
                  <a:lnTo>
                    <a:pt x="201" y="100"/>
                  </a:lnTo>
                  <a:cubicBezTo>
                    <a:pt x="201" y="45"/>
                    <a:pt x="156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eform 305">
              <a:extLst>
                <a:ext uri="{FF2B5EF4-FFF2-40B4-BE49-F238E27FC236}">
                  <a16:creationId xmlns:a16="http://schemas.microsoft.com/office/drawing/2014/main" id="{9B3CD8E1-9D9D-7DBD-29E7-74EE50B1D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875" y="1476375"/>
              <a:ext cx="152400" cy="168275"/>
            </a:xfrm>
            <a:custGeom>
              <a:avLst/>
              <a:gdLst>
                <a:gd name="T0" fmla="*/ 100 w 201"/>
                <a:gd name="T1" fmla="*/ 221 h 221"/>
                <a:gd name="T2" fmla="*/ 201 w 201"/>
                <a:gd name="T3" fmla="*/ 121 h 221"/>
                <a:gd name="T4" fmla="*/ 201 w 201"/>
                <a:gd name="T5" fmla="*/ 100 h 221"/>
                <a:gd name="T6" fmla="*/ 100 w 201"/>
                <a:gd name="T7" fmla="*/ 0 h 221"/>
                <a:gd name="T8" fmla="*/ 0 w 201"/>
                <a:gd name="T9" fmla="*/ 100 h 221"/>
                <a:gd name="T10" fmla="*/ 0 w 201"/>
                <a:gd name="T11" fmla="*/ 121 h 221"/>
                <a:gd name="T12" fmla="*/ 100 w 201"/>
                <a:gd name="T13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221">
                  <a:moveTo>
                    <a:pt x="100" y="221"/>
                  </a:moveTo>
                  <a:cubicBezTo>
                    <a:pt x="156" y="221"/>
                    <a:pt x="201" y="176"/>
                    <a:pt x="201" y="121"/>
                  </a:cubicBezTo>
                  <a:lnTo>
                    <a:pt x="201" y="100"/>
                  </a:lnTo>
                  <a:cubicBezTo>
                    <a:pt x="201" y="45"/>
                    <a:pt x="156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lnTo>
                    <a:pt x="0" y="121"/>
                  </a:lnTo>
                  <a:cubicBezTo>
                    <a:pt x="0" y="176"/>
                    <a:pt x="45" y="221"/>
                    <a:pt x="100" y="2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eform 306">
              <a:extLst>
                <a:ext uri="{FF2B5EF4-FFF2-40B4-BE49-F238E27FC236}">
                  <a16:creationId xmlns:a16="http://schemas.microsoft.com/office/drawing/2014/main" id="{0B3F91E8-2B88-980B-7224-246ADDFD0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1666875"/>
              <a:ext cx="325438" cy="306388"/>
            </a:xfrm>
            <a:custGeom>
              <a:avLst/>
              <a:gdLst>
                <a:gd name="T0" fmla="*/ 345 w 427"/>
                <a:gd name="T1" fmla="*/ 0 h 403"/>
                <a:gd name="T2" fmla="*/ 63 w 427"/>
                <a:gd name="T3" fmla="*/ 0 h 403"/>
                <a:gd name="T4" fmla="*/ 0 w 427"/>
                <a:gd name="T5" fmla="*/ 31 h 403"/>
                <a:gd name="T6" fmla="*/ 30 w 427"/>
                <a:gd name="T7" fmla="*/ 31 h 403"/>
                <a:gd name="T8" fmla="*/ 111 w 427"/>
                <a:gd name="T9" fmla="*/ 66 h 403"/>
                <a:gd name="T10" fmla="*/ 143 w 427"/>
                <a:gd name="T11" fmla="*/ 149 h 403"/>
                <a:gd name="T12" fmla="*/ 139 w 427"/>
                <a:gd name="T13" fmla="*/ 403 h 403"/>
                <a:gd name="T14" fmla="*/ 318 w 427"/>
                <a:gd name="T15" fmla="*/ 403 h 403"/>
                <a:gd name="T16" fmla="*/ 318 w 427"/>
                <a:gd name="T17" fmla="*/ 150 h 403"/>
                <a:gd name="T18" fmla="*/ 342 w 427"/>
                <a:gd name="T19" fmla="*/ 150 h 403"/>
                <a:gd name="T20" fmla="*/ 342 w 427"/>
                <a:gd name="T21" fmla="*/ 338 h 403"/>
                <a:gd name="T22" fmla="*/ 421 w 427"/>
                <a:gd name="T23" fmla="*/ 338 h 403"/>
                <a:gd name="T24" fmla="*/ 425 w 427"/>
                <a:gd name="T25" fmla="*/ 84 h 403"/>
                <a:gd name="T26" fmla="*/ 345 w 427"/>
                <a:gd name="T2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403">
                  <a:moveTo>
                    <a:pt x="345" y="0"/>
                  </a:moveTo>
                  <a:lnTo>
                    <a:pt x="63" y="0"/>
                  </a:lnTo>
                  <a:cubicBezTo>
                    <a:pt x="37" y="0"/>
                    <a:pt x="15" y="13"/>
                    <a:pt x="0" y="31"/>
                  </a:cubicBezTo>
                  <a:lnTo>
                    <a:pt x="30" y="31"/>
                  </a:lnTo>
                  <a:cubicBezTo>
                    <a:pt x="61" y="31"/>
                    <a:pt x="90" y="44"/>
                    <a:pt x="111" y="66"/>
                  </a:cubicBezTo>
                  <a:cubicBezTo>
                    <a:pt x="133" y="88"/>
                    <a:pt x="144" y="118"/>
                    <a:pt x="143" y="149"/>
                  </a:cubicBezTo>
                  <a:lnTo>
                    <a:pt x="139" y="403"/>
                  </a:lnTo>
                  <a:lnTo>
                    <a:pt x="318" y="403"/>
                  </a:lnTo>
                  <a:lnTo>
                    <a:pt x="318" y="150"/>
                  </a:lnTo>
                  <a:lnTo>
                    <a:pt x="342" y="150"/>
                  </a:lnTo>
                  <a:lnTo>
                    <a:pt x="342" y="338"/>
                  </a:lnTo>
                  <a:lnTo>
                    <a:pt x="421" y="338"/>
                  </a:lnTo>
                  <a:lnTo>
                    <a:pt x="425" y="84"/>
                  </a:lnTo>
                  <a:cubicBezTo>
                    <a:pt x="427" y="38"/>
                    <a:pt x="391" y="0"/>
                    <a:pt x="34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307">
              <a:extLst>
                <a:ext uri="{FF2B5EF4-FFF2-40B4-BE49-F238E27FC236}">
                  <a16:creationId xmlns:a16="http://schemas.microsoft.com/office/drawing/2014/main" id="{F108EEA2-EC10-3B75-D813-7ECCFF06C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213" y="1666875"/>
              <a:ext cx="325438" cy="306388"/>
            </a:xfrm>
            <a:custGeom>
              <a:avLst/>
              <a:gdLst>
                <a:gd name="T0" fmla="*/ 398 w 427"/>
                <a:gd name="T1" fmla="*/ 31 h 403"/>
                <a:gd name="T2" fmla="*/ 427 w 427"/>
                <a:gd name="T3" fmla="*/ 31 h 403"/>
                <a:gd name="T4" fmla="*/ 364 w 427"/>
                <a:gd name="T5" fmla="*/ 0 h 403"/>
                <a:gd name="T6" fmla="*/ 82 w 427"/>
                <a:gd name="T7" fmla="*/ 0 h 403"/>
                <a:gd name="T8" fmla="*/ 2 w 427"/>
                <a:gd name="T9" fmla="*/ 84 h 403"/>
                <a:gd name="T10" fmla="*/ 6 w 427"/>
                <a:gd name="T11" fmla="*/ 338 h 403"/>
                <a:gd name="T12" fmla="*/ 85 w 427"/>
                <a:gd name="T13" fmla="*/ 338 h 403"/>
                <a:gd name="T14" fmla="*/ 85 w 427"/>
                <a:gd name="T15" fmla="*/ 150 h 403"/>
                <a:gd name="T16" fmla="*/ 109 w 427"/>
                <a:gd name="T17" fmla="*/ 150 h 403"/>
                <a:gd name="T18" fmla="*/ 109 w 427"/>
                <a:gd name="T19" fmla="*/ 403 h 403"/>
                <a:gd name="T20" fmla="*/ 289 w 427"/>
                <a:gd name="T21" fmla="*/ 403 h 403"/>
                <a:gd name="T22" fmla="*/ 284 w 427"/>
                <a:gd name="T23" fmla="*/ 148 h 403"/>
                <a:gd name="T24" fmla="*/ 316 w 427"/>
                <a:gd name="T25" fmla="*/ 66 h 403"/>
                <a:gd name="T26" fmla="*/ 398 w 427"/>
                <a:gd name="T27" fmla="*/ 3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403">
                  <a:moveTo>
                    <a:pt x="398" y="31"/>
                  </a:moveTo>
                  <a:lnTo>
                    <a:pt x="427" y="31"/>
                  </a:lnTo>
                  <a:cubicBezTo>
                    <a:pt x="412" y="13"/>
                    <a:pt x="390" y="0"/>
                    <a:pt x="364" y="0"/>
                  </a:cubicBezTo>
                  <a:lnTo>
                    <a:pt x="82" y="0"/>
                  </a:lnTo>
                  <a:cubicBezTo>
                    <a:pt x="37" y="0"/>
                    <a:pt x="0" y="38"/>
                    <a:pt x="2" y="84"/>
                  </a:cubicBezTo>
                  <a:lnTo>
                    <a:pt x="6" y="338"/>
                  </a:lnTo>
                  <a:lnTo>
                    <a:pt x="85" y="338"/>
                  </a:lnTo>
                  <a:lnTo>
                    <a:pt x="85" y="150"/>
                  </a:lnTo>
                  <a:lnTo>
                    <a:pt x="109" y="150"/>
                  </a:lnTo>
                  <a:lnTo>
                    <a:pt x="109" y="403"/>
                  </a:lnTo>
                  <a:lnTo>
                    <a:pt x="289" y="403"/>
                  </a:lnTo>
                  <a:lnTo>
                    <a:pt x="284" y="148"/>
                  </a:lnTo>
                  <a:cubicBezTo>
                    <a:pt x="283" y="118"/>
                    <a:pt x="294" y="88"/>
                    <a:pt x="316" y="66"/>
                  </a:cubicBezTo>
                  <a:cubicBezTo>
                    <a:pt x="338" y="44"/>
                    <a:pt x="367" y="31"/>
                    <a:pt x="398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308">
              <a:extLst>
                <a:ext uri="{FF2B5EF4-FFF2-40B4-BE49-F238E27FC236}">
                  <a16:creationId xmlns:a16="http://schemas.microsoft.com/office/drawing/2014/main" id="{C1906755-EFE8-03AC-5118-9795F8B26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225" y="1281113"/>
              <a:ext cx="112713" cy="211138"/>
            </a:xfrm>
            <a:custGeom>
              <a:avLst/>
              <a:gdLst>
                <a:gd name="T0" fmla="*/ 57 w 148"/>
                <a:gd name="T1" fmla="*/ 0 h 277"/>
                <a:gd name="T2" fmla="*/ 57 w 148"/>
                <a:gd name="T3" fmla="*/ 27 h 277"/>
                <a:gd name="T4" fmla="*/ 0 w 148"/>
                <a:gd name="T5" fmla="*/ 90 h 277"/>
                <a:gd name="T6" fmla="*/ 74 w 148"/>
                <a:gd name="T7" fmla="*/ 155 h 277"/>
                <a:gd name="T8" fmla="*/ 114 w 148"/>
                <a:gd name="T9" fmla="*/ 186 h 277"/>
                <a:gd name="T10" fmla="*/ 74 w 148"/>
                <a:gd name="T11" fmla="*/ 218 h 277"/>
                <a:gd name="T12" fmla="*/ 33 w 148"/>
                <a:gd name="T13" fmla="*/ 186 h 277"/>
                <a:gd name="T14" fmla="*/ 0 w 148"/>
                <a:gd name="T15" fmla="*/ 186 h 277"/>
                <a:gd name="T16" fmla="*/ 57 w 148"/>
                <a:gd name="T17" fmla="*/ 249 h 277"/>
                <a:gd name="T18" fmla="*/ 57 w 148"/>
                <a:gd name="T19" fmla="*/ 277 h 277"/>
                <a:gd name="T20" fmla="*/ 90 w 148"/>
                <a:gd name="T21" fmla="*/ 277 h 277"/>
                <a:gd name="T22" fmla="*/ 90 w 148"/>
                <a:gd name="T23" fmla="*/ 249 h 277"/>
                <a:gd name="T24" fmla="*/ 148 w 148"/>
                <a:gd name="T25" fmla="*/ 186 h 277"/>
                <a:gd name="T26" fmla="*/ 74 w 148"/>
                <a:gd name="T27" fmla="*/ 122 h 277"/>
                <a:gd name="T28" fmla="*/ 33 w 148"/>
                <a:gd name="T29" fmla="*/ 90 h 277"/>
                <a:gd name="T30" fmla="*/ 74 w 148"/>
                <a:gd name="T31" fmla="*/ 59 h 277"/>
                <a:gd name="T32" fmla="*/ 114 w 148"/>
                <a:gd name="T33" fmla="*/ 90 h 277"/>
                <a:gd name="T34" fmla="*/ 148 w 148"/>
                <a:gd name="T35" fmla="*/ 90 h 277"/>
                <a:gd name="T36" fmla="*/ 90 w 148"/>
                <a:gd name="T37" fmla="*/ 27 h 277"/>
                <a:gd name="T38" fmla="*/ 90 w 148"/>
                <a:gd name="T39" fmla="*/ 0 h 277"/>
                <a:gd name="T40" fmla="*/ 57 w 148"/>
                <a:gd name="T4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8" h="277">
                  <a:moveTo>
                    <a:pt x="57" y="0"/>
                  </a:moveTo>
                  <a:lnTo>
                    <a:pt x="57" y="27"/>
                  </a:lnTo>
                  <a:cubicBezTo>
                    <a:pt x="24" y="34"/>
                    <a:pt x="0" y="60"/>
                    <a:pt x="0" y="90"/>
                  </a:cubicBezTo>
                  <a:cubicBezTo>
                    <a:pt x="0" y="123"/>
                    <a:pt x="22" y="155"/>
                    <a:pt x="74" y="155"/>
                  </a:cubicBezTo>
                  <a:cubicBezTo>
                    <a:pt x="99" y="155"/>
                    <a:pt x="114" y="167"/>
                    <a:pt x="114" y="186"/>
                  </a:cubicBezTo>
                  <a:cubicBezTo>
                    <a:pt x="114" y="204"/>
                    <a:pt x="96" y="218"/>
                    <a:pt x="74" y="218"/>
                  </a:cubicBezTo>
                  <a:cubicBezTo>
                    <a:pt x="51" y="218"/>
                    <a:pt x="33" y="204"/>
                    <a:pt x="33" y="186"/>
                  </a:cubicBezTo>
                  <a:lnTo>
                    <a:pt x="0" y="186"/>
                  </a:lnTo>
                  <a:cubicBezTo>
                    <a:pt x="0" y="217"/>
                    <a:pt x="24" y="243"/>
                    <a:pt x="57" y="249"/>
                  </a:cubicBezTo>
                  <a:lnTo>
                    <a:pt x="57" y="277"/>
                  </a:lnTo>
                  <a:lnTo>
                    <a:pt x="90" y="277"/>
                  </a:lnTo>
                  <a:lnTo>
                    <a:pt x="90" y="249"/>
                  </a:lnTo>
                  <a:cubicBezTo>
                    <a:pt x="123" y="243"/>
                    <a:pt x="148" y="217"/>
                    <a:pt x="148" y="186"/>
                  </a:cubicBezTo>
                  <a:cubicBezTo>
                    <a:pt x="148" y="148"/>
                    <a:pt x="117" y="122"/>
                    <a:pt x="74" y="122"/>
                  </a:cubicBezTo>
                  <a:cubicBezTo>
                    <a:pt x="48" y="122"/>
                    <a:pt x="33" y="110"/>
                    <a:pt x="33" y="90"/>
                  </a:cubicBezTo>
                  <a:cubicBezTo>
                    <a:pt x="33" y="73"/>
                    <a:pt x="51" y="59"/>
                    <a:pt x="74" y="59"/>
                  </a:cubicBezTo>
                  <a:cubicBezTo>
                    <a:pt x="96" y="59"/>
                    <a:pt x="114" y="73"/>
                    <a:pt x="114" y="90"/>
                  </a:cubicBezTo>
                  <a:lnTo>
                    <a:pt x="148" y="90"/>
                  </a:lnTo>
                  <a:cubicBezTo>
                    <a:pt x="148" y="60"/>
                    <a:pt x="123" y="34"/>
                    <a:pt x="90" y="27"/>
                  </a:cubicBezTo>
                  <a:lnTo>
                    <a:pt x="90" y="0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reeform 309">
              <a:extLst>
                <a:ext uri="{FF2B5EF4-FFF2-40B4-BE49-F238E27FC236}">
                  <a16:creationId xmlns:a16="http://schemas.microsoft.com/office/drawing/2014/main" id="{F63D05E2-9DE1-8571-6632-8482011C5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450" y="1231900"/>
              <a:ext cx="33338" cy="33338"/>
            </a:xfrm>
            <a:custGeom>
              <a:avLst/>
              <a:gdLst>
                <a:gd name="T0" fmla="*/ 13 w 21"/>
                <a:gd name="T1" fmla="*/ 21 h 21"/>
                <a:gd name="T2" fmla="*/ 21 w 21"/>
                <a:gd name="T3" fmla="*/ 7 h 21"/>
                <a:gd name="T4" fmla="*/ 7 w 21"/>
                <a:gd name="T5" fmla="*/ 0 h 21"/>
                <a:gd name="T6" fmla="*/ 0 w 21"/>
                <a:gd name="T7" fmla="*/ 14 h 21"/>
                <a:gd name="T8" fmla="*/ 7 w 21"/>
                <a:gd name="T9" fmla="*/ 17 h 21"/>
                <a:gd name="T10" fmla="*/ 13 w 21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3" y="21"/>
                  </a:moveTo>
                  <a:lnTo>
                    <a:pt x="21" y="7"/>
                  </a:lnTo>
                  <a:lnTo>
                    <a:pt x="7" y="0"/>
                  </a:lnTo>
                  <a:lnTo>
                    <a:pt x="0" y="14"/>
                  </a:lnTo>
                  <a:lnTo>
                    <a:pt x="7" y="17"/>
                  </a:lnTo>
                  <a:lnTo>
                    <a:pt x="13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reeform 310">
              <a:extLst>
                <a:ext uri="{FF2B5EF4-FFF2-40B4-BE49-F238E27FC236}">
                  <a16:creationId xmlns:a16="http://schemas.microsoft.com/office/drawing/2014/main" id="{91E176F9-B801-E885-6A58-8A148881F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8" y="1262063"/>
              <a:ext cx="34925" cy="36513"/>
            </a:xfrm>
            <a:custGeom>
              <a:avLst/>
              <a:gdLst>
                <a:gd name="T0" fmla="*/ 12 w 22"/>
                <a:gd name="T1" fmla="*/ 23 h 23"/>
                <a:gd name="T2" fmla="*/ 22 w 22"/>
                <a:gd name="T3" fmla="*/ 11 h 23"/>
                <a:gd name="T4" fmla="*/ 10 w 22"/>
                <a:gd name="T5" fmla="*/ 0 h 23"/>
                <a:gd name="T6" fmla="*/ 0 w 22"/>
                <a:gd name="T7" fmla="*/ 12 h 23"/>
                <a:gd name="T8" fmla="*/ 6 w 22"/>
                <a:gd name="T9" fmla="*/ 17 h 23"/>
                <a:gd name="T10" fmla="*/ 12 w 2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12" y="23"/>
                  </a:moveTo>
                  <a:lnTo>
                    <a:pt x="22" y="11"/>
                  </a:lnTo>
                  <a:lnTo>
                    <a:pt x="10" y="0"/>
                  </a:lnTo>
                  <a:lnTo>
                    <a:pt x="0" y="12"/>
                  </a:lnTo>
                  <a:lnTo>
                    <a:pt x="6" y="17"/>
                  </a:lnTo>
                  <a:lnTo>
                    <a:pt x="12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reeform 311">
              <a:extLst>
                <a:ext uri="{FF2B5EF4-FFF2-40B4-BE49-F238E27FC236}">
                  <a16:creationId xmlns:a16="http://schemas.microsoft.com/office/drawing/2014/main" id="{438791D9-6BF0-9EC8-5BE0-97A7461FF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163" y="1355725"/>
              <a:ext cx="33338" cy="33338"/>
            </a:xfrm>
            <a:custGeom>
              <a:avLst/>
              <a:gdLst>
                <a:gd name="T0" fmla="*/ 3 w 21"/>
                <a:gd name="T1" fmla="*/ 14 h 21"/>
                <a:gd name="T2" fmla="*/ 6 w 21"/>
                <a:gd name="T3" fmla="*/ 21 h 21"/>
                <a:gd name="T4" fmla="*/ 21 w 21"/>
                <a:gd name="T5" fmla="*/ 15 h 21"/>
                <a:gd name="T6" fmla="*/ 15 w 21"/>
                <a:gd name="T7" fmla="*/ 0 h 21"/>
                <a:gd name="T8" fmla="*/ 0 w 21"/>
                <a:gd name="T9" fmla="*/ 6 h 21"/>
                <a:gd name="T10" fmla="*/ 3 w 21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3" y="14"/>
                  </a:moveTo>
                  <a:lnTo>
                    <a:pt x="6" y="21"/>
                  </a:lnTo>
                  <a:lnTo>
                    <a:pt x="21" y="15"/>
                  </a:lnTo>
                  <a:lnTo>
                    <a:pt x="15" y="0"/>
                  </a:lnTo>
                  <a:lnTo>
                    <a:pt x="0" y="6"/>
                  </a:lnTo>
                  <a:lnTo>
                    <a:pt x="3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reeform 312">
              <a:extLst>
                <a:ext uri="{FF2B5EF4-FFF2-40B4-BE49-F238E27FC236}">
                  <a16:creationId xmlns:a16="http://schemas.microsoft.com/office/drawing/2014/main" id="{08A8AF07-20E2-05AD-3807-660027904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1212850"/>
              <a:ext cx="30163" cy="31750"/>
            </a:xfrm>
            <a:custGeom>
              <a:avLst/>
              <a:gdLst>
                <a:gd name="T0" fmla="*/ 15 w 19"/>
                <a:gd name="T1" fmla="*/ 20 h 20"/>
                <a:gd name="T2" fmla="*/ 19 w 19"/>
                <a:gd name="T3" fmla="*/ 4 h 20"/>
                <a:gd name="T4" fmla="*/ 4 w 19"/>
                <a:gd name="T5" fmla="*/ 0 h 20"/>
                <a:gd name="T6" fmla="*/ 0 w 19"/>
                <a:gd name="T7" fmla="*/ 16 h 20"/>
                <a:gd name="T8" fmla="*/ 8 w 19"/>
                <a:gd name="T9" fmla="*/ 18 h 20"/>
                <a:gd name="T10" fmla="*/ 15 w 19"/>
                <a:gd name="T1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0">
                  <a:moveTo>
                    <a:pt x="15" y="20"/>
                  </a:moveTo>
                  <a:lnTo>
                    <a:pt x="19" y="4"/>
                  </a:lnTo>
                  <a:lnTo>
                    <a:pt x="4" y="0"/>
                  </a:lnTo>
                  <a:lnTo>
                    <a:pt x="0" y="16"/>
                  </a:lnTo>
                  <a:lnTo>
                    <a:pt x="8" y="18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reeform 313">
              <a:extLst>
                <a:ext uri="{FF2B5EF4-FFF2-40B4-BE49-F238E27FC236}">
                  <a16:creationId xmlns:a16="http://schemas.microsoft.com/office/drawing/2014/main" id="{1FFC2E32-876E-2F95-3B28-3A7654638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588" y="1304925"/>
              <a:ext cx="34925" cy="34925"/>
            </a:xfrm>
            <a:custGeom>
              <a:avLst/>
              <a:gdLst>
                <a:gd name="T0" fmla="*/ 9 w 22"/>
                <a:gd name="T1" fmla="*/ 22 h 22"/>
                <a:gd name="T2" fmla="*/ 22 w 22"/>
                <a:gd name="T3" fmla="*/ 13 h 22"/>
                <a:gd name="T4" fmla="*/ 18 w 22"/>
                <a:gd name="T5" fmla="*/ 6 h 22"/>
                <a:gd name="T6" fmla="*/ 13 w 22"/>
                <a:gd name="T7" fmla="*/ 0 h 22"/>
                <a:gd name="T8" fmla="*/ 0 w 22"/>
                <a:gd name="T9" fmla="*/ 9 h 22"/>
                <a:gd name="T10" fmla="*/ 5 w 22"/>
                <a:gd name="T11" fmla="*/ 15 h 22"/>
                <a:gd name="T12" fmla="*/ 9 w 22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9" y="22"/>
                  </a:moveTo>
                  <a:lnTo>
                    <a:pt x="22" y="13"/>
                  </a:lnTo>
                  <a:lnTo>
                    <a:pt x="18" y="6"/>
                  </a:lnTo>
                  <a:lnTo>
                    <a:pt x="13" y="0"/>
                  </a:lnTo>
                  <a:lnTo>
                    <a:pt x="0" y="9"/>
                  </a:lnTo>
                  <a:lnTo>
                    <a:pt x="5" y="15"/>
                  </a:lnTo>
                  <a:lnTo>
                    <a:pt x="9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reeform 314">
              <a:extLst>
                <a:ext uri="{FF2B5EF4-FFF2-40B4-BE49-F238E27FC236}">
                  <a16:creationId xmlns:a16="http://schemas.microsoft.com/office/drawing/2014/main" id="{53A3ABFF-BF4B-6F6D-F29B-64741248D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763" y="1212850"/>
              <a:ext cx="31750" cy="31750"/>
            </a:xfrm>
            <a:custGeom>
              <a:avLst/>
              <a:gdLst>
                <a:gd name="T0" fmla="*/ 12 w 20"/>
                <a:gd name="T1" fmla="*/ 18 h 20"/>
                <a:gd name="T2" fmla="*/ 12 w 20"/>
                <a:gd name="T3" fmla="*/ 18 h 20"/>
                <a:gd name="T4" fmla="*/ 20 w 20"/>
                <a:gd name="T5" fmla="*/ 16 h 20"/>
                <a:gd name="T6" fmla="*/ 16 w 20"/>
                <a:gd name="T7" fmla="*/ 0 h 20"/>
                <a:gd name="T8" fmla="*/ 0 w 20"/>
                <a:gd name="T9" fmla="*/ 4 h 20"/>
                <a:gd name="T10" fmla="*/ 4 w 20"/>
                <a:gd name="T11" fmla="*/ 20 h 20"/>
                <a:gd name="T12" fmla="*/ 12 w 20"/>
                <a:gd name="T1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2" y="18"/>
                  </a:moveTo>
                  <a:lnTo>
                    <a:pt x="12" y="18"/>
                  </a:lnTo>
                  <a:lnTo>
                    <a:pt x="20" y="16"/>
                  </a:lnTo>
                  <a:lnTo>
                    <a:pt x="16" y="0"/>
                  </a:lnTo>
                  <a:lnTo>
                    <a:pt x="0" y="4"/>
                  </a:lnTo>
                  <a:lnTo>
                    <a:pt x="4" y="2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reeform 315">
              <a:extLst>
                <a:ext uri="{FF2B5EF4-FFF2-40B4-BE49-F238E27FC236}">
                  <a16:creationId xmlns:a16="http://schemas.microsoft.com/office/drawing/2014/main" id="{A2DE5715-32A5-9F5D-7008-048227913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663" y="1357313"/>
              <a:ext cx="31750" cy="33338"/>
            </a:xfrm>
            <a:custGeom>
              <a:avLst/>
              <a:gdLst>
                <a:gd name="T0" fmla="*/ 20 w 20"/>
                <a:gd name="T1" fmla="*/ 6 h 21"/>
                <a:gd name="T2" fmla="*/ 5 w 20"/>
                <a:gd name="T3" fmla="*/ 0 h 21"/>
                <a:gd name="T4" fmla="*/ 0 w 20"/>
                <a:gd name="T5" fmla="*/ 15 h 21"/>
                <a:gd name="T6" fmla="*/ 15 w 20"/>
                <a:gd name="T7" fmla="*/ 21 h 21"/>
                <a:gd name="T8" fmla="*/ 20 w 20"/>
                <a:gd name="T9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20" y="6"/>
                  </a:moveTo>
                  <a:lnTo>
                    <a:pt x="5" y="0"/>
                  </a:lnTo>
                  <a:lnTo>
                    <a:pt x="0" y="15"/>
                  </a:lnTo>
                  <a:lnTo>
                    <a:pt x="15" y="21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 316">
              <a:extLst>
                <a:ext uri="{FF2B5EF4-FFF2-40B4-BE49-F238E27FC236}">
                  <a16:creationId xmlns:a16="http://schemas.microsoft.com/office/drawing/2014/main" id="{3D891144-0606-04C3-C84B-3258F0E2A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3063" y="1306513"/>
              <a:ext cx="34925" cy="34925"/>
            </a:xfrm>
            <a:custGeom>
              <a:avLst/>
              <a:gdLst>
                <a:gd name="T0" fmla="*/ 22 w 22"/>
                <a:gd name="T1" fmla="*/ 9 h 22"/>
                <a:gd name="T2" fmla="*/ 9 w 22"/>
                <a:gd name="T3" fmla="*/ 0 h 22"/>
                <a:gd name="T4" fmla="*/ 0 w 22"/>
                <a:gd name="T5" fmla="*/ 13 h 22"/>
                <a:gd name="T6" fmla="*/ 13 w 22"/>
                <a:gd name="T7" fmla="*/ 22 h 22"/>
                <a:gd name="T8" fmla="*/ 22 w 22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9"/>
                  </a:moveTo>
                  <a:lnTo>
                    <a:pt x="9" y="0"/>
                  </a:lnTo>
                  <a:lnTo>
                    <a:pt x="0" y="13"/>
                  </a:lnTo>
                  <a:lnTo>
                    <a:pt x="13" y="22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reeform 317">
              <a:extLst>
                <a:ext uri="{FF2B5EF4-FFF2-40B4-BE49-F238E27FC236}">
                  <a16:creationId xmlns:a16="http://schemas.microsoft.com/office/drawing/2014/main" id="{B660EC2B-F9D7-089D-9851-1D1EDF69E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788" y="1231900"/>
              <a:ext cx="33338" cy="34925"/>
            </a:xfrm>
            <a:custGeom>
              <a:avLst/>
              <a:gdLst>
                <a:gd name="T0" fmla="*/ 21 w 21"/>
                <a:gd name="T1" fmla="*/ 14 h 22"/>
                <a:gd name="T2" fmla="*/ 14 w 21"/>
                <a:gd name="T3" fmla="*/ 0 h 22"/>
                <a:gd name="T4" fmla="*/ 7 w 21"/>
                <a:gd name="T5" fmla="*/ 4 h 22"/>
                <a:gd name="T6" fmla="*/ 0 w 21"/>
                <a:gd name="T7" fmla="*/ 8 h 22"/>
                <a:gd name="T8" fmla="*/ 7 w 21"/>
                <a:gd name="T9" fmla="*/ 22 h 22"/>
                <a:gd name="T10" fmla="*/ 21 w 21"/>
                <a:gd name="T11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2">
                  <a:moveTo>
                    <a:pt x="21" y="14"/>
                  </a:moveTo>
                  <a:lnTo>
                    <a:pt x="14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7" y="22"/>
                  </a:lnTo>
                  <a:lnTo>
                    <a:pt x="21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reeform 318">
              <a:extLst>
                <a:ext uri="{FF2B5EF4-FFF2-40B4-BE49-F238E27FC236}">
                  <a16:creationId xmlns:a16="http://schemas.microsoft.com/office/drawing/2014/main" id="{8D91B012-6614-55A4-AED1-87105C469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1209675"/>
              <a:ext cx="25400" cy="25400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16 h 16"/>
                <a:gd name="T4" fmla="*/ 16 w 16"/>
                <a:gd name="T5" fmla="*/ 0 h 16"/>
                <a:gd name="T6" fmla="*/ 0 w 16"/>
                <a:gd name="T7" fmla="*/ 0 h 16"/>
                <a:gd name="T8" fmla="*/ 0 w 16"/>
                <a:gd name="T9" fmla="*/ 16 h 16"/>
                <a:gd name="T10" fmla="*/ 8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reeform 319">
              <a:extLst>
                <a:ext uri="{FF2B5EF4-FFF2-40B4-BE49-F238E27FC236}">
                  <a16:creationId xmlns:a16="http://schemas.microsoft.com/office/drawing/2014/main" id="{D351B2C6-E5A9-E5F2-48BD-378866DA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1163" y="1263650"/>
              <a:ext cx="34925" cy="36513"/>
            </a:xfrm>
            <a:custGeom>
              <a:avLst/>
              <a:gdLst>
                <a:gd name="T0" fmla="*/ 16 w 22"/>
                <a:gd name="T1" fmla="*/ 17 h 23"/>
                <a:gd name="T2" fmla="*/ 22 w 22"/>
                <a:gd name="T3" fmla="*/ 12 h 23"/>
                <a:gd name="T4" fmla="*/ 12 w 22"/>
                <a:gd name="T5" fmla="*/ 0 h 23"/>
                <a:gd name="T6" fmla="*/ 0 w 22"/>
                <a:gd name="T7" fmla="*/ 11 h 23"/>
                <a:gd name="T8" fmla="*/ 10 w 22"/>
                <a:gd name="T9" fmla="*/ 23 h 23"/>
                <a:gd name="T10" fmla="*/ 16 w 22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16" y="17"/>
                  </a:moveTo>
                  <a:lnTo>
                    <a:pt x="22" y="12"/>
                  </a:lnTo>
                  <a:lnTo>
                    <a:pt x="12" y="0"/>
                  </a:lnTo>
                  <a:lnTo>
                    <a:pt x="0" y="11"/>
                  </a:lnTo>
                  <a:lnTo>
                    <a:pt x="10" y="23"/>
                  </a:lnTo>
                  <a:lnTo>
                    <a:pt x="16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Money_flow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62E98617-29C7-D7E2-79B1-59B9E75C050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449538" y="3545681"/>
            <a:ext cx="478188" cy="294775"/>
            <a:chOff x="5005388" y="2549525"/>
            <a:chExt cx="1042987" cy="642938"/>
          </a:xfrm>
          <a:solidFill>
            <a:schemeClr val="bg1"/>
          </a:solidFill>
        </p:grpSpPr>
        <p:sp>
          <p:nvSpPr>
            <p:cNvPr id="44" name="Freeform 171">
              <a:extLst>
                <a:ext uri="{FF2B5EF4-FFF2-40B4-BE49-F238E27FC236}">
                  <a16:creationId xmlns:a16="http://schemas.microsoft.com/office/drawing/2014/main" id="{058E2D57-9F6D-AB29-8762-E970CF2E1F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3350" y="2701925"/>
              <a:ext cx="627063" cy="330200"/>
            </a:xfrm>
            <a:custGeom>
              <a:avLst/>
              <a:gdLst>
                <a:gd name="T0" fmla="*/ 25 w 823"/>
                <a:gd name="T1" fmla="*/ 25 h 432"/>
                <a:gd name="T2" fmla="*/ 798 w 823"/>
                <a:gd name="T3" fmla="*/ 25 h 432"/>
                <a:gd name="T4" fmla="*/ 798 w 823"/>
                <a:gd name="T5" fmla="*/ 407 h 432"/>
                <a:gd name="T6" fmla="*/ 25 w 823"/>
                <a:gd name="T7" fmla="*/ 407 h 432"/>
                <a:gd name="T8" fmla="*/ 25 w 823"/>
                <a:gd name="T9" fmla="*/ 25 h 432"/>
                <a:gd name="T10" fmla="*/ 0 w 823"/>
                <a:gd name="T11" fmla="*/ 432 h 432"/>
                <a:gd name="T12" fmla="*/ 823 w 823"/>
                <a:gd name="T13" fmla="*/ 432 h 432"/>
                <a:gd name="T14" fmla="*/ 823 w 823"/>
                <a:gd name="T15" fmla="*/ 0 h 432"/>
                <a:gd name="T16" fmla="*/ 0 w 823"/>
                <a:gd name="T17" fmla="*/ 0 h 432"/>
                <a:gd name="T18" fmla="*/ 0 w 823"/>
                <a:gd name="T19" fmla="*/ 43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3" h="432">
                  <a:moveTo>
                    <a:pt x="25" y="25"/>
                  </a:moveTo>
                  <a:lnTo>
                    <a:pt x="798" y="25"/>
                  </a:lnTo>
                  <a:lnTo>
                    <a:pt x="798" y="407"/>
                  </a:lnTo>
                  <a:lnTo>
                    <a:pt x="25" y="407"/>
                  </a:lnTo>
                  <a:lnTo>
                    <a:pt x="25" y="25"/>
                  </a:lnTo>
                  <a:close/>
                  <a:moveTo>
                    <a:pt x="0" y="432"/>
                  </a:moveTo>
                  <a:lnTo>
                    <a:pt x="823" y="432"/>
                  </a:lnTo>
                  <a:lnTo>
                    <a:pt x="823" y="0"/>
                  </a:lnTo>
                  <a:lnTo>
                    <a:pt x="0" y="0"/>
                  </a:lnTo>
                  <a:lnTo>
                    <a:pt x="0" y="4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Oval 172">
              <a:extLst>
                <a:ext uri="{FF2B5EF4-FFF2-40B4-BE49-F238E27FC236}">
                  <a16:creationId xmlns:a16="http://schemas.microsoft.com/office/drawing/2014/main" id="{C08FA6CD-E3FE-1763-4833-23AA04CF2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8" y="2960688"/>
              <a:ext cx="31750" cy="301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Oval 173">
              <a:extLst>
                <a:ext uri="{FF2B5EF4-FFF2-40B4-BE49-F238E27FC236}">
                  <a16:creationId xmlns:a16="http://schemas.microsoft.com/office/drawing/2014/main" id="{D161C4E2-6E5E-B4C2-7A85-D7331E90D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8" y="2743200"/>
              <a:ext cx="31750" cy="301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reeform 174">
              <a:extLst>
                <a:ext uri="{FF2B5EF4-FFF2-40B4-BE49-F238E27FC236}">
                  <a16:creationId xmlns:a16="http://schemas.microsoft.com/office/drawing/2014/main" id="{AC06DA44-063C-AC91-F1B8-6F699F8050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68913" y="2757488"/>
              <a:ext cx="515938" cy="219075"/>
            </a:xfrm>
            <a:custGeom>
              <a:avLst/>
              <a:gdLst>
                <a:gd name="T0" fmla="*/ 554 w 677"/>
                <a:gd name="T1" fmla="*/ 160 h 286"/>
                <a:gd name="T2" fmla="*/ 519 w 677"/>
                <a:gd name="T3" fmla="*/ 160 h 286"/>
                <a:gd name="T4" fmla="*/ 519 w 677"/>
                <a:gd name="T5" fmla="*/ 126 h 286"/>
                <a:gd name="T6" fmla="*/ 554 w 677"/>
                <a:gd name="T7" fmla="*/ 126 h 286"/>
                <a:gd name="T8" fmla="*/ 554 w 677"/>
                <a:gd name="T9" fmla="*/ 160 h 286"/>
                <a:gd name="T10" fmla="*/ 339 w 677"/>
                <a:gd name="T11" fmla="*/ 209 h 286"/>
                <a:gd name="T12" fmla="*/ 273 w 677"/>
                <a:gd name="T13" fmla="*/ 143 h 286"/>
                <a:gd name="T14" fmla="*/ 339 w 677"/>
                <a:gd name="T15" fmla="*/ 77 h 286"/>
                <a:gd name="T16" fmla="*/ 405 w 677"/>
                <a:gd name="T17" fmla="*/ 143 h 286"/>
                <a:gd name="T18" fmla="*/ 339 w 677"/>
                <a:gd name="T19" fmla="*/ 209 h 286"/>
                <a:gd name="T20" fmla="*/ 159 w 677"/>
                <a:gd name="T21" fmla="*/ 160 h 286"/>
                <a:gd name="T22" fmla="*/ 123 w 677"/>
                <a:gd name="T23" fmla="*/ 160 h 286"/>
                <a:gd name="T24" fmla="*/ 123 w 677"/>
                <a:gd name="T25" fmla="*/ 126 h 286"/>
                <a:gd name="T26" fmla="*/ 159 w 677"/>
                <a:gd name="T27" fmla="*/ 126 h 286"/>
                <a:gd name="T28" fmla="*/ 159 w 677"/>
                <a:gd name="T29" fmla="*/ 160 h 286"/>
                <a:gd name="T30" fmla="*/ 677 w 677"/>
                <a:gd name="T31" fmla="*/ 66 h 286"/>
                <a:gd name="T32" fmla="*/ 612 w 677"/>
                <a:gd name="T33" fmla="*/ 0 h 286"/>
                <a:gd name="T34" fmla="*/ 66 w 677"/>
                <a:gd name="T35" fmla="*/ 0 h 286"/>
                <a:gd name="T36" fmla="*/ 0 w 677"/>
                <a:gd name="T37" fmla="*/ 66 h 286"/>
                <a:gd name="T38" fmla="*/ 0 w 677"/>
                <a:gd name="T39" fmla="*/ 220 h 286"/>
                <a:gd name="T40" fmla="*/ 66 w 677"/>
                <a:gd name="T41" fmla="*/ 286 h 286"/>
                <a:gd name="T42" fmla="*/ 612 w 677"/>
                <a:gd name="T43" fmla="*/ 286 h 286"/>
                <a:gd name="T44" fmla="*/ 677 w 677"/>
                <a:gd name="T45" fmla="*/ 220 h 286"/>
                <a:gd name="T46" fmla="*/ 677 w 677"/>
                <a:gd name="T47" fmla="*/ 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77" h="286">
                  <a:moveTo>
                    <a:pt x="554" y="160"/>
                  </a:moveTo>
                  <a:lnTo>
                    <a:pt x="519" y="160"/>
                  </a:lnTo>
                  <a:lnTo>
                    <a:pt x="519" y="126"/>
                  </a:lnTo>
                  <a:lnTo>
                    <a:pt x="554" y="126"/>
                  </a:lnTo>
                  <a:lnTo>
                    <a:pt x="554" y="160"/>
                  </a:lnTo>
                  <a:close/>
                  <a:moveTo>
                    <a:pt x="339" y="209"/>
                  </a:moveTo>
                  <a:cubicBezTo>
                    <a:pt x="302" y="209"/>
                    <a:pt x="273" y="179"/>
                    <a:pt x="273" y="143"/>
                  </a:cubicBezTo>
                  <a:cubicBezTo>
                    <a:pt x="273" y="106"/>
                    <a:pt x="302" y="77"/>
                    <a:pt x="339" y="77"/>
                  </a:cubicBezTo>
                  <a:cubicBezTo>
                    <a:pt x="375" y="77"/>
                    <a:pt x="405" y="106"/>
                    <a:pt x="405" y="143"/>
                  </a:cubicBezTo>
                  <a:cubicBezTo>
                    <a:pt x="405" y="179"/>
                    <a:pt x="375" y="209"/>
                    <a:pt x="339" y="209"/>
                  </a:cubicBezTo>
                  <a:close/>
                  <a:moveTo>
                    <a:pt x="159" y="160"/>
                  </a:moveTo>
                  <a:lnTo>
                    <a:pt x="123" y="160"/>
                  </a:lnTo>
                  <a:lnTo>
                    <a:pt x="123" y="126"/>
                  </a:lnTo>
                  <a:lnTo>
                    <a:pt x="159" y="126"/>
                  </a:lnTo>
                  <a:lnTo>
                    <a:pt x="159" y="160"/>
                  </a:lnTo>
                  <a:close/>
                  <a:moveTo>
                    <a:pt x="677" y="66"/>
                  </a:moveTo>
                  <a:cubicBezTo>
                    <a:pt x="641" y="66"/>
                    <a:pt x="612" y="36"/>
                    <a:pt x="612" y="0"/>
                  </a:cubicBezTo>
                  <a:lnTo>
                    <a:pt x="66" y="0"/>
                  </a:lnTo>
                  <a:cubicBezTo>
                    <a:pt x="66" y="36"/>
                    <a:pt x="36" y="66"/>
                    <a:pt x="0" y="66"/>
                  </a:cubicBezTo>
                  <a:lnTo>
                    <a:pt x="0" y="220"/>
                  </a:lnTo>
                  <a:cubicBezTo>
                    <a:pt x="36" y="220"/>
                    <a:pt x="66" y="250"/>
                    <a:pt x="66" y="286"/>
                  </a:cubicBezTo>
                  <a:lnTo>
                    <a:pt x="612" y="286"/>
                  </a:lnTo>
                  <a:cubicBezTo>
                    <a:pt x="612" y="250"/>
                    <a:pt x="641" y="220"/>
                    <a:pt x="677" y="220"/>
                  </a:cubicBezTo>
                  <a:lnTo>
                    <a:pt x="677" y="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Oval 175">
              <a:extLst>
                <a:ext uri="{FF2B5EF4-FFF2-40B4-BE49-F238E27FC236}">
                  <a16:creationId xmlns:a16="http://schemas.microsoft.com/office/drawing/2014/main" id="{84995F1A-426D-BBBD-F044-B525616F4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563" y="2960688"/>
              <a:ext cx="30163" cy="301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Oval 176">
              <a:extLst>
                <a:ext uri="{FF2B5EF4-FFF2-40B4-BE49-F238E27FC236}">
                  <a16:creationId xmlns:a16="http://schemas.microsoft.com/office/drawing/2014/main" id="{CA74B9F8-CFEE-C958-1CE8-D91596BC1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563" y="2743200"/>
              <a:ext cx="30163" cy="301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Rectangle 177">
              <a:extLst>
                <a:ext uri="{FF2B5EF4-FFF2-40B4-BE49-F238E27FC236}">
                  <a16:creationId xmlns:a16="http://schemas.microsoft.com/office/drawing/2014/main" id="{371C9274-7544-D32D-AED6-77F23FA34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1513" y="2592388"/>
              <a:ext cx="26988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reeform 178">
              <a:extLst>
                <a:ext uri="{FF2B5EF4-FFF2-40B4-BE49-F238E27FC236}">
                  <a16:creationId xmlns:a16="http://schemas.microsoft.com/office/drawing/2014/main" id="{CEE92B2D-01DE-055A-99AA-CD5AF5A32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8" y="2549525"/>
              <a:ext cx="127000" cy="111125"/>
            </a:xfrm>
            <a:custGeom>
              <a:avLst/>
              <a:gdLst>
                <a:gd name="T0" fmla="*/ 45 w 80"/>
                <a:gd name="T1" fmla="*/ 70 h 70"/>
                <a:gd name="T2" fmla="*/ 80 w 80"/>
                <a:gd name="T3" fmla="*/ 35 h 70"/>
                <a:gd name="T4" fmla="*/ 45 w 80"/>
                <a:gd name="T5" fmla="*/ 0 h 70"/>
                <a:gd name="T6" fmla="*/ 34 w 80"/>
                <a:gd name="T7" fmla="*/ 11 h 70"/>
                <a:gd name="T8" fmla="*/ 49 w 80"/>
                <a:gd name="T9" fmla="*/ 27 h 70"/>
                <a:gd name="T10" fmla="*/ 0 w 80"/>
                <a:gd name="T11" fmla="*/ 27 h 70"/>
                <a:gd name="T12" fmla="*/ 0 w 80"/>
                <a:gd name="T13" fmla="*/ 43 h 70"/>
                <a:gd name="T14" fmla="*/ 49 w 80"/>
                <a:gd name="T15" fmla="*/ 43 h 70"/>
                <a:gd name="T16" fmla="*/ 34 w 80"/>
                <a:gd name="T17" fmla="*/ 59 h 70"/>
                <a:gd name="T18" fmla="*/ 45 w 80"/>
                <a:gd name="T1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70">
                  <a:moveTo>
                    <a:pt x="45" y="70"/>
                  </a:moveTo>
                  <a:lnTo>
                    <a:pt x="80" y="35"/>
                  </a:lnTo>
                  <a:lnTo>
                    <a:pt x="45" y="0"/>
                  </a:lnTo>
                  <a:lnTo>
                    <a:pt x="34" y="11"/>
                  </a:lnTo>
                  <a:lnTo>
                    <a:pt x="49" y="27"/>
                  </a:lnTo>
                  <a:lnTo>
                    <a:pt x="0" y="27"/>
                  </a:lnTo>
                  <a:lnTo>
                    <a:pt x="0" y="43"/>
                  </a:lnTo>
                  <a:lnTo>
                    <a:pt x="49" y="43"/>
                  </a:lnTo>
                  <a:lnTo>
                    <a:pt x="34" y="59"/>
                  </a:lnTo>
                  <a:lnTo>
                    <a:pt x="45" y="7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Rectangle 179">
              <a:extLst>
                <a:ext uri="{FF2B5EF4-FFF2-40B4-BE49-F238E27FC236}">
                  <a16:creationId xmlns:a16="http://schemas.microsoft.com/office/drawing/2014/main" id="{7BA0CDFC-71E8-B82E-95A2-F1B430C53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75" y="2592388"/>
              <a:ext cx="26988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Rectangle 180">
              <a:extLst>
                <a:ext uri="{FF2B5EF4-FFF2-40B4-BE49-F238E27FC236}">
                  <a16:creationId xmlns:a16="http://schemas.microsoft.com/office/drawing/2014/main" id="{370182C2-F43D-2EEE-1267-200BBC4B3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7350" y="2592388"/>
              <a:ext cx="257175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Rectangle 181">
              <a:extLst>
                <a:ext uri="{FF2B5EF4-FFF2-40B4-BE49-F238E27FC236}">
                  <a16:creationId xmlns:a16="http://schemas.microsoft.com/office/drawing/2014/main" id="{13F372DF-8D1C-23E3-4DA3-92D093E75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400" y="2703513"/>
              <a:ext cx="26988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reeform 182">
              <a:extLst>
                <a:ext uri="{FF2B5EF4-FFF2-40B4-BE49-F238E27FC236}">
                  <a16:creationId xmlns:a16="http://schemas.microsoft.com/office/drawing/2014/main" id="{1916252A-BA35-E968-8EDC-A94AD7C1B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75" y="2660650"/>
              <a:ext cx="127000" cy="111125"/>
            </a:xfrm>
            <a:custGeom>
              <a:avLst/>
              <a:gdLst>
                <a:gd name="T0" fmla="*/ 45 w 80"/>
                <a:gd name="T1" fmla="*/ 0 h 70"/>
                <a:gd name="T2" fmla="*/ 34 w 80"/>
                <a:gd name="T3" fmla="*/ 11 h 70"/>
                <a:gd name="T4" fmla="*/ 49 w 80"/>
                <a:gd name="T5" fmla="*/ 27 h 70"/>
                <a:gd name="T6" fmla="*/ 0 w 80"/>
                <a:gd name="T7" fmla="*/ 27 h 70"/>
                <a:gd name="T8" fmla="*/ 0 w 80"/>
                <a:gd name="T9" fmla="*/ 43 h 70"/>
                <a:gd name="T10" fmla="*/ 49 w 80"/>
                <a:gd name="T11" fmla="*/ 43 h 70"/>
                <a:gd name="T12" fmla="*/ 34 w 80"/>
                <a:gd name="T13" fmla="*/ 59 h 70"/>
                <a:gd name="T14" fmla="*/ 45 w 80"/>
                <a:gd name="T15" fmla="*/ 70 h 70"/>
                <a:gd name="T16" fmla="*/ 80 w 80"/>
                <a:gd name="T17" fmla="*/ 35 h 70"/>
                <a:gd name="T18" fmla="*/ 45 w 80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70">
                  <a:moveTo>
                    <a:pt x="45" y="0"/>
                  </a:moveTo>
                  <a:lnTo>
                    <a:pt x="34" y="11"/>
                  </a:lnTo>
                  <a:lnTo>
                    <a:pt x="49" y="27"/>
                  </a:lnTo>
                  <a:lnTo>
                    <a:pt x="0" y="27"/>
                  </a:lnTo>
                  <a:lnTo>
                    <a:pt x="0" y="43"/>
                  </a:lnTo>
                  <a:lnTo>
                    <a:pt x="49" y="43"/>
                  </a:lnTo>
                  <a:lnTo>
                    <a:pt x="34" y="59"/>
                  </a:lnTo>
                  <a:lnTo>
                    <a:pt x="45" y="70"/>
                  </a:lnTo>
                  <a:lnTo>
                    <a:pt x="80" y="35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Rectangle 183">
              <a:extLst>
                <a:ext uri="{FF2B5EF4-FFF2-40B4-BE49-F238E27FC236}">
                  <a16:creationId xmlns:a16="http://schemas.microsoft.com/office/drawing/2014/main" id="{66C596F4-9556-1A43-F667-882BFD9FA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5263" y="3124200"/>
              <a:ext cx="26988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reeform 184">
              <a:extLst>
                <a:ext uri="{FF2B5EF4-FFF2-40B4-BE49-F238E27FC236}">
                  <a16:creationId xmlns:a16="http://schemas.microsoft.com/office/drawing/2014/main" id="{F139A63C-6EF0-A0AF-CEFE-AFA7D18B0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275" y="3081338"/>
              <a:ext cx="127000" cy="111125"/>
            </a:xfrm>
            <a:custGeom>
              <a:avLst/>
              <a:gdLst>
                <a:gd name="T0" fmla="*/ 47 w 80"/>
                <a:gd name="T1" fmla="*/ 11 h 70"/>
                <a:gd name="T2" fmla="*/ 35 w 80"/>
                <a:gd name="T3" fmla="*/ 0 h 70"/>
                <a:gd name="T4" fmla="*/ 0 w 80"/>
                <a:gd name="T5" fmla="*/ 35 h 70"/>
                <a:gd name="T6" fmla="*/ 35 w 80"/>
                <a:gd name="T7" fmla="*/ 70 h 70"/>
                <a:gd name="T8" fmla="*/ 47 w 80"/>
                <a:gd name="T9" fmla="*/ 59 h 70"/>
                <a:gd name="T10" fmla="*/ 31 w 80"/>
                <a:gd name="T11" fmla="*/ 43 h 70"/>
                <a:gd name="T12" fmla="*/ 80 w 80"/>
                <a:gd name="T13" fmla="*/ 43 h 70"/>
                <a:gd name="T14" fmla="*/ 80 w 80"/>
                <a:gd name="T15" fmla="*/ 27 h 70"/>
                <a:gd name="T16" fmla="*/ 31 w 80"/>
                <a:gd name="T17" fmla="*/ 27 h 70"/>
                <a:gd name="T18" fmla="*/ 47 w 80"/>
                <a:gd name="T1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70">
                  <a:moveTo>
                    <a:pt x="47" y="11"/>
                  </a:moveTo>
                  <a:lnTo>
                    <a:pt x="35" y="0"/>
                  </a:lnTo>
                  <a:lnTo>
                    <a:pt x="0" y="35"/>
                  </a:lnTo>
                  <a:lnTo>
                    <a:pt x="35" y="70"/>
                  </a:lnTo>
                  <a:lnTo>
                    <a:pt x="47" y="59"/>
                  </a:lnTo>
                  <a:lnTo>
                    <a:pt x="31" y="43"/>
                  </a:lnTo>
                  <a:lnTo>
                    <a:pt x="80" y="43"/>
                  </a:lnTo>
                  <a:lnTo>
                    <a:pt x="80" y="27"/>
                  </a:lnTo>
                  <a:lnTo>
                    <a:pt x="31" y="27"/>
                  </a:lnTo>
                  <a:lnTo>
                    <a:pt x="47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Rectangle 185">
              <a:extLst>
                <a:ext uri="{FF2B5EF4-FFF2-40B4-BE49-F238E27FC236}">
                  <a16:creationId xmlns:a16="http://schemas.microsoft.com/office/drawing/2014/main" id="{A043421B-65B6-BAF4-CD9A-3C909ECFF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3400" y="3124200"/>
              <a:ext cx="26988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Rectangle 186">
              <a:extLst>
                <a:ext uri="{FF2B5EF4-FFF2-40B4-BE49-F238E27FC236}">
                  <a16:creationId xmlns:a16="http://schemas.microsoft.com/office/drawing/2014/main" id="{138859FC-61FD-51C8-7E8F-BE15C24E9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9238" y="3124200"/>
              <a:ext cx="257175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Rectangle 187">
              <a:extLst>
                <a:ext uri="{FF2B5EF4-FFF2-40B4-BE49-F238E27FC236}">
                  <a16:creationId xmlns:a16="http://schemas.microsoft.com/office/drawing/2014/main" id="{81FB6AB8-CC5A-4641-733E-656BFBD28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9375" y="3006725"/>
              <a:ext cx="26988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reeform 188">
              <a:extLst>
                <a:ext uri="{FF2B5EF4-FFF2-40B4-BE49-F238E27FC236}">
                  <a16:creationId xmlns:a16="http://schemas.microsoft.com/office/drawing/2014/main" id="{A811A9B3-E4CD-797D-F992-C63E72D0D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8" y="2963863"/>
              <a:ext cx="127000" cy="111125"/>
            </a:xfrm>
            <a:custGeom>
              <a:avLst/>
              <a:gdLst>
                <a:gd name="T0" fmla="*/ 80 w 80"/>
                <a:gd name="T1" fmla="*/ 43 h 70"/>
                <a:gd name="T2" fmla="*/ 80 w 80"/>
                <a:gd name="T3" fmla="*/ 27 h 70"/>
                <a:gd name="T4" fmla="*/ 31 w 80"/>
                <a:gd name="T5" fmla="*/ 27 h 70"/>
                <a:gd name="T6" fmla="*/ 47 w 80"/>
                <a:gd name="T7" fmla="*/ 12 h 70"/>
                <a:gd name="T8" fmla="*/ 35 w 80"/>
                <a:gd name="T9" fmla="*/ 0 h 70"/>
                <a:gd name="T10" fmla="*/ 0 w 80"/>
                <a:gd name="T11" fmla="*/ 35 h 70"/>
                <a:gd name="T12" fmla="*/ 35 w 80"/>
                <a:gd name="T13" fmla="*/ 70 h 70"/>
                <a:gd name="T14" fmla="*/ 47 w 80"/>
                <a:gd name="T15" fmla="*/ 59 h 70"/>
                <a:gd name="T16" fmla="*/ 31 w 80"/>
                <a:gd name="T17" fmla="*/ 43 h 70"/>
                <a:gd name="T18" fmla="*/ 80 w 80"/>
                <a:gd name="T19" fmla="*/ 4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70">
                  <a:moveTo>
                    <a:pt x="80" y="43"/>
                  </a:moveTo>
                  <a:lnTo>
                    <a:pt x="80" y="27"/>
                  </a:lnTo>
                  <a:lnTo>
                    <a:pt x="31" y="27"/>
                  </a:lnTo>
                  <a:lnTo>
                    <a:pt x="47" y="12"/>
                  </a:lnTo>
                  <a:lnTo>
                    <a:pt x="35" y="0"/>
                  </a:lnTo>
                  <a:lnTo>
                    <a:pt x="0" y="35"/>
                  </a:lnTo>
                  <a:lnTo>
                    <a:pt x="35" y="70"/>
                  </a:lnTo>
                  <a:lnTo>
                    <a:pt x="47" y="59"/>
                  </a:lnTo>
                  <a:lnTo>
                    <a:pt x="31" y="43"/>
                  </a:lnTo>
                  <a:lnTo>
                    <a:pt x="80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2" name="Payment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4B3E91E3-B252-77DE-2ADC-49C019340F15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321938" y="3489785"/>
            <a:ext cx="190953" cy="350671"/>
            <a:chOff x="5313363" y="1244600"/>
            <a:chExt cx="427037" cy="784226"/>
          </a:xfrm>
          <a:solidFill>
            <a:schemeClr val="bg1"/>
          </a:solidFill>
        </p:grpSpPr>
        <p:sp>
          <p:nvSpPr>
            <p:cNvPr id="63" name="Freeform 159">
              <a:extLst>
                <a:ext uri="{FF2B5EF4-FFF2-40B4-BE49-F238E27FC236}">
                  <a16:creationId xmlns:a16="http://schemas.microsoft.com/office/drawing/2014/main" id="{BA0ABCD5-99A2-8EF9-14BF-7AE030406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238" y="1547813"/>
              <a:ext cx="317500" cy="355600"/>
            </a:xfrm>
            <a:custGeom>
              <a:avLst/>
              <a:gdLst>
                <a:gd name="T0" fmla="*/ 0 w 417"/>
                <a:gd name="T1" fmla="*/ 468 h 468"/>
                <a:gd name="T2" fmla="*/ 0 w 417"/>
                <a:gd name="T3" fmla="*/ 161 h 468"/>
                <a:gd name="T4" fmla="*/ 38 w 417"/>
                <a:gd name="T5" fmla="*/ 81 h 468"/>
                <a:gd name="T6" fmla="*/ 140 w 417"/>
                <a:gd name="T7" fmla="*/ 0 h 468"/>
                <a:gd name="T8" fmla="*/ 140 w 417"/>
                <a:gd name="T9" fmla="*/ 152 h 468"/>
                <a:gd name="T10" fmla="*/ 227 w 417"/>
                <a:gd name="T11" fmla="*/ 62 h 468"/>
                <a:gd name="T12" fmla="*/ 327 w 417"/>
                <a:gd name="T13" fmla="*/ 91 h 468"/>
                <a:gd name="T14" fmla="*/ 327 w 417"/>
                <a:gd name="T15" fmla="*/ 91 h 468"/>
                <a:gd name="T16" fmla="*/ 312 w 417"/>
                <a:gd name="T17" fmla="*/ 142 h 468"/>
                <a:gd name="T18" fmla="*/ 224 w 417"/>
                <a:gd name="T19" fmla="*/ 235 h 468"/>
                <a:gd name="T20" fmla="*/ 235 w 417"/>
                <a:gd name="T21" fmla="*/ 272 h 468"/>
                <a:gd name="T22" fmla="*/ 402 w 417"/>
                <a:gd name="T23" fmla="*/ 272 h 468"/>
                <a:gd name="T24" fmla="*/ 339 w 417"/>
                <a:gd name="T25" fmla="*/ 429 h 468"/>
                <a:gd name="T26" fmla="*/ 339 w 417"/>
                <a:gd name="T27" fmla="*/ 468 h 468"/>
                <a:gd name="T28" fmla="*/ 0 w 417"/>
                <a:gd name="T29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7" h="468">
                  <a:moveTo>
                    <a:pt x="0" y="468"/>
                  </a:moveTo>
                  <a:lnTo>
                    <a:pt x="0" y="161"/>
                  </a:lnTo>
                  <a:cubicBezTo>
                    <a:pt x="0" y="129"/>
                    <a:pt x="14" y="100"/>
                    <a:pt x="38" y="81"/>
                  </a:cubicBezTo>
                  <a:lnTo>
                    <a:pt x="140" y="0"/>
                  </a:lnTo>
                  <a:lnTo>
                    <a:pt x="140" y="152"/>
                  </a:lnTo>
                  <a:lnTo>
                    <a:pt x="227" y="62"/>
                  </a:lnTo>
                  <a:cubicBezTo>
                    <a:pt x="260" y="27"/>
                    <a:pt x="318" y="44"/>
                    <a:pt x="327" y="91"/>
                  </a:cubicBezTo>
                  <a:lnTo>
                    <a:pt x="327" y="91"/>
                  </a:lnTo>
                  <a:cubicBezTo>
                    <a:pt x="330" y="110"/>
                    <a:pt x="325" y="129"/>
                    <a:pt x="312" y="142"/>
                  </a:cubicBezTo>
                  <a:lnTo>
                    <a:pt x="224" y="235"/>
                  </a:lnTo>
                  <a:cubicBezTo>
                    <a:pt x="224" y="235"/>
                    <a:pt x="231" y="249"/>
                    <a:pt x="235" y="272"/>
                  </a:cubicBezTo>
                  <a:lnTo>
                    <a:pt x="402" y="272"/>
                  </a:lnTo>
                  <a:cubicBezTo>
                    <a:pt x="402" y="272"/>
                    <a:pt x="417" y="393"/>
                    <a:pt x="339" y="429"/>
                  </a:cubicBezTo>
                  <a:lnTo>
                    <a:pt x="339" y="468"/>
                  </a:lnTo>
                  <a:lnTo>
                    <a:pt x="0" y="4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reeform 160">
              <a:extLst>
                <a:ext uri="{FF2B5EF4-FFF2-40B4-BE49-F238E27FC236}">
                  <a16:creationId xmlns:a16="http://schemas.microsoft.com/office/drawing/2014/main" id="{7122DB9D-6339-9535-C7F1-D6E45A606B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3363" y="1928813"/>
              <a:ext cx="285750" cy="100013"/>
            </a:xfrm>
            <a:custGeom>
              <a:avLst/>
              <a:gdLst>
                <a:gd name="T0" fmla="*/ 328 w 375"/>
                <a:gd name="T1" fmla="*/ 80 h 130"/>
                <a:gd name="T2" fmla="*/ 294 w 375"/>
                <a:gd name="T3" fmla="*/ 80 h 130"/>
                <a:gd name="T4" fmla="*/ 294 w 375"/>
                <a:gd name="T5" fmla="*/ 47 h 130"/>
                <a:gd name="T6" fmla="*/ 328 w 375"/>
                <a:gd name="T7" fmla="*/ 47 h 130"/>
                <a:gd name="T8" fmla="*/ 328 w 375"/>
                <a:gd name="T9" fmla="*/ 80 h 130"/>
                <a:gd name="T10" fmla="*/ 0 w 375"/>
                <a:gd name="T11" fmla="*/ 0 h 130"/>
                <a:gd name="T12" fmla="*/ 0 w 375"/>
                <a:gd name="T13" fmla="*/ 130 h 130"/>
                <a:gd name="T14" fmla="*/ 375 w 375"/>
                <a:gd name="T15" fmla="*/ 130 h 130"/>
                <a:gd name="T16" fmla="*/ 375 w 375"/>
                <a:gd name="T17" fmla="*/ 0 h 130"/>
                <a:gd name="T18" fmla="*/ 0 w 375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130">
                  <a:moveTo>
                    <a:pt x="328" y="80"/>
                  </a:moveTo>
                  <a:lnTo>
                    <a:pt x="294" y="80"/>
                  </a:lnTo>
                  <a:lnTo>
                    <a:pt x="294" y="47"/>
                  </a:lnTo>
                  <a:lnTo>
                    <a:pt x="328" y="47"/>
                  </a:lnTo>
                  <a:lnTo>
                    <a:pt x="328" y="80"/>
                  </a:lnTo>
                  <a:close/>
                  <a:moveTo>
                    <a:pt x="0" y="0"/>
                  </a:moveTo>
                  <a:lnTo>
                    <a:pt x="0" y="130"/>
                  </a:lnTo>
                  <a:lnTo>
                    <a:pt x="375" y="130"/>
                  </a:lnTo>
                  <a:lnTo>
                    <a:pt x="37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Oval 161">
              <a:extLst>
                <a:ext uri="{FF2B5EF4-FFF2-40B4-BE49-F238E27FC236}">
                  <a16:creationId xmlns:a16="http://schemas.microsoft.com/office/drawing/2014/main" id="{F5737966-8B6F-423F-2AEF-EA841FA80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3725" y="1668463"/>
              <a:ext cx="28575" cy="285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reeform 162">
              <a:extLst>
                <a:ext uri="{FF2B5EF4-FFF2-40B4-BE49-F238E27FC236}">
                  <a16:creationId xmlns:a16="http://schemas.microsoft.com/office/drawing/2014/main" id="{F648B5E7-0422-D196-B13D-00792CEE68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038" y="1296988"/>
              <a:ext cx="180975" cy="385763"/>
            </a:xfrm>
            <a:custGeom>
              <a:avLst/>
              <a:gdLst>
                <a:gd name="T0" fmla="*/ 119 w 237"/>
                <a:gd name="T1" fmla="*/ 315 h 505"/>
                <a:gd name="T2" fmla="*/ 56 w 237"/>
                <a:gd name="T3" fmla="*/ 253 h 505"/>
                <a:gd name="T4" fmla="*/ 119 w 237"/>
                <a:gd name="T5" fmla="*/ 190 h 505"/>
                <a:gd name="T6" fmla="*/ 181 w 237"/>
                <a:gd name="T7" fmla="*/ 253 h 505"/>
                <a:gd name="T8" fmla="*/ 119 w 237"/>
                <a:gd name="T9" fmla="*/ 315 h 505"/>
                <a:gd name="T10" fmla="*/ 102 w 237"/>
                <a:gd name="T11" fmla="*/ 99 h 505"/>
                <a:gd name="T12" fmla="*/ 135 w 237"/>
                <a:gd name="T13" fmla="*/ 99 h 505"/>
                <a:gd name="T14" fmla="*/ 135 w 237"/>
                <a:gd name="T15" fmla="*/ 133 h 505"/>
                <a:gd name="T16" fmla="*/ 102 w 237"/>
                <a:gd name="T17" fmla="*/ 133 h 505"/>
                <a:gd name="T18" fmla="*/ 102 w 237"/>
                <a:gd name="T19" fmla="*/ 99 h 505"/>
                <a:gd name="T20" fmla="*/ 175 w 237"/>
                <a:gd name="T21" fmla="*/ 0 h 505"/>
                <a:gd name="T22" fmla="*/ 62 w 237"/>
                <a:gd name="T23" fmla="*/ 0 h 505"/>
                <a:gd name="T24" fmla="*/ 0 w 237"/>
                <a:gd name="T25" fmla="*/ 62 h 505"/>
                <a:gd name="T26" fmla="*/ 0 w 237"/>
                <a:gd name="T27" fmla="*/ 354 h 505"/>
                <a:gd name="T28" fmla="*/ 35 w 237"/>
                <a:gd name="T29" fmla="*/ 347 h 505"/>
                <a:gd name="T30" fmla="*/ 117 w 237"/>
                <a:gd name="T31" fmla="*/ 414 h 505"/>
                <a:gd name="T32" fmla="*/ 96 w 237"/>
                <a:gd name="T33" fmla="*/ 488 h 505"/>
                <a:gd name="T34" fmla="*/ 79 w 237"/>
                <a:gd name="T35" fmla="*/ 505 h 505"/>
                <a:gd name="T36" fmla="*/ 175 w 237"/>
                <a:gd name="T37" fmla="*/ 505 h 505"/>
                <a:gd name="T38" fmla="*/ 237 w 237"/>
                <a:gd name="T39" fmla="*/ 443 h 505"/>
                <a:gd name="T40" fmla="*/ 237 w 237"/>
                <a:gd name="T41" fmla="*/ 62 h 505"/>
                <a:gd name="T42" fmla="*/ 175 w 237"/>
                <a:gd name="T43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7" h="505">
                  <a:moveTo>
                    <a:pt x="119" y="315"/>
                  </a:moveTo>
                  <a:cubicBezTo>
                    <a:pt x="84" y="315"/>
                    <a:pt x="56" y="287"/>
                    <a:pt x="56" y="253"/>
                  </a:cubicBezTo>
                  <a:cubicBezTo>
                    <a:pt x="56" y="218"/>
                    <a:pt x="84" y="190"/>
                    <a:pt x="119" y="190"/>
                  </a:cubicBezTo>
                  <a:cubicBezTo>
                    <a:pt x="153" y="190"/>
                    <a:pt x="181" y="218"/>
                    <a:pt x="181" y="253"/>
                  </a:cubicBezTo>
                  <a:cubicBezTo>
                    <a:pt x="181" y="287"/>
                    <a:pt x="153" y="315"/>
                    <a:pt x="119" y="315"/>
                  </a:cubicBezTo>
                  <a:close/>
                  <a:moveTo>
                    <a:pt x="102" y="99"/>
                  </a:moveTo>
                  <a:lnTo>
                    <a:pt x="135" y="99"/>
                  </a:lnTo>
                  <a:lnTo>
                    <a:pt x="135" y="133"/>
                  </a:lnTo>
                  <a:lnTo>
                    <a:pt x="102" y="133"/>
                  </a:lnTo>
                  <a:lnTo>
                    <a:pt x="102" y="99"/>
                  </a:lnTo>
                  <a:close/>
                  <a:moveTo>
                    <a:pt x="175" y="0"/>
                  </a:moveTo>
                  <a:lnTo>
                    <a:pt x="62" y="0"/>
                  </a:lnTo>
                  <a:cubicBezTo>
                    <a:pt x="62" y="34"/>
                    <a:pt x="34" y="62"/>
                    <a:pt x="0" y="62"/>
                  </a:cubicBezTo>
                  <a:lnTo>
                    <a:pt x="0" y="354"/>
                  </a:lnTo>
                  <a:cubicBezTo>
                    <a:pt x="11" y="349"/>
                    <a:pt x="23" y="347"/>
                    <a:pt x="35" y="347"/>
                  </a:cubicBezTo>
                  <a:cubicBezTo>
                    <a:pt x="75" y="347"/>
                    <a:pt x="110" y="375"/>
                    <a:pt x="117" y="414"/>
                  </a:cubicBezTo>
                  <a:cubicBezTo>
                    <a:pt x="122" y="441"/>
                    <a:pt x="114" y="468"/>
                    <a:pt x="96" y="488"/>
                  </a:cubicBezTo>
                  <a:lnTo>
                    <a:pt x="79" y="505"/>
                  </a:lnTo>
                  <a:lnTo>
                    <a:pt x="175" y="505"/>
                  </a:lnTo>
                  <a:cubicBezTo>
                    <a:pt x="175" y="471"/>
                    <a:pt x="203" y="443"/>
                    <a:pt x="237" y="443"/>
                  </a:cubicBezTo>
                  <a:lnTo>
                    <a:pt x="237" y="62"/>
                  </a:lnTo>
                  <a:cubicBezTo>
                    <a:pt x="203" y="62"/>
                    <a:pt x="175" y="34"/>
                    <a:pt x="17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Oval 163">
              <a:extLst>
                <a:ext uri="{FF2B5EF4-FFF2-40B4-BE49-F238E27FC236}">
                  <a16:creationId xmlns:a16="http://schemas.microsoft.com/office/drawing/2014/main" id="{E88085F4-BAFF-878E-5D8A-632BAF26A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3725" y="1282700"/>
              <a:ext cx="28575" cy="285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Oval 164">
              <a:extLst>
                <a:ext uri="{FF2B5EF4-FFF2-40B4-BE49-F238E27FC236}">
                  <a16:creationId xmlns:a16="http://schemas.microsoft.com/office/drawing/2014/main" id="{82AEAA79-F3AE-1E61-D4CB-9EA6541A9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2750" y="1282700"/>
              <a:ext cx="28575" cy="285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reeform 165">
              <a:extLst>
                <a:ext uri="{FF2B5EF4-FFF2-40B4-BE49-F238E27FC236}">
                  <a16:creationId xmlns:a16="http://schemas.microsoft.com/office/drawing/2014/main" id="{D687F81E-06A3-2FDF-4733-0DCDE3EEF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0" y="1244600"/>
              <a:ext cx="285750" cy="490538"/>
            </a:xfrm>
            <a:custGeom>
              <a:avLst/>
              <a:gdLst>
                <a:gd name="T0" fmla="*/ 0 w 375"/>
                <a:gd name="T1" fmla="*/ 0 h 643"/>
                <a:gd name="T2" fmla="*/ 0 w 375"/>
                <a:gd name="T3" fmla="*/ 487 h 643"/>
                <a:gd name="T4" fmla="*/ 25 w 375"/>
                <a:gd name="T5" fmla="*/ 461 h 643"/>
                <a:gd name="T6" fmla="*/ 25 w 375"/>
                <a:gd name="T7" fmla="*/ 25 h 643"/>
                <a:gd name="T8" fmla="*/ 350 w 375"/>
                <a:gd name="T9" fmla="*/ 25 h 643"/>
                <a:gd name="T10" fmla="*/ 350 w 375"/>
                <a:gd name="T11" fmla="*/ 618 h 643"/>
                <a:gd name="T12" fmla="*/ 106 w 375"/>
                <a:gd name="T13" fmla="*/ 618 h 643"/>
                <a:gd name="T14" fmla="*/ 88 w 375"/>
                <a:gd name="T15" fmla="*/ 637 h 643"/>
                <a:gd name="T16" fmla="*/ 90 w 375"/>
                <a:gd name="T17" fmla="*/ 643 h 643"/>
                <a:gd name="T18" fmla="*/ 375 w 375"/>
                <a:gd name="T19" fmla="*/ 643 h 643"/>
                <a:gd name="T20" fmla="*/ 375 w 375"/>
                <a:gd name="T21" fmla="*/ 0 h 643"/>
                <a:gd name="T22" fmla="*/ 0 w 375"/>
                <a:gd name="T23" fmla="*/ 0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643">
                  <a:moveTo>
                    <a:pt x="0" y="0"/>
                  </a:moveTo>
                  <a:lnTo>
                    <a:pt x="0" y="487"/>
                  </a:lnTo>
                  <a:lnTo>
                    <a:pt x="25" y="461"/>
                  </a:lnTo>
                  <a:lnTo>
                    <a:pt x="25" y="25"/>
                  </a:lnTo>
                  <a:lnTo>
                    <a:pt x="350" y="25"/>
                  </a:lnTo>
                  <a:lnTo>
                    <a:pt x="350" y="618"/>
                  </a:lnTo>
                  <a:lnTo>
                    <a:pt x="106" y="618"/>
                  </a:lnTo>
                  <a:lnTo>
                    <a:pt x="88" y="637"/>
                  </a:lnTo>
                  <a:cubicBezTo>
                    <a:pt x="88" y="639"/>
                    <a:pt x="89" y="641"/>
                    <a:pt x="90" y="643"/>
                  </a:cubicBezTo>
                  <a:lnTo>
                    <a:pt x="375" y="643"/>
                  </a:lnTo>
                  <a:lnTo>
                    <a:pt x="375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0" name="Individual_Responsibility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AFA161C6-F432-137D-ED81-C655A9C7728C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5532511" y="4272823"/>
            <a:ext cx="350671" cy="349928"/>
            <a:chOff x="7" y="8"/>
            <a:chExt cx="472" cy="471"/>
          </a:xfrm>
          <a:solidFill>
            <a:schemeClr val="bg1"/>
          </a:solidFill>
        </p:grpSpPr>
        <p:sp>
          <p:nvSpPr>
            <p:cNvPr id="71" name="Individual_Responsibility">
              <a:extLst>
                <a:ext uri="{FF2B5EF4-FFF2-40B4-BE49-F238E27FC236}">
                  <a16:creationId xmlns:a16="http://schemas.microsoft.com/office/drawing/2014/main" id="{9C518A84-8A15-B0B5-D048-AB4AC7F1FC5D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165" y="8"/>
              <a:ext cx="156" cy="157"/>
            </a:xfrm>
            <a:custGeom>
              <a:avLst/>
              <a:gdLst>
                <a:gd name="T0" fmla="*/ 416 w 416"/>
                <a:gd name="T1" fmla="*/ 139 h 417"/>
                <a:gd name="T2" fmla="*/ 277 w 416"/>
                <a:gd name="T3" fmla="*/ 139 h 417"/>
                <a:gd name="T4" fmla="*/ 277 w 416"/>
                <a:gd name="T5" fmla="*/ 0 h 417"/>
                <a:gd name="T6" fmla="*/ 139 w 416"/>
                <a:gd name="T7" fmla="*/ 0 h 417"/>
                <a:gd name="T8" fmla="*/ 139 w 416"/>
                <a:gd name="T9" fmla="*/ 139 h 417"/>
                <a:gd name="T10" fmla="*/ 0 w 416"/>
                <a:gd name="T11" fmla="*/ 139 h 417"/>
                <a:gd name="T12" fmla="*/ 0 w 416"/>
                <a:gd name="T13" fmla="*/ 278 h 417"/>
                <a:gd name="T14" fmla="*/ 139 w 416"/>
                <a:gd name="T15" fmla="*/ 278 h 417"/>
                <a:gd name="T16" fmla="*/ 139 w 416"/>
                <a:gd name="T17" fmla="*/ 417 h 417"/>
                <a:gd name="T18" fmla="*/ 277 w 416"/>
                <a:gd name="T19" fmla="*/ 417 h 417"/>
                <a:gd name="T20" fmla="*/ 277 w 416"/>
                <a:gd name="T21" fmla="*/ 278 h 417"/>
                <a:gd name="T22" fmla="*/ 416 w 416"/>
                <a:gd name="T23" fmla="*/ 278 h 417"/>
                <a:gd name="T24" fmla="*/ 416 w 416"/>
                <a:gd name="T25" fmla="*/ 139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6" h="417">
                  <a:moveTo>
                    <a:pt x="416" y="139"/>
                  </a:moveTo>
                  <a:lnTo>
                    <a:pt x="277" y="139"/>
                  </a:lnTo>
                  <a:lnTo>
                    <a:pt x="277" y="0"/>
                  </a:lnTo>
                  <a:lnTo>
                    <a:pt x="139" y="0"/>
                  </a:lnTo>
                  <a:lnTo>
                    <a:pt x="139" y="139"/>
                  </a:lnTo>
                  <a:lnTo>
                    <a:pt x="0" y="139"/>
                  </a:lnTo>
                  <a:lnTo>
                    <a:pt x="0" y="278"/>
                  </a:lnTo>
                  <a:lnTo>
                    <a:pt x="139" y="278"/>
                  </a:lnTo>
                  <a:lnTo>
                    <a:pt x="139" y="417"/>
                  </a:lnTo>
                  <a:lnTo>
                    <a:pt x="277" y="417"/>
                  </a:lnTo>
                  <a:lnTo>
                    <a:pt x="277" y="278"/>
                  </a:lnTo>
                  <a:lnTo>
                    <a:pt x="416" y="278"/>
                  </a:lnTo>
                  <a:lnTo>
                    <a:pt x="416" y="1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Individual_Responsibility">
              <a:extLst>
                <a:ext uri="{FF2B5EF4-FFF2-40B4-BE49-F238E27FC236}">
                  <a16:creationId xmlns:a16="http://schemas.microsoft.com/office/drawing/2014/main" id="{FA3DC963-7C45-6A61-10B6-6BE804E42592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7" y="220"/>
              <a:ext cx="472" cy="259"/>
            </a:xfrm>
            <a:custGeom>
              <a:avLst/>
              <a:gdLst>
                <a:gd name="T0" fmla="*/ 1250 w 1258"/>
                <a:gd name="T1" fmla="*/ 368 h 688"/>
                <a:gd name="T2" fmla="*/ 1164 w 1258"/>
                <a:gd name="T3" fmla="*/ 73 h 688"/>
                <a:gd name="T4" fmla="*/ 1056 w 1258"/>
                <a:gd name="T5" fmla="*/ 14 h 688"/>
                <a:gd name="T6" fmla="*/ 997 w 1258"/>
                <a:gd name="T7" fmla="*/ 122 h 688"/>
                <a:gd name="T8" fmla="*/ 1051 w 1258"/>
                <a:gd name="T9" fmla="*/ 306 h 688"/>
                <a:gd name="T10" fmla="*/ 889 w 1258"/>
                <a:gd name="T11" fmla="*/ 306 h 688"/>
                <a:gd name="T12" fmla="*/ 785 w 1258"/>
                <a:gd name="T13" fmla="*/ 306 h 688"/>
                <a:gd name="T14" fmla="*/ 473 w 1258"/>
                <a:gd name="T15" fmla="*/ 306 h 688"/>
                <a:gd name="T16" fmla="*/ 369 w 1258"/>
                <a:gd name="T17" fmla="*/ 306 h 688"/>
                <a:gd name="T18" fmla="*/ 214 w 1258"/>
                <a:gd name="T19" fmla="*/ 306 h 688"/>
                <a:gd name="T20" fmla="*/ 277 w 1258"/>
                <a:gd name="T21" fmla="*/ 127 h 688"/>
                <a:gd name="T22" fmla="*/ 224 w 1258"/>
                <a:gd name="T23" fmla="*/ 16 h 688"/>
                <a:gd name="T24" fmla="*/ 113 w 1258"/>
                <a:gd name="T25" fmla="*/ 69 h 688"/>
                <a:gd name="T26" fmla="*/ 9 w 1258"/>
                <a:gd name="T27" fmla="*/ 364 h 688"/>
                <a:gd name="T28" fmla="*/ 20 w 1258"/>
                <a:gd name="T29" fmla="*/ 443 h 688"/>
                <a:gd name="T30" fmla="*/ 91 w 1258"/>
                <a:gd name="T31" fmla="*/ 480 h 688"/>
                <a:gd name="T32" fmla="*/ 369 w 1258"/>
                <a:gd name="T33" fmla="*/ 480 h 688"/>
                <a:gd name="T34" fmla="*/ 369 w 1258"/>
                <a:gd name="T35" fmla="*/ 688 h 688"/>
                <a:gd name="T36" fmla="*/ 889 w 1258"/>
                <a:gd name="T37" fmla="*/ 688 h 688"/>
                <a:gd name="T38" fmla="*/ 889 w 1258"/>
                <a:gd name="T39" fmla="*/ 480 h 688"/>
                <a:gd name="T40" fmla="*/ 1167 w 1258"/>
                <a:gd name="T41" fmla="*/ 480 h 688"/>
                <a:gd name="T42" fmla="*/ 1237 w 1258"/>
                <a:gd name="T43" fmla="*/ 445 h 688"/>
                <a:gd name="T44" fmla="*/ 1250 w 1258"/>
                <a:gd name="T45" fmla="*/ 36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8" h="688">
                  <a:moveTo>
                    <a:pt x="1250" y="368"/>
                  </a:moveTo>
                  <a:lnTo>
                    <a:pt x="1164" y="73"/>
                  </a:lnTo>
                  <a:cubicBezTo>
                    <a:pt x="1150" y="27"/>
                    <a:pt x="1102" y="1"/>
                    <a:pt x="1056" y="14"/>
                  </a:cubicBezTo>
                  <a:cubicBezTo>
                    <a:pt x="1010" y="28"/>
                    <a:pt x="984" y="76"/>
                    <a:pt x="997" y="122"/>
                  </a:cubicBezTo>
                  <a:lnTo>
                    <a:pt x="1051" y="306"/>
                  </a:lnTo>
                  <a:lnTo>
                    <a:pt x="889" y="306"/>
                  </a:lnTo>
                  <a:lnTo>
                    <a:pt x="785" y="306"/>
                  </a:lnTo>
                  <a:lnTo>
                    <a:pt x="473" y="306"/>
                  </a:lnTo>
                  <a:lnTo>
                    <a:pt x="369" y="306"/>
                  </a:lnTo>
                  <a:lnTo>
                    <a:pt x="214" y="306"/>
                  </a:lnTo>
                  <a:lnTo>
                    <a:pt x="277" y="127"/>
                  </a:lnTo>
                  <a:cubicBezTo>
                    <a:pt x="293" y="81"/>
                    <a:pt x="269" y="32"/>
                    <a:pt x="224" y="16"/>
                  </a:cubicBezTo>
                  <a:cubicBezTo>
                    <a:pt x="179" y="0"/>
                    <a:pt x="129" y="24"/>
                    <a:pt x="113" y="69"/>
                  </a:cubicBezTo>
                  <a:lnTo>
                    <a:pt x="9" y="364"/>
                  </a:lnTo>
                  <a:cubicBezTo>
                    <a:pt x="0" y="391"/>
                    <a:pt x="4" y="420"/>
                    <a:pt x="20" y="443"/>
                  </a:cubicBezTo>
                  <a:cubicBezTo>
                    <a:pt x="36" y="466"/>
                    <a:pt x="63" y="480"/>
                    <a:pt x="91" y="480"/>
                  </a:cubicBezTo>
                  <a:lnTo>
                    <a:pt x="369" y="480"/>
                  </a:lnTo>
                  <a:lnTo>
                    <a:pt x="369" y="688"/>
                  </a:lnTo>
                  <a:lnTo>
                    <a:pt x="889" y="688"/>
                  </a:lnTo>
                  <a:lnTo>
                    <a:pt x="889" y="480"/>
                  </a:lnTo>
                  <a:lnTo>
                    <a:pt x="1167" y="480"/>
                  </a:lnTo>
                  <a:cubicBezTo>
                    <a:pt x="1195" y="480"/>
                    <a:pt x="1220" y="467"/>
                    <a:pt x="1237" y="445"/>
                  </a:cubicBezTo>
                  <a:cubicBezTo>
                    <a:pt x="1253" y="423"/>
                    <a:pt x="1258" y="395"/>
                    <a:pt x="1250" y="36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Individual_Responsibility">
              <a:extLst>
                <a:ext uri="{FF2B5EF4-FFF2-40B4-BE49-F238E27FC236}">
                  <a16:creationId xmlns:a16="http://schemas.microsoft.com/office/drawing/2014/main" id="{6CAADE9F-602E-4E12-5312-496B43C5C031}"/>
                </a:ext>
              </a:extLst>
            </p:cNvPr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177" y="185"/>
              <a:ext cx="131" cy="130"/>
            </a:xfrm>
            <a:custGeom>
              <a:avLst/>
              <a:gdLst>
                <a:gd name="T0" fmla="*/ 174 w 348"/>
                <a:gd name="T1" fmla="*/ 0 h 347"/>
                <a:gd name="T2" fmla="*/ 0 w 348"/>
                <a:gd name="T3" fmla="*/ 173 h 347"/>
                <a:gd name="T4" fmla="*/ 174 w 348"/>
                <a:gd name="T5" fmla="*/ 347 h 347"/>
                <a:gd name="T6" fmla="*/ 348 w 348"/>
                <a:gd name="T7" fmla="*/ 173 h 347"/>
                <a:gd name="T8" fmla="*/ 174 w 348"/>
                <a:gd name="T9" fmla="*/ 0 h 347"/>
                <a:gd name="T10" fmla="*/ 270 w 348"/>
                <a:gd name="T11" fmla="*/ 149 h 347"/>
                <a:gd name="T12" fmla="*/ 252 w 348"/>
                <a:gd name="T13" fmla="*/ 156 h 347"/>
                <a:gd name="T14" fmla="*/ 226 w 348"/>
                <a:gd name="T15" fmla="*/ 130 h 347"/>
                <a:gd name="T16" fmla="*/ 238 w 348"/>
                <a:gd name="T17" fmla="*/ 108 h 347"/>
                <a:gd name="T18" fmla="*/ 252 w 348"/>
                <a:gd name="T19" fmla="*/ 104 h 347"/>
                <a:gd name="T20" fmla="*/ 278 w 348"/>
                <a:gd name="T21" fmla="*/ 130 h 347"/>
                <a:gd name="T22" fmla="*/ 270 w 348"/>
                <a:gd name="T23" fmla="*/ 149 h 347"/>
                <a:gd name="T24" fmla="*/ 122 w 348"/>
                <a:gd name="T25" fmla="*/ 130 h 347"/>
                <a:gd name="T26" fmla="*/ 96 w 348"/>
                <a:gd name="T27" fmla="*/ 156 h 347"/>
                <a:gd name="T28" fmla="*/ 78 w 348"/>
                <a:gd name="T29" fmla="*/ 149 h 347"/>
                <a:gd name="T30" fmla="*/ 70 w 348"/>
                <a:gd name="T31" fmla="*/ 130 h 347"/>
                <a:gd name="T32" fmla="*/ 96 w 348"/>
                <a:gd name="T33" fmla="*/ 104 h 347"/>
                <a:gd name="T34" fmla="*/ 110 w 348"/>
                <a:gd name="T35" fmla="*/ 108 h 347"/>
                <a:gd name="T36" fmla="*/ 122 w 348"/>
                <a:gd name="T37" fmla="*/ 130 h 347"/>
                <a:gd name="T38" fmla="*/ 174 w 348"/>
                <a:gd name="T39" fmla="*/ 295 h 347"/>
                <a:gd name="T40" fmla="*/ 76 w 348"/>
                <a:gd name="T41" fmla="*/ 225 h 347"/>
                <a:gd name="T42" fmla="*/ 272 w 348"/>
                <a:gd name="T43" fmla="*/ 225 h 347"/>
                <a:gd name="T44" fmla="*/ 174 w 348"/>
                <a:gd name="T45" fmla="*/ 29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347">
                  <a:moveTo>
                    <a:pt x="174" y="0"/>
                  </a:moveTo>
                  <a:cubicBezTo>
                    <a:pt x="78" y="0"/>
                    <a:pt x="0" y="77"/>
                    <a:pt x="0" y="173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70" y="347"/>
                    <a:pt x="348" y="269"/>
                    <a:pt x="348" y="173"/>
                  </a:cubicBezTo>
                  <a:cubicBezTo>
                    <a:pt x="348" y="77"/>
                    <a:pt x="270" y="0"/>
                    <a:pt x="174" y="0"/>
                  </a:cubicBezTo>
                  <a:close/>
                  <a:moveTo>
                    <a:pt x="270" y="149"/>
                  </a:moveTo>
                  <a:cubicBezTo>
                    <a:pt x="265" y="153"/>
                    <a:pt x="259" y="156"/>
                    <a:pt x="252" y="156"/>
                  </a:cubicBezTo>
                  <a:cubicBezTo>
                    <a:pt x="238" y="156"/>
                    <a:pt x="226" y="144"/>
                    <a:pt x="226" y="130"/>
                  </a:cubicBezTo>
                  <a:cubicBezTo>
                    <a:pt x="226" y="121"/>
                    <a:pt x="231" y="113"/>
                    <a:pt x="238" y="108"/>
                  </a:cubicBezTo>
                  <a:cubicBezTo>
                    <a:pt x="242" y="106"/>
                    <a:pt x="247" y="104"/>
                    <a:pt x="252" y="104"/>
                  </a:cubicBezTo>
                  <a:cubicBezTo>
                    <a:pt x="267" y="104"/>
                    <a:pt x="278" y="116"/>
                    <a:pt x="278" y="130"/>
                  </a:cubicBezTo>
                  <a:cubicBezTo>
                    <a:pt x="278" y="138"/>
                    <a:pt x="275" y="144"/>
                    <a:pt x="270" y="149"/>
                  </a:cubicBezTo>
                  <a:close/>
                  <a:moveTo>
                    <a:pt x="122" y="130"/>
                  </a:moveTo>
                  <a:cubicBezTo>
                    <a:pt x="122" y="144"/>
                    <a:pt x="110" y="156"/>
                    <a:pt x="96" y="156"/>
                  </a:cubicBezTo>
                  <a:cubicBezTo>
                    <a:pt x="89" y="156"/>
                    <a:pt x="83" y="153"/>
                    <a:pt x="78" y="149"/>
                  </a:cubicBezTo>
                  <a:cubicBezTo>
                    <a:pt x="73" y="144"/>
                    <a:pt x="70" y="138"/>
                    <a:pt x="70" y="130"/>
                  </a:cubicBezTo>
                  <a:cubicBezTo>
                    <a:pt x="70" y="116"/>
                    <a:pt x="81" y="104"/>
                    <a:pt x="96" y="104"/>
                  </a:cubicBezTo>
                  <a:cubicBezTo>
                    <a:pt x="101" y="104"/>
                    <a:pt x="106" y="106"/>
                    <a:pt x="110" y="108"/>
                  </a:cubicBezTo>
                  <a:cubicBezTo>
                    <a:pt x="117" y="113"/>
                    <a:pt x="122" y="121"/>
                    <a:pt x="122" y="130"/>
                  </a:cubicBezTo>
                  <a:close/>
                  <a:moveTo>
                    <a:pt x="174" y="295"/>
                  </a:moveTo>
                  <a:cubicBezTo>
                    <a:pt x="129" y="295"/>
                    <a:pt x="90" y="266"/>
                    <a:pt x="76" y="225"/>
                  </a:cubicBezTo>
                  <a:lnTo>
                    <a:pt x="272" y="225"/>
                  </a:lnTo>
                  <a:cubicBezTo>
                    <a:pt x="258" y="266"/>
                    <a:pt x="219" y="295"/>
                    <a:pt x="174" y="29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275AC9C1-425D-08DB-08E9-3802AD1BA936}"/>
              </a:ext>
            </a:extLst>
          </p:cNvPr>
          <p:cNvSpPr txBox="1"/>
          <p:nvPr/>
        </p:nvSpPr>
        <p:spPr>
          <a:xfrm>
            <a:off x="792983" y="2500230"/>
            <a:ext cx="2147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Heading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DD6ECAE-32A0-93F1-E56A-5B5D7E5F03C7}"/>
              </a:ext>
            </a:extLst>
          </p:cNvPr>
          <p:cNvSpPr txBox="1"/>
          <p:nvPr/>
        </p:nvSpPr>
        <p:spPr>
          <a:xfrm>
            <a:off x="792984" y="2838942"/>
            <a:ext cx="39890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B2E3D"/>
                </a:solidFill>
                <a:latin typeface="Arial"/>
              </a:rPr>
              <a:t>Lorem ipsum dolor sit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amet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consectetur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adipiscing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elit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sed do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eiusmod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tempor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incididunt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ut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labore et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1F04AFD-0C7C-D451-0836-96D4A75C897F}"/>
              </a:ext>
            </a:extLst>
          </p:cNvPr>
          <p:cNvSpPr txBox="1"/>
          <p:nvPr/>
        </p:nvSpPr>
        <p:spPr>
          <a:xfrm>
            <a:off x="792983" y="4404656"/>
            <a:ext cx="2147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Heading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C84412C-FFD2-FFB2-55A9-5197750FA513}"/>
              </a:ext>
            </a:extLst>
          </p:cNvPr>
          <p:cNvSpPr txBox="1"/>
          <p:nvPr/>
        </p:nvSpPr>
        <p:spPr>
          <a:xfrm>
            <a:off x="792984" y="4743367"/>
            <a:ext cx="41000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B2E3D"/>
                </a:solidFill>
                <a:latin typeface="Arial"/>
              </a:rPr>
              <a:t>Lorem ipsum dolor sit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amet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consectetur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adipiscing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elit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sed do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eiusmod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tempor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incididunt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ut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labore et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849049B-89ED-1FB3-2931-6E65266E3175}"/>
              </a:ext>
            </a:extLst>
          </p:cNvPr>
          <p:cNvSpPr txBox="1"/>
          <p:nvPr/>
        </p:nvSpPr>
        <p:spPr>
          <a:xfrm>
            <a:off x="6975022" y="2500230"/>
            <a:ext cx="2147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Heading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83EC220-2B27-A9B8-87CD-20F9DCD7076B}"/>
              </a:ext>
            </a:extLst>
          </p:cNvPr>
          <p:cNvSpPr txBox="1"/>
          <p:nvPr/>
        </p:nvSpPr>
        <p:spPr>
          <a:xfrm>
            <a:off x="6975023" y="2838941"/>
            <a:ext cx="42578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B2E3D"/>
                </a:solidFill>
                <a:latin typeface="Arial"/>
              </a:rPr>
              <a:t>Lorem ipsum dolor sit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amet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consectetur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adipiscing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elit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sed do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eiusmod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tempor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incididunt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ut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labore et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E0A55B-B607-8946-2387-662F6D746FC6}"/>
              </a:ext>
            </a:extLst>
          </p:cNvPr>
          <p:cNvSpPr txBox="1"/>
          <p:nvPr/>
        </p:nvSpPr>
        <p:spPr>
          <a:xfrm>
            <a:off x="6975022" y="4257314"/>
            <a:ext cx="2147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b="1" dirty="0">
                <a:solidFill>
                  <a:srgbClr val="B123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Heading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7474C2-447E-7674-FA79-36008B3EE72B}"/>
              </a:ext>
            </a:extLst>
          </p:cNvPr>
          <p:cNvSpPr txBox="1"/>
          <p:nvPr/>
        </p:nvSpPr>
        <p:spPr>
          <a:xfrm>
            <a:off x="6975021" y="4596026"/>
            <a:ext cx="40302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</a:t>
            </a:r>
          </a:p>
          <a:p>
            <a:pPr marL="171446" indent="-171446" defTabSz="914377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B2E3D"/>
                </a:solidFill>
                <a:latin typeface="Arial"/>
              </a:rPr>
              <a:t>Lorem ipsum dolor sit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amet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consectetur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adipiscing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elit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, sed do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eiusmod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tempor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incididunt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B2E3D"/>
                </a:solidFill>
                <a:latin typeface="Arial"/>
              </a:rPr>
              <a:t>ut</a:t>
            </a:r>
            <a:r>
              <a:rPr lang="en-US" sz="1200" dirty="0">
                <a:solidFill>
                  <a:srgbClr val="0B2E3D"/>
                </a:solidFill>
                <a:latin typeface="Arial"/>
              </a:rPr>
              <a:t> labore et </a:t>
            </a:r>
          </a:p>
        </p:txBody>
      </p:sp>
    </p:spTree>
    <p:extLst>
      <p:ext uri="{BB962C8B-B14F-4D97-AF65-F5344CB8AC3E}">
        <p14:creationId xmlns:p14="http://schemas.microsoft.com/office/powerpoint/2010/main" val="2277320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ndividual-responsibility_POWER_USER_SEPARATOR_ICONS_first-aid_POWER_USER_SEPARATOR_ICONS_health_POWER_USER_SEPARATOR_ICONS_health-insurance_POWER_USER_SEPARATOR_ICONS_healthy_POWER_USER_SEPARATOR_ICONS_pers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ndividual-responsibility_POWER_USER_SEPARATOR_ICONS_first-aid_POWER_USER_SEPARATOR_ICONS_health_POWER_USER_SEPARATOR_ICONS_health-insurance_POWER_USER_SEPARATOR_ICONS_healthy_POWER_USER_SEPARATOR_ICONS_pers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ndividual-responsibility_POWER_USER_SEPARATOR_ICONS_first-aid_POWER_USER_SEPARATOR_ICONS_health_POWER_USER_SEPARATOR_ICONS_health-insurance_POWER_USER_SEPARATOR_ICONS_healthy_POWER_USER_SEPARATOR_ICONS_pers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ndividual-responsibility_POWER_USER_SEPARATOR_ICONS_first-aid_POWER_USER_SEPARATOR_ICONS_health_POWER_USER_SEPARATOR_ICONS_health-insurance_POWER_USER_SEPARATOR_ICONS_healthy_POWER_USER_SEPARATOR_ICONS_person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Maven Pro</vt:lpstr>
      <vt:lpstr>Segoe UI</vt:lpstr>
      <vt:lpstr>Office Theme</vt:lpstr>
      <vt:lpstr>Slideceo Free Template - www.slideceo.com</vt:lpstr>
      <vt:lpstr>think-cell Slide</vt:lpstr>
      <vt:lpstr>Lorem ipsum dolor sit amet, consectetur adipiscing elit,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 elit, </dc:title>
  <dc:creator>Ashwin Kumar</dc:creator>
  <cp:lastModifiedBy>Ashwin Kumar</cp:lastModifiedBy>
  <cp:revision>1</cp:revision>
  <dcterms:created xsi:type="dcterms:W3CDTF">2022-12-09T08:43:44Z</dcterms:created>
  <dcterms:modified xsi:type="dcterms:W3CDTF">2022-12-09T08:43:53Z</dcterms:modified>
</cp:coreProperties>
</file>