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684804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7-47ED-89B3-98D07645E2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F7-47ED-89B3-98D07645E2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F7-47ED-89B3-98D07645E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9267632"/>
        <c:axId val="1779274288"/>
      </c:barChart>
      <c:catAx>
        <c:axId val="177926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274288"/>
        <c:crosses val="autoZero"/>
        <c:auto val="1"/>
        <c:lblAlgn val="ctr"/>
        <c:lblOffset val="100"/>
        <c:noMultiLvlLbl val="0"/>
      </c:catAx>
      <c:valAx>
        <c:axId val="17792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26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17D4-52D9-AD66-D71F-32F8D9EED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64A3F-DDEE-9232-94D8-3FD996459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9A80F-C06F-FA9F-0AB4-0912D735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32AC8-4054-6B9C-2FDB-B38D1BED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A178E-35EE-093D-91BF-9937F1689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597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C47A-446F-F30F-A250-2ED04F1B4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0E963-9028-E425-A789-599E4C953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D7043-5395-E90D-0F16-4033D47C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F1B3C-E5FF-8CAE-2309-FD0760D0D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90BCC-89BE-3031-C5AB-C0B93EF2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71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F2BC8-C5ED-6779-62C7-EF26A4EED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35A73-2005-4616-A43B-982BC9580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03A60-9E09-FF0A-FFE8-F0954DCD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FCF49-B267-1A97-2E71-1CB323B35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0CEF-29F4-BA92-DB30-B5CE6F1E8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28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D0AB-56F5-C4BA-283B-37E15890B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C2560-36F2-DC50-C8E6-2AD68FDD5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DFD9AA-CD50-1AEA-43DA-137B3DF00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85CF5-287C-3DA1-EA1A-B1BB7C5F2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2167E4-C138-F7B8-6B9F-050F8D16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D79A7-046C-8B88-12BC-A042075E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5989F-1E00-DBB7-6551-0DCBD149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FF88C-9720-F33B-BDA6-FEA95FF22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4976D-90EB-DF56-8E49-9CB2729B7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FD269-E676-1821-9ED1-540C85DBE9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362D4B-EE5E-B716-4C34-6ACC7AE19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48FCA7-5707-98CB-EB24-3EE15E6A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A1C17-2523-0000-A369-56559DB4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646689-266B-F48F-3BBA-6A46FB4B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209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6CE2-915E-6224-600F-54B63E0F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1EAF46-240E-1EA6-E490-644D2F2B3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609911-5FD7-C5EE-015D-9212160A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06915-F01E-B91A-7DFE-DDFF5813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7133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0C95A9-EB8D-32A1-E384-ACD41C1F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00EFA-E0A5-0767-7315-9B0BAB793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C5480-ED18-32B4-E2B4-ABE3693A0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12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8384-40B5-04B5-B6B3-07F8A9E63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E6DB-17DA-D9A1-973D-68563DD3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C95AE-A98B-B3CE-C43F-B9AE6DC64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6D39-D0FF-9B44-DE57-35E667EB2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F43D5-04BF-5BB7-4E7C-D7E4982F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13C02-6E97-7C0B-65E6-6DF11977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57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0F08-A2A5-83E4-9E56-53D25096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9F5A32-03F5-7755-BA13-224F2FE45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CE342-9051-5303-4915-CC7C4DB17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F40C9-53D7-1240-FA93-F06F2C4B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CC19B-47BE-9331-91C8-3BA417CF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F240A-DB13-A2CE-3F77-EDAB39DB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563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09AB8-302C-9A73-47B5-F80CA6DB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991B7-95FB-EFBE-6393-2CBF0F59E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73CFF-61A2-9322-A0DA-51C386E64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3A2C2-1FC0-1BD7-4C61-18260DAF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CF5C6-E368-3FD1-83D5-AE9E58D4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983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FE9FB-5309-4FA9-80B3-ECDF100A1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802D18-C062-BA86-0011-8FA5D8CA8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6CB0A-FB3F-76EB-8ACD-BCB715BF1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1F685-D07A-8E75-5A09-E8E4FCBB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07645-39FF-0832-94EE-4A907CF86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121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1909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F5AA7-04B9-8F0A-3C8A-AD427F0F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B3D6A-0A26-F056-8D86-EE781EAC2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4E6FF-665B-B46A-13F1-EB9D10457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2FD46-B26C-4C88-8ACD-85BAA24CB51A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BBA5E-B9AE-ADA5-16F9-AAD4EBA90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5577C-2353-40D1-2597-8D0932FCE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5E4A4-96D7-435E-A92D-38B5B299E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271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844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638D97-9FA4-B095-55A2-757EC4567B90}"/>
              </a:ext>
            </a:extLst>
          </p:cNvPr>
          <p:cNvSpPr/>
          <p:nvPr/>
        </p:nvSpPr>
        <p:spPr>
          <a:xfrm>
            <a:off x="0" y="6216542"/>
            <a:ext cx="12192000" cy="641457"/>
          </a:xfrm>
          <a:prstGeom prst="rect">
            <a:avLst/>
          </a:prstGeom>
          <a:gradFill flip="none" rotWithShape="1">
            <a:gsLst>
              <a:gs pos="0">
                <a:srgbClr val="00A1E0">
                  <a:shade val="30000"/>
                  <a:satMod val="115000"/>
                </a:srgbClr>
              </a:gs>
              <a:gs pos="50000">
                <a:srgbClr val="00A1E0">
                  <a:shade val="67500"/>
                  <a:satMod val="115000"/>
                </a:srgbClr>
              </a:gs>
              <a:gs pos="100000">
                <a:srgbClr val="00A1E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B13E3F-E1BF-6F82-988F-2AFAAB1BFBE4}"/>
              </a:ext>
            </a:extLst>
          </p:cNvPr>
          <p:cNvSpPr/>
          <p:nvPr/>
        </p:nvSpPr>
        <p:spPr>
          <a:xfrm>
            <a:off x="457200" y="1295401"/>
            <a:ext cx="8314267" cy="462279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F4C11-0142-EE6F-D40A-231BC3A13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Lorem ipsum dolor sit amet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BF2212-30C9-D381-B363-32741386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97966928-8FC6-48C6-89C9-00450A4CDC10}" type="slidenum">
              <a:rPr lang="en-AU">
                <a:solidFill>
                  <a:prstClr val="white"/>
                </a:solidFill>
                <a:latin typeface="Arial"/>
              </a:rPr>
              <a:pPr defTabSz="1219170"/>
              <a:t>1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38DF0-C172-6A45-A54C-73AE4C09FDA5}"/>
              </a:ext>
            </a:extLst>
          </p:cNvPr>
          <p:cNvSpPr/>
          <p:nvPr/>
        </p:nvSpPr>
        <p:spPr>
          <a:xfrm>
            <a:off x="9067934" y="1627609"/>
            <a:ext cx="2488933" cy="397390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1219170">
              <a:spcAft>
                <a:spcPts val="267"/>
              </a:spcAft>
            </a:pPr>
            <a:r>
              <a:rPr lang="en-US" sz="1600" b="1" dirty="0">
                <a:solidFill>
                  <a:srgbClr val="00A1E0"/>
                </a:solidFill>
                <a:latin typeface="Arial"/>
              </a:rPr>
              <a:t>Lorem ipsum dolor </a:t>
            </a:r>
          </a:p>
          <a:p>
            <a:pPr defTabSz="1219170">
              <a:spcAft>
                <a:spcPts val="267"/>
              </a:spcAft>
            </a:pP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Lorem ipsum dolor sit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amet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consectetur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adipiscing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elit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sed do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eiusmod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tempor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incididunt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ut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labore et </a:t>
            </a:r>
          </a:p>
          <a:p>
            <a:pPr marL="228594" indent="-228594" defTabSz="1219170">
              <a:spcAft>
                <a:spcPts val="267"/>
              </a:spcAft>
              <a:buFont typeface="Arial" panose="020B0604020202020204" pitchFamily="34" charset="0"/>
              <a:buChar char="•"/>
            </a:pP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Dolore magna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aliqua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 Ut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enim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ad minim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veniam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quis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nostrud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exercitation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ullamco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laboris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nisi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ut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aliquip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ex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ea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commodo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consequat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 </a:t>
            </a:r>
          </a:p>
          <a:p>
            <a:pPr marL="228594" indent="-228594" defTabSz="1219170">
              <a:spcAft>
                <a:spcPts val="267"/>
              </a:spcAft>
              <a:buFont typeface="Arial" panose="020B0604020202020204" pitchFamily="34" charset="0"/>
              <a:buChar char="•"/>
            </a:pP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Duis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aute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irure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dolor in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reprehenderit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in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voluptate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velit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esse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cillum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dolore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eu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fugiat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nulla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pariatur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Excepteur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sint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occaecat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cupidatat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non </a:t>
            </a:r>
            <a:r>
              <a:rPr lang="en-US" sz="14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proident</a:t>
            </a:r>
            <a:r>
              <a:rPr lang="en-US" sz="14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EF851E-EB6F-3556-D01C-E1FBA5EBECC5}"/>
              </a:ext>
            </a:extLst>
          </p:cNvPr>
          <p:cNvCxnSpPr/>
          <p:nvPr/>
        </p:nvCxnSpPr>
        <p:spPr>
          <a:xfrm flipH="1">
            <a:off x="480484" y="925513"/>
            <a:ext cx="11159067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F6AED16-52D8-1C69-A8C6-A6B1769110BD}"/>
              </a:ext>
            </a:extLst>
          </p:cNvPr>
          <p:cNvGraphicFramePr/>
          <p:nvPr/>
        </p:nvGraphicFramePr>
        <p:xfrm>
          <a:off x="865048" y="1793966"/>
          <a:ext cx="7303592" cy="355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1689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Slideceo Free Template - www.slideceo.com</vt:lpstr>
      <vt:lpstr>think-cell Slide</vt:lpstr>
      <vt:lpstr>Lorem ipsum dolor sit amet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</dc:title>
  <dc:creator>Ashwin Kumar</dc:creator>
  <cp:lastModifiedBy>Ashwin Kumar</cp:lastModifiedBy>
  <cp:revision>1</cp:revision>
  <dcterms:created xsi:type="dcterms:W3CDTF">2022-12-09T08:37:13Z</dcterms:created>
  <dcterms:modified xsi:type="dcterms:W3CDTF">2022-12-09T08:37:25Z</dcterms:modified>
</cp:coreProperties>
</file>