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14684804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D-4004-BDDC-F4C4277715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8D-4004-BDDC-F4C4277715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8D-4004-BDDC-F4C427771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702048"/>
        <c:axId val="1555697888"/>
      </c:barChart>
      <c:catAx>
        <c:axId val="155570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5697888"/>
        <c:crosses val="autoZero"/>
        <c:auto val="1"/>
        <c:lblAlgn val="ctr"/>
        <c:lblOffset val="100"/>
        <c:noMultiLvlLbl val="0"/>
      </c:catAx>
      <c:valAx>
        <c:axId val="155569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570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131B1-365A-8025-3F7F-F548901A5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6F2D5-0530-17E9-8B15-BF9FDD1E1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44E76-5A02-8D80-CE06-7582AFC0F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93C74-58C3-387F-4D53-F85B02DA5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EB8A0-99FA-3703-64E6-CF3883972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7310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231B-E949-F0BB-E52A-138A173B3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41282-250C-4BC6-FEBF-27AB8195E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31DA5-BE47-865E-FAB1-D47615FFC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B9C3E-6F5C-0CA9-D385-5BFC40615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ADCF9-F20C-7A96-0DEE-8A6BC8CE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464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72DFA-CD2E-9912-B754-6623476D7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56F6E-5207-D67A-C42B-1AD32DCFC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EEFAA-2167-B217-BDA6-5A1657255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6F1F3-4DDB-360D-E993-77EA800C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0FFE4-BB65-3955-EF3B-FE890CB96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6461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463AF-F82D-7473-76AB-FA1E96D29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092D0-2233-DC06-83B4-8489F31C2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22922F-9048-78A8-811F-5F87E9D92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D2F87-F21D-C141-9F45-42CB15FB6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2A98AF-EACA-C990-0DC5-C2BC480E6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D7ECA-7ECD-7E3C-E896-AD7F5033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65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B66D7-5375-4DDA-B329-B590540F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0317E-AD75-50C7-1C9D-6421D66A5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A55CD-A2D8-0336-933F-5125EF3F7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250413-3748-AD1F-C426-0D1413C404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AC06CB-0BB5-11A0-4553-485DE49907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3D1763-EA42-6096-67EF-F1C275AF5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12D316-8E21-86A8-64EB-8DF4F2696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43E013-2B87-9FBE-3C1E-545944B52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41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7AD2-1682-3351-7285-3B279A87B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615DA8-886B-A664-6B18-C58B2D4FC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98AF32-C918-7901-EEB8-A371A5DB3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B3FDE-19A5-08BF-1264-A7F93D797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51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7CAFCA-D71E-960D-7014-B3DA9925C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B66C6-022B-F2AA-19D3-4C9FCAE40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FDCEF-948B-9562-916B-B00504182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947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916EF-9E36-BE59-68E8-78161C4F6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FEF26-E9C6-5DB0-769F-5B29977C8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D7E78-0183-AA2F-F7F6-20B5B7C2E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446301-CF4A-D6B4-0B50-3ACB4E3AB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8CD70-F894-DB72-0389-948598289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0C32B-F0D7-A267-0C37-25DD9D1EC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4016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EB82-677C-1FAB-D38F-56DB2D1F9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288CFE-966D-6426-FA4A-DA63291738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885C5-5303-BCAE-E665-8928A88D6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9EBFE-FC3E-94B6-C424-2C0E66D2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D7556-4574-8342-E050-5B5CF197D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2C1005-7499-3944-F676-A2E5421E6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071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8175-A48E-ABBD-6817-0E8B0CA14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91E50C-FFFA-0928-3803-18D3D34A3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A7B64-1CDF-B180-60C7-42DBD38C2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8FCF4-1D61-EE12-6069-DE4CFD495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9555D-485D-2FD3-D0A4-E5B159B6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214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990A1A-B8C6-A6C7-C579-66934DAF6F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02584B-7E46-BFE1-0CE6-325B1BC74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37415-5FD2-A9CD-4074-C3921997B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06D30-121F-4889-7448-B9FFB9759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8EA87-FB36-F6C8-4105-8AC565582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9324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4778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3D5045-2B4D-36E9-8189-E83FF1A77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2E5DD-0D36-51C4-04B5-4730FC9D1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F7835-E607-532F-672D-C71A4E1A8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1F14F-78C8-4BF2-9FDA-D4F9D63D5F0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2F040-55D4-C6F7-14F7-14E442325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D0C04-53F2-0880-E7A0-F10ED6AFEB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92BE3-4EA4-4BBC-B468-1DD7781A1B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926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9374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0AC8F-BF7E-F375-10E9-069C21085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tx1"/>
                </a:solidFill>
              </a:rPr>
              <a:t>Lorem ipsum </a:t>
            </a:r>
            <a:r>
              <a:rPr lang="en-IN" b="1" dirty="0" err="1">
                <a:solidFill>
                  <a:schemeClr val="tx1"/>
                </a:solidFill>
              </a:rPr>
              <a:t>dolor</a:t>
            </a:r>
            <a:r>
              <a:rPr lang="en-IN" b="1" dirty="0">
                <a:solidFill>
                  <a:schemeClr val="tx1"/>
                </a:solidFill>
              </a:rPr>
              <a:t> sit amet, </a:t>
            </a:r>
            <a:r>
              <a:rPr lang="en-IN" b="1" dirty="0" err="1">
                <a:solidFill>
                  <a:schemeClr val="tx1"/>
                </a:solidFill>
              </a:rPr>
              <a:t>consectetur</a:t>
            </a:r>
            <a:r>
              <a:rPr lang="en-IN" b="1" dirty="0">
                <a:solidFill>
                  <a:schemeClr val="tx1"/>
                </a:solidFill>
              </a:rPr>
              <a:t> </a:t>
            </a:r>
            <a:r>
              <a:rPr lang="en-IN" b="1" dirty="0" err="1">
                <a:solidFill>
                  <a:schemeClr val="tx1"/>
                </a:solidFill>
              </a:rPr>
              <a:t>adipiscing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D957CD-B375-A4F5-D411-3DD70653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97966928-8FC6-48C6-89C9-00450A4CDC10}" type="slidenum">
              <a:rPr lang="en-AU">
                <a:solidFill>
                  <a:prstClr val="white"/>
                </a:solidFill>
                <a:latin typeface="Arial"/>
              </a:rPr>
              <a:pPr defTabSz="1219170"/>
              <a:t>1</a:t>
            </a:fld>
            <a:endParaRPr lang="en-AU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B32B25C-7B8B-0256-A69E-9321F251AEC5}"/>
              </a:ext>
            </a:extLst>
          </p:cNvPr>
          <p:cNvGrpSpPr/>
          <p:nvPr/>
        </p:nvGrpSpPr>
        <p:grpSpPr>
          <a:xfrm>
            <a:off x="6370749" y="1295401"/>
            <a:ext cx="5313251" cy="4622800"/>
            <a:chOff x="925489" y="971550"/>
            <a:chExt cx="7837511" cy="34671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17EA705-3321-3B68-23F0-F23B87396A8E}"/>
                </a:ext>
              </a:extLst>
            </p:cNvPr>
            <p:cNvSpPr/>
            <p:nvPr/>
          </p:nvSpPr>
          <p:spPr>
            <a:xfrm>
              <a:off x="925489" y="971550"/>
              <a:ext cx="7837511" cy="34671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IN" sz="24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86C136F-4B3A-EF62-355E-1BFC4CC290F8}"/>
                </a:ext>
              </a:extLst>
            </p:cNvPr>
            <p:cNvSpPr/>
            <p:nvPr/>
          </p:nvSpPr>
          <p:spPr>
            <a:xfrm>
              <a:off x="1812037" y="1381661"/>
              <a:ext cx="5977869" cy="264726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1219170">
                <a:spcAft>
                  <a:spcPts val="1600"/>
                </a:spcAft>
              </a:pPr>
              <a:r>
                <a:rPr lang="en-US" sz="2133" b="1" dirty="0">
                  <a:solidFill>
                    <a:srgbClr val="00A1E0"/>
                  </a:solidFill>
                  <a:latin typeface="Arial"/>
                </a:rPr>
                <a:t>Heading</a:t>
              </a:r>
            </a:p>
            <a:p>
              <a:pPr marL="228594" indent="-228594" defTabSz="1219170">
                <a:spcAft>
                  <a:spcPts val="1600"/>
                </a:spcAft>
                <a:buFont typeface="Arial" panose="020B0604020202020204" pitchFamily="34" charset="0"/>
                <a:buChar char="•"/>
              </a:pP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Lorem ipsum dolor sit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amet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,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consectetur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adipiscing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elit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, sed do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eiusmod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tempor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incididunt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ut</a:t>
              </a:r>
              <a:endPara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  <a:p>
              <a:pPr marL="228594" indent="-228594" defTabSz="1219170">
                <a:spcAft>
                  <a:spcPts val="1600"/>
                </a:spcAft>
                <a:buFont typeface="Arial" panose="020B0604020202020204" pitchFamily="34" charset="0"/>
                <a:buChar char="•"/>
              </a:pP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Lorem ipsum dolor sit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amet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,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consectetur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adipiscing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elit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, sed do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eiusmod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tempor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incididunt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ut</a:t>
              </a:r>
              <a:endPara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  <a:p>
              <a:pPr marL="228594" indent="-228594" defTabSz="1219170">
                <a:spcAft>
                  <a:spcPts val="1600"/>
                </a:spcAft>
                <a:buFont typeface="Arial" panose="020B0604020202020204" pitchFamily="34" charset="0"/>
                <a:buChar char="•"/>
              </a:pP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Lorem ipsum dolor sit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amet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,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consectetur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adipiscing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elit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, sed do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eiusmod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tempor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incididunt</a:t>
              </a:r>
              <a:r>
                <a:rPr 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</a:t>
              </a:r>
              <a:r>
                <a:rPr lang="en-US" sz="1867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ut</a:t>
              </a:r>
              <a:endPara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7E1ECBA-922E-E877-13E4-344D0F542E08}"/>
              </a:ext>
            </a:extLst>
          </p:cNvPr>
          <p:cNvSpPr/>
          <p:nvPr/>
        </p:nvSpPr>
        <p:spPr>
          <a:xfrm>
            <a:off x="457197" y="1295400"/>
            <a:ext cx="5638803" cy="46228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228600" dist="88900" dir="66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393643E0-6908-9164-064C-12A034D39A98}"/>
              </a:ext>
            </a:extLst>
          </p:cNvPr>
          <p:cNvGraphicFramePr/>
          <p:nvPr/>
        </p:nvGraphicFramePr>
        <p:xfrm>
          <a:off x="806717" y="1561625"/>
          <a:ext cx="4939764" cy="4166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69449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Slideceo Free Template - www.slideceo.com</vt:lpstr>
      <vt:lpstr>think-cell Slide</vt:lpstr>
      <vt:lpstr>Lorem ipsum dolor sit amet, consectetur adipiscing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adipiscing</dc:title>
  <dc:creator>Ashwin Kumar</dc:creator>
  <cp:lastModifiedBy>Ashwin Kumar</cp:lastModifiedBy>
  <cp:revision>1</cp:revision>
  <dcterms:created xsi:type="dcterms:W3CDTF">2022-12-09T08:44:33Z</dcterms:created>
  <dcterms:modified xsi:type="dcterms:W3CDTF">2022-12-09T08:44:41Z</dcterms:modified>
</cp:coreProperties>
</file>