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684804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AD5E1-0CDB-9E46-CE02-16A9BDD4B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33DB5-7FF3-7A02-B671-FE15C1E6D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EB7FD-35F4-7215-DD88-A7D1FD66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339E0-C258-4951-4996-08E5C704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51733-6171-62D0-7005-27FC99D6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24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9A36D-E742-3720-EE5D-190313766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540B3-2172-1811-27FE-3162822E6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B8B8C-1E14-BC98-DA8D-5ABA34D4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DF09B-F86B-E0C4-56A5-85E597AB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98E77-81AF-7FC9-8DB9-D35494B2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454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1961D-01FD-D30F-91A0-0D9B0831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AA617-5333-B26C-DD4E-CD7381506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FA399-62DE-653B-14AD-5A9A25900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75537-31CA-0B51-3047-C85C269E3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E1F22-E8BA-F96E-4BEE-2DDBE757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99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35F0-CC3A-EBC3-0C64-49DD525E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7DE00-B32D-4101-2D75-3AACE86B5A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2EF33-2D7F-67ED-011D-A4BB8DB4C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64A57-E83E-4A05-672E-26897C87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1D250-7B8E-53C0-FCDB-5AFB7DC5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0F9EF-41F6-A9D7-1063-32FB8D22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17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2EDF-6A54-DC28-FA0B-82EA5C5C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3448D-05A8-7581-6573-559574C0D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92D6F-1BBD-1AFA-91C3-6AD1A972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79373E-8B3F-2E78-D5CC-15E6D4F90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368B2E-BAEE-D637-1C07-CC1990AA8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180E2D-DB7F-0602-AF86-0C3FC0DBF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C0926-883B-1BEE-2A63-1067060C9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21613-8255-60CE-18AC-99FE6257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25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F9E88-ED05-B988-5E61-077A33899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760BD-739C-860E-B998-16F39BBAA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25EBB-BB48-0295-7A70-9F4E375D8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C16E6E-B58E-07B9-A422-5F17F1EC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265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B6B19-8DFB-106D-2E9A-9316D6ADF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E22C84-F9C7-3A48-F281-2D952A15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2F1AD-D782-0A1D-A679-9214DD1A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795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29413-95C9-AA38-A3BA-75551867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049BF-E1B5-BAC8-93E3-ABDDE9ECA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3A23E-539F-5298-772B-BAE3A05EA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77C53-DD7E-DCEF-1741-DEAF2C68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7348A-FEFA-EFF6-EBCE-4BC3CAC43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6F90C-65C5-A29E-D2B5-6D6840CB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918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D0B9-94EB-0A4B-2D11-43600524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26F4D-2924-651D-3912-651437F55F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897CD-2CAE-532A-48AF-2204D4D97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67876-7A0F-2D17-B876-97B3B4BCC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AEA5D-EF89-5037-9F98-FA730C09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D3CF7-5F44-B12A-0225-92DFB57B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6974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9A51-4799-8A3D-7C80-548266E3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0B7FC-A73A-9EC0-D74D-38020673D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6C9CF-FE85-738F-9D21-7EE7DDDD2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8D3CB-789F-005D-540B-7F295DBC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325CA-58DF-9D3A-C948-C08F633D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99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49D331-B110-96B1-9C20-372DB0BC27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EDB71-D7EF-28DA-409C-8996E9AF6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109A8-6B4D-3B5D-B497-1959A9213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DE233-9337-CEB5-EA67-BCE73179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B0F87-35E9-89E7-3D20-383690C5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99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26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759BA-1FCC-3D99-31D6-F23379C74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771B9-3ED2-4341-6337-5D00A510A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E3AB0-DDB0-EA98-2F68-9C31AB3A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A1138-B565-4C51-8B9A-8BFFFC655B3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65E19-5BDB-5A08-E6F8-EC335DAB3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F9280-B79F-F29B-C5D0-76E5BA482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E1683-1C0E-4FCD-A05D-2BE7693A92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72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76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AC8F-BF7E-F375-10E9-069C2108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r>
              <a:rPr lang="en-IN" b="1" dirty="0" err="1">
                <a:solidFill>
                  <a:schemeClr val="tx1"/>
                </a:solidFill>
              </a:rPr>
              <a:t>adipiscing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D957CD-B375-A4F5-D411-3DD70653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97966928-8FC6-48C6-89C9-00450A4CDC10}" type="slidenum">
              <a:rPr lang="en-AU">
                <a:solidFill>
                  <a:prstClr val="white"/>
                </a:solidFill>
                <a:latin typeface="Arial"/>
              </a:rPr>
              <a:pPr defTabSz="1219170"/>
              <a:t>1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3F56C0-A7D4-002A-F96A-E6EC57DA19C2}"/>
              </a:ext>
            </a:extLst>
          </p:cNvPr>
          <p:cNvSpPr/>
          <p:nvPr/>
        </p:nvSpPr>
        <p:spPr>
          <a:xfrm>
            <a:off x="5550147" y="4814537"/>
            <a:ext cx="6133853" cy="97128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9C4E4-CE9B-47FF-6541-CFF4B4B53780}"/>
              </a:ext>
            </a:extLst>
          </p:cNvPr>
          <p:cNvSpPr/>
          <p:nvPr/>
        </p:nvSpPr>
        <p:spPr>
          <a:xfrm>
            <a:off x="5550147" y="3706601"/>
            <a:ext cx="6133853" cy="97128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BE4FC4-7D4D-19AA-23E5-1E2717598797}"/>
              </a:ext>
            </a:extLst>
          </p:cNvPr>
          <p:cNvSpPr/>
          <p:nvPr/>
        </p:nvSpPr>
        <p:spPr>
          <a:xfrm>
            <a:off x="5550147" y="2603200"/>
            <a:ext cx="6133853" cy="97128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5371B-A203-5DDC-96A4-95FC7B853F35}"/>
              </a:ext>
            </a:extLst>
          </p:cNvPr>
          <p:cNvSpPr/>
          <p:nvPr/>
        </p:nvSpPr>
        <p:spPr>
          <a:xfrm>
            <a:off x="5550147" y="1497401"/>
            <a:ext cx="6133853" cy="97128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>
            <a:outerShdw blurRad="228600" dist="88900" dir="66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821DA9-BD37-48D2-A670-925DEA43C1AE}"/>
              </a:ext>
            </a:extLst>
          </p:cNvPr>
          <p:cNvCxnSpPr/>
          <p:nvPr/>
        </p:nvCxnSpPr>
        <p:spPr>
          <a:xfrm>
            <a:off x="1178417" y="1295400"/>
            <a:ext cx="0" cy="46228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5F7173E-A75D-693A-9270-06C1560D1377}"/>
              </a:ext>
            </a:extLst>
          </p:cNvPr>
          <p:cNvSpPr/>
          <p:nvPr/>
        </p:nvSpPr>
        <p:spPr>
          <a:xfrm>
            <a:off x="457200" y="1295400"/>
            <a:ext cx="635357" cy="18813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E0EC3E-46EB-16FF-B28A-1FADBBE3D944}"/>
              </a:ext>
            </a:extLst>
          </p:cNvPr>
          <p:cNvSpPr/>
          <p:nvPr/>
        </p:nvSpPr>
        <p:spPr>
          <a:xfrm>
            <a:off x="1216845" y="1295400"/>
            <a:ext cx="1458623" cy="462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C555A2-CAD0-4157-F32D-4ECCFB7345FE}"/>
              </a:ext>
            </a:extLst>
          </p:cNvPr>
          <p:cNvSpPr/>
          <p:nvPr/>
        </p:nvSpPr>
        <p:spPr>
          <a:xfrm rot="16200000">
            <a:off x="-118872" y="3319476"/>
            <a:ext cx="3532376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867" b="1" dirty="0">
                <a:solidFill>
                  <a:prstClr val="white"/>
                </a:solidFill>
                <a:latin typeface="Arial"/>
              </a:rPr>
              <a:t>Lorem ipsum dolor sit </a:t>
            </a:r>
            <a:r>
              <a:rPr lang="en-US" sz="1867" b="1" dirty="0" err="1">
                <a:solidFill>
                  <a:prstClr val="white"/>
                </a:solidFill>
                <a:latin typeface="Arial"/>
              </a:rPr>
              <a:t>amet</a:t>
            </a:r>
            <a:r>
              <a:rPr lang="en-US" sz="1867" b="1" dirty="0">
                <a:solidFill>
                  <a:prstClr val="white"/>
                </a:solidFill>
                <a:latin typeface="Arial"/>
              </a:rPr>
              <a:t>, </a:t>
            </a:r>
            <a:r>
              <a:rPr lang="en-US" sz="1867" b="1" dirty="0" err="1">
                <a:solidFill>
                  <a:prstClr val="white"/>
                </a:solidFill>
                <a:latin typeface="Arial"/>
              </a:rPr>
              <a:t>consectetur</a:t>
            </a:r>
            <a:r>
              <a:rPr lang="en-US" sz="1867" b="1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b="1" dirty="0" err="1">
                <a:solidFill>
                  <a:prstClr val="white"/>
                </a:solidFill>
                <a:latin typeface="Arial"/>
              </a:rPr>
              <a:t>adipiscing</a:t>
            </a:r>
            <a:endParaRPr lang="en-US" sz="1867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D4BF3CE-F229-9C2A-ACFE-4820D63EF758}"/>
              </a:ext>
            </a:extLst>
          </p:cNvPr>
          <p:cNvSpPr/>
          <p:nvPr/>
        </p:nvSpPr>
        <p:spPr>
          <a:xfrm rot="5400000" flipH="1" flipV="1">
            <a:off x="3757223" y="131103"/>
            <a:ext cx="971280" cy="3706275"/>
          </a:xfrm>
          <a:prstGeom prst="roundRect">
            <a:avLst>
              <a:gd name="adj" fmla="val 1937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2AB4DA-9D01-CE6A-A606-32B1384FD105}"/>
              </a:ext>
            </a:extLst>
          </p:cNvPr>
          <p:cNvSpPr/>
          <p:nvPr/>
        </p:nvSpPr>
        <p:spPr>
          <a:xfrm>
            <a:off x="2478413" y="1696919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867" dirty="0">
                <a:solidFill>
                  <a:prstClr val="white"/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adipiscing</a:t>
            </a:r>
            <a:endParaRPr lang="en-US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0B2C5D-0D89-5CB6-BCB6-348939085EA4}"/>
              </a:ext>
            </a:extLst>
          </p:cNvPr>
          <p:cNvSpPr/>
          <p:nvPr/>
        </p:nvSpPr>
        <p:spPr>
          <a:xfrm rot="5400000" flipH="1" flipV="1">
            <a:off x="3757223" y="1235703"/>
            <a:ext cx="971280" cy="3706275"/>
          </a:xfrm>
          <a:prstGeom prst="roundRect">
            <a:avLst>
              <a:gd name="adj" fmla="val 1937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939860-1ED5-28FC-9959-803FCCE66586}"/>
              </a:ext>
            </a:extLst>
          </p:cNvPr>
          <p:cNvSpPr/>
          <p:nvPr/>
        </p:nvSpPr>
        <p:spPr>
          <a:xfrm>
            <a:off x="2478413" y="2801519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867" dirty="0">
                <a:solidFill>
                  <a:prstClr val="white"/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adipiscing</a:t>
            </a:r>
            <a:endParaRPr lang="en-US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5EECAD8-5A26-EF47-5C56-BA428167B352}"/>
              </a:ext>
            </a:extLst>
          </p:cNvPr>
          <p:cNvSpPr/>
          <p:nvPr/>
        </p:nvSpPr>
        <p:spPr>
          <a:xfrm rot="5400000" flipH="1" flipV="1">
            <a:off x="3757223" y="2340303"/>
            <a:ext cx="971280" cy="3706275"/>
          </a:xfrm>
          <a:prstGeom prst="roundRect">
            <a:avLst>
              <a:gd name="adj" fmla="val 1937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D1A4A7-0D5F-5A33-3768-FB6F1E478E55}"/>
              </a:ext>
            </a:extLst>
          </p:cNvPr>
          <p:cNvSpPr/>
          <p:nvPr/>
        </p:nvSpPr>
        <p:spPr>
          <a:xfrm>
            <a:off x="2478413" y="3906119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867" dirty="0">
                <a:solidFill>
                  <a:prstClr val="white"/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adipiscing</a:t>
            </a:r>
            <a:endParaRPr lang="en-US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3F92444-2A7F-0ACB-396E-009509F65262}"/>
              </a:ext>
            </a:extLst>
          </p:cNvPr>
          <p:cNvSpPr/>
          <p:nvPr/>
        </p:nvSpPr>
        <p:spPr>
          <a:xfrm rot="5400000" flipH="1" flipV="1">
            <a:off x="3757223" y="3444904"/>
            <a:ext cx="971280" cy="3706275"/>
          </a:xfrm>
          <a:prstGeom prst="roundRect">
            <a:avLst>
              <a:gd name="adj" fmla="val 1937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99AC59-BC39-49E8-EA46-640E0656E3C5}"/>
              </a:ext>
            </a:extLst>
          </p:cNvPr>
          <p:cNvSpPr/>
          <p:nvPr/>
        </p:nvSpPr>
        <p:spPr>
          <a:xfrm>
            <a:off x="2478413" y="5010720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867" dirty="0">
                <a:solidFill>
                  <a:prstClr val="white"/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white"/>
                </a:solidFill>
                <a:latin typeface="Arial"/>
              </a:rPr>
              <a:t>adipiscing</a:t>
            </a:r>
            <a:endParaRPr lang="en-US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3111B3-80BB-B70D-28C9-D56ECC2B43B0}"/>
              </a:ext>
            </a:extLst>
          </p:cNvPr>
          <p:cNvSpPr/>
          <p:nvPr/>
        </p:nvSpPr>
        <p:spPr>
          <a:xfrm>
            <a:off x="6699022" y="1696919"/>
            <a:ext cx="3928036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1219170"/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adipiscing</a:t>
            </a:r>
            <a:endParaRPr lang="en-US" sz="1867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A9A342-3067-67AB-5B27-DD1EC3AEDEE7}"/>
              </a:ext>
            </a:extLst>
          </p:cNvPr>
          <p:cNvSpPr/>
          <p:nvPr/>
        </p:nvSpPr>
        <p:spPr>
          <a:xfrm>
            <a:off x="6699021" y="2801519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1219170"/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adipiscing</a:t>
            </a:r>
            <a:endParaRPr lang="en-US" sz="1867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F32F31-495F-CC43-190E-8566C67F792C}"/>
              </a:ext>
            </a:extLst>
          </p:cNvPr>
          <p:cNvSpPr/>
          <p:nvPr/>
        </p:nvSpPr>
        <p:spPr>
          <a:xfrm>
            <a:off x="6699021" y="3906119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1219170"/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adipiscing</a:t>
            </a:r>
            <a:endParaRPr lang="en-US" sz="1867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53EFE9-E4C4-CF83-B2B5-048C4CDC394F}"/>
              </a:ext>
            </a:extLst>
          </p:cNvPr>
          <p:cNvSpPr/>
          <p:nvPr/>
        </p:nvSpPr>
        <p:spPr>
          <a:xfrm>
            <a:off x="6699021" y="5010720"/>
            <a:ext cx="3528899" cy="5746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1219170"/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Lorem ipsum dolor sit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amet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consectetur</a:t>
            </a:r>
            <a:r>
              <a:rPr 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867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adipiscing</a:t>
            </a:r>
            <a:endParaRPr lang="en-US" sz="1867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4777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Slideceo Free Template - www.slideceo.com</vt:lpstr>
      <vt:lpstr>think-cell Slide</vt:lpstr>
      <vt:lpstr>Lorem ipsum dolor sit amet, consectetur adipiscing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</dc:title>
  <dc:creator>Ashwin Kumar</dc:creator>
  <cp:lastModifiedBy>Ashwin Kumar</cp:lastModifiedBy>
  <cp:revision>1</cp:revision>
  <dcterms:created xsi:type="dcterms:W3CDTF">2022-12-09T08:44:47Z</dcterms:created>
  <dcterms:modified xsi:type="dcterms:W3CDTF">2022-12-09T08:44:55Z</dcterms:modified>
</cp:coreProperties>
</file>