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14684804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B3C86-F8A1-0DA7-617F-5049F9287F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67ADEC-CFBA-6C69-A373-F3B071776B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C4B3B-0DC2-102F-876E-2025FB6B8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59A-4FD4-4488-8CFC-F9314BE1090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BB257-C653-4287-B418-16E275751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47E22-0F64-84C5-AD60-E5C591810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E0AC-3E7D-4545-B67B-96B9EF167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7875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5B1EA-F7BF-6DFE-5D9D-9E6C421CA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96421-8A3E-8A7D-B4C8-320CE4954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CC788-6528-1C47-331F-70FEDE027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59A-4FD4-4488-8CFC-F9314BE1090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69934-CE3A-8416-3256-9D7D87740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03F9F-AE03-368B-9543-8440F449C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E0AC-3E7D-4545-B67B-96B9EF167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9382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D45C0-4BA6-0BF2-572B-5A30E1B65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E5B3C-7214-7D63-2B94-0FF4F466B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84347-68EF-D9D1-412F-164340144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59A-4FD4-4488-8CFC-F9314BE1090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11B8D-C089-B295-8E9C-6C899E32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6AD02-C371-BC5D-4E64-A3E041EE8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E0AC-3E7D-4545-B67B-96B9EF167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818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BD47C-BA64-E67B-09EB-C0CFE59FF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B3090-ACA1-0B24-09BA-B864B427E7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3C5CD7-85C5-881B-B0D6-05FF2C0EA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FF2FCB-D462-EA8B-F49E-CE4B922DA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59A-4FD4-4488-8CFC-F9314BE1090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34FCD2-3086-7890-A3AC-2E67966D3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4B3AE3-3DBE-8E54-4E58-BB60655FA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E0AC-3E7D-4545-B67B-96B9EF167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512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1834D-0D76-383A-F6E7-DC00B281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6340EB-1382-84AD-E301-356E2FFBD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7A7003-0067-9837-350B-8B5A86EF3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73C11F-D0C1-B26A-BDCE-2D69FAF01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3104FC-B659-A3D6-8160-938E198A3A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D4E086-6E5D-164E-34E8-117524D3C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59A-4FD4-4488-8CFC-F9314BE1090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034CFC-0C52-F94B-E54A-D6EFA34FD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9312BF-2526-E70D-1EFF-F3F4354BC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E0AC-3E7D-4545-B67B-96B9EF167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099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EEEE0-D316-63C8-829A-435B24AFA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B25FAD-1A1C-DF42-FEAA-C0B30263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59A-4FD4-4488-8CFC-F9314BE1090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967D06-C96F-E998-CDEB-378164D8F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60BA75-8901-7BA0-0DED-686CF387F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E0AC-3E7D-4545-B67B-96B9EF167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065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950F32-9236-9C4C-7DF3-698348A05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59A-4FD4-4488-8CFC-F9314BE1090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82D64B-58A2-0F37-E1C9-27DEDC477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D1C29-B75F-8C49-5903-07798D25F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E0AC-3E7D-4545-B67B-96B9EF167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774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98CC4-1F30-B4F8-D607-8F3D11D8E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2C69C-B09E-EAF2-248D-D654274CF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87DA9-0969-6079-0912-013851741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32002-3B5E-4095-9C53-E7C3331B0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59A-4FD4-4488-8CFC-F9314BE1090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AE9F2-5FF5-5895-1C39-5B1E71BBC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790657-D198-E7A4-44C1-13BD67BC6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E0AC-3E7D-4545-B67B-96B9EF167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0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DEFDF-0CE2-63E7-22E1-921FB0EB0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62988-4980-CA09-A2B0-BE715C563C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60A0D-81E9-ABFB-A895-FAAF13143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64AAD1-4AF1-5FF7-8BE8-2C65C5F79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59A-4FD4-4488-8CFC-F9314BE1090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64C4DB-0828-7B9A-25CF-60F07D425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850EEF-8D6C-0918-C369-A2ECFE96A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E0AC-3E7D-4545-B67B-96B9EF167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1475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2C944-5E00-1D2F-F405-FCE295B83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8DFACB-05B5-E225-AE1F-032DFBC55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DA190-A19F-AC13-43D0-6C97721FB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59A-4FD4-4488-8CFC-F9314BE1090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12AF4-2F4A-7FFC-3D55-61AF26FE8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33612-B33A-AF0E-EF30-5E9990D6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E0AC-3E7D-4545-B67B-96B9EF167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539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251281-BE25-9557-73D4-77CB09145C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61DFFA-0926-3024-6531-F5CBCABB8E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5B536-6594-ABC0-EACA-80D8AC33D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659A-4FD4-4488-8CFC-F9314BE1090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09137-0A76-5FC0-FF06-3E6EE7839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EA5305-A80D-CD43-A8D8-05DF08AD3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E0AC-3E7D-4545-B67B-96B9EF167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324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9524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24CA-D7C4-4849-A502-A6369424239D}" type="datetime1">
              <a:rPr lang="en-AU" smtClean="0"/>
              <a:pPr/>
              <a:t>9/12/2022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928-8FC6-48C6-89C9-00450A4CDC1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6889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  <p15:guide id="2" pos="5520">
          <p15:clr>
            <a:srgbClr val="FBAE40"/>
          </p15:clr>
        </p15:guide>
        <p15:guide id="3" orient="horz" pos="2796">
          <p15:clr>
            <a:srgbClr val="FBAE40"/>
          </p15:clr>
        </p15:guide>
        <p15:guide id="4" orient="horz" pos="6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9E35E5-1AE2-0358-3408-D10F5433C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C9F100-FA84-A384-F9C4-9912E0D23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FB889-0D95-77B1-5AFA-D5202FADB1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7659A-4FD4-4488-8CFC-F9314BE10903}" type="datetimeFigureOut">
              <a:rPr lang="en-IN" smtClean="0"/>
              <a:t>09-12-2022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6C2A8-7C8B-9FE2-037B-B264D4AA32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FD901-08AF-E511-2018-A585DFD10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2E0AC-3E7D-4545-B67B-96B9EF167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02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44E5F30-FFCA-409F-9B76-1D1DBBF594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50785350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244E5F30-FFCA-409F-9B76-1D1DBBF59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280000" cy="46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4400" y="6364800"/>
            <a:ext cx="25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F25B5A-DCA7-4AB4-B38A-57AB89D3D011}" type="datetime1">
              <a:rPr lang="en-AU" smtClean="0"/>
              <a:pPr/>
              <a:t>9/12/2022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0800" y="6364800"/>
            <a:ext cx="54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1600" y="6364800"/>
            <a:ext cx="109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97966928-8FC6-48C6-89C9-00450A4CDC1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28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10776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lang="en-AU" altLang="en-US" sz="3200" kern="1200" dirty="0" smtClean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9178" indent="-239178" algn="l" defTabSz="1219170" rtl="0" eaLnBrk="1" fontAlgn="base" latinLnBrk="0" hangingPunct="1">
        <a:spcBef>
          <a:spcPts val="1333"/>
        </a:spcBef>
        <a:spcAft>
          <a:spcPts val="800"/>
        </a:spcAft>
        <a:buClr>
          <a:schemeClr val="bg2"/>
        </a:buClr>
        <a:buFont typeface="Arial" charset="0"/>
        <a:buChar char="•"/>
        <a:defRPr lang="en-US" altLang="en-US" sz="2400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1pPr>
      <a:lvl2pPr marL="47835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2pPr>
      <a:lvl3pPr marL="715415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2133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3pPr>
      <a:lvl4pPr marL="954593" indent="-239178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US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4pPr>
      <a:lvl5pPr marL="1191654" indent="-237061" algn="l" defTabSz="1219170" rtl="0" eaLnBrk="1" fontAlgn="base" latinLnBrk="0" hangingPunct="1">
        <a:spcBef>
          <a:spcPct val="20000"/>
        </a:spcBef>
        <a:buClr>
          <a:schemeClr val="bg2"/>
        </a:buClr>
        <a:buFont typeface="Arial" charset="0"/>
        <a:buChar char="•"/>
        <a:defRPr lang="en-AU" altLang="en-US" sz="1867" b="0" kern="1200" baseline="0" dirty="0" smtClean="0">
          <a:solidFill>
            <a:srgbClr val="595959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0AC8F-BF7E-F375-10E9-069C21085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tx1"/>
                </a:solidFill>
              </a:rPr>
              <a:t>Lorem ipsum </a:t>
            </a:r>
            <a:r>
              <a:rPr lang="en-IN" b="1" dirty="0" err="1">
                <a:solidFill>
                  <a:schemeClr val="tx1"/>
                </a:solidFill>
              </a:rPr>
              <a:t>dolor</a:t>
            </a:r>
            <a:r>
              <a:rPr lang="en-IN" b="1" dirty="0">
                <a:solidFill>
                  <a:schemeClr val="tx1"/>
                </a:solidFill>
              </a:rPr>
              <a:t> sit amet, </a:t>
            </a:r>
            <a:r>
              <a:rPr lang="en-IN" b="1" dirty="0" err="1">
                <a:solidFill>
                  <a:schemeClr val="tx1"/>
                </a:solidFill>
              </a:rPr>
              <a:t>consectetur</a:t>
            </a:r>
            <a:r>
              <a:rPr lang="en-IN" b="1" dirty="0">
                <a:solidFill>
                  <a:schemeClr val="tx1"/>
                </a:solidFill>
              </a:rPr>
              <a:t> </a:t>
            </a:r>
            <a:r>
              <a:rPr lang="en-IN" b="1" dirty="0" err="1">
                <a:solidFill>
                  <a:schemeClr val="tx1"/>
                </a:solidFill>
              </a:rPr>
              <a:t>adipiscing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D957CD-B375-A4F5-D411-3DD706533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97966928-8FC6-48C6-89C9-00450A4CDC10}" type="slidenum">
              <a:rPr lang="en-AU">
                <a:solidFill>
                  <a:prstClr val="white"/>
                </a:solidFill>
                <a:latin typeface="Arial"/>
              </a:rPr>
              <a:pPr defTabSz="1219170"/>
              <a:t>1</a:t>
            </a:fld>
            <a:endParaRPr lang="en-AU">
              <a:solidFill>
                <a:prstClr val="white"/>
              </a:solidFill>
              <a:latin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93C19F9-29EE-0CA0-39A4-7C259216D878}"/>
              </a:ext>
            </a:extLst>
          </p:cNvPr>
          <p:cNvSpPr/>
          <p:nvPr/>
        </p:nvSpPr>
        <p:spPr>
          <a:xfrm>
            <a:off x="457198" y="1965101"/>
            <a:ext cx="2763753" cy="3031903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170" latinLnBrk="1"/>
            <a:endParaRPr lang="en-IN" sz="1333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9406AAA-5349-98A9-BF65-645CDC1D61B3}"/>
              </a:ext>
            </a:extLst>
          </p:cNvPr>
          <p:cNvSpPr/>
          <p:nvPr/>
        </p:nvSpPr>
        <p:spPr>
          <a:xfrm>
            <a:off x="996351" y="4003117"/>
            <a:ext cx="1716523" cy="53335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1219170"/>
            <a:r>
              <a:rPr lang="en-US" sz="1733" b="1" dirty="0">
                <a:solidFill>
                  <a:prstClr val="white"/>
                </a:solidFill>
                <a:latin typeface="Arial"/>
              </a:rPr>
              <a:t>Lorem ipsum dolor sit 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F28DFEE-8F25-E088-57FA-D3C30B0D2D1F}"/>
              </a:ext>
            </a:extLst>
          </p:cNvPr>
          <p:cNvSpPr/>
          <p:nvPr/>
        </p:nvSpPr>
        <p:spPr>
          <a:xfrm>
            <a:off x="1327587" y="2455231"/>
            <a:ext cx="1080917" cy="10809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478350-1F1F-96C6-3863-B91F334A7A3E}"/>
              </a:ext>
            </a:extLst>
          </p:cNvPr>
          <p:cNvSpPr/>
          <p:nvPr/>
        </p:nvSpPr>
        <p:spPr>
          <a:xfrm>
            <a:off x="3282833" y="1965101"/>
            <a:ext cx="2763753" cy="3031903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170" latinLnBrk="1"/>
            <a:endParaRPr lang="en-IN" sz="1333">
              <a:solidFill>
                <a:prstClr val="white"/>
              </a:solidFill>
              <a:latin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85B20CA-1CD9-2123-10FB-64F64A7F9FC2}"/>
              </a:ext>
            </a:extLst>
          </p:cNvPr>
          <p:cNvSpPr/>
          <p:nvPr/>
        </p:nvSpPr>
        <p:spPr>
          <a:xfrm>
            <a:off x="6108468" y="1965101"/>
            <a:ext cx="2763753" cy="3031903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170" latinLnBrk="1"/>
            <a:endParaRPr lang="en-IN" sz="1333">
              <a:solidFill>
                <a:prstClr val="white"/>
              </a:solidFill>
              <a:latin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D1A977-15FB-EF4D-7133-4523341987E8}"/>
              </a:ext>
            </a:extLst>
          </p:cNvPr>
          <p:cNvSpPr/>
          <p:nvPr/>
        </p:nvSpPr>
        <p:spPr>
          <a:xfrm>
            <a:off x="8934102" y="1965101"/>
            <a:ext cx="2763753" cy="3031903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170" latinLnBrk="1"/>
            <a:endParaRPr lang="en-IN" sz="1333">
              <a:solidFill>
                <a:prstClr val="white"/>
              </a:solidFill>
              <a:latin typeface="Arial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6406D65-63D1-77BA-3DDB-586B203276C5}"/>
              </a:ext>
            </a:extLst>
          </p:cNvPr>
          <p:cNvSpPr/>
          <p:nvPr/>
        </p:nvSpPr>
        <p:spPr>
          <a:xfrm>
            <a:off x="4119968" y="2455231"/>
            <a:ext cx="1080917" cy="10809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5EE11DB-8D77-23B7-D500-EDA7B05E08FF}"/>
              </a:ext>
            </a:extLst>
          </p:cNvPr>
          <p:cNvSpPr/>
          <p:nvPr/>
        </p:nvSpPr>
        <p:spPr>
          <a:xfrm>
            <a:off x="6945603" y="2455231"/>
            <a:ext cx="1080917" cy="10809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5406187-A8AD-D334-677B-DEE15B26F0ED}"/>
              </a:ext>
            </a:extLst>
          </p:cNvPr>
          <p:cNvSpPr/>
          <p:nvPr/>
        </p:nvSpPr>
        <p:spPr>
          <a:xfrm>
            <a:off x="9771238" y="2455231"/>
            <a:ext cx="1080917" cy="10809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IN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9483A9-868A-6459-551D-D88569B21F6A}"/>
              </a:ext>
            </a:extLst>
          </p:cNvPr>
          <p:cNvSpPr/>
          <p:nvPr/>
        </p:nvSpPr>
        <p:spPr>
          <a:xfrm>
            <a:off x="3802165" y="4003117"/>
            <a:ext cx="1716523" cy="53335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1219170"/>
            <a:r>
              <a:rPr lang="en-US" sz="1733" b="1" dirty="0">
                <a:solidFill>
                  <a:prstClr val="white"/>
                </a:solidFill>
                <a:latin typeface="Arial"/>
              </a:rPr>
              <a:t>Lorem ipsum dolor sit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E3EF511-7D2C-586E-3E52-9F6C08B50AD3}"/>
              </a:ext>
            </a:extLst>
          </p:cNvPr>
          <p:cNvSpPr/>
          <p:nvPr/>
        </p:nvSpPr>
        <p:spPr>
          <a:xfrm>
            <a:off x="6605597" y="4003117"/>
            <a:ext cx="1716523" cy="53335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1219170"/>
            <a:r>
              <a:rPr lang="en-US" sz="1733" b="1" dirty="0">
                <a:solidFill>
                  <a:prstClr val="white"/>
                </a:solidFill>
                <a:latin typeface="Arial"/>
              </a:rPr>
              <a:t>Lorem ipsum dolor sit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AC9EF91-C495-D982-766F-2EA61B5FF085}"/>
              </a:ext>
            </a:extLst>
          </p:cNvPr>
          <p:cNvSpPr/>
          <p:nvPr/>
        </p:nvSpPr>
        <p:spPr>
          <a:xfrm>
            <a:off x="9411412" y="4003117"/>
            <a:ext cx="1716523" cy="53335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1219170"/>
            <a:r>
              <a:rPr lang="en-US" sz="1733" b="1" dirty="0">
                <a:solidFill>
                  <a:prstClr val="white"/>
                </a:solidFill>
                <a:latin typeface="Arial"/>
              </a:rPr>
              <a:t>Lorem ipsum dolor sit </a:t>
            </a:r>
          </a:p>
        </p:txBody>
      </p:sp>
    </p:spTree>
    <p:extLst>
      <p:ext uri="{BB962C8B-B14F-4D97-AF65-F5344CB8AC3E}">
        <p14:creationId xmlns:p14="http://schemas.microsoft.com/office/powerpoint/2010/main" val="10511682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ceo Free Template - www.slideceo.com">
  <a:themeElements>
    <a:clrScheme name="Amcor">
      <a:dk1>
        <a:sysClr val="windowText" lastClr="000000"/>
      </a:dk1>
      <a:lt1>
        <a:sysClr val="window" lastClr="FFFFFF"/>
      </a:lt1>
      <a:dk2>
        <a:srgbClr val="00303C"/>
      </a:dk2>
      <a:lt2>
        <a:srgbClr val="00A1E0"/>
      </a:lt2>
      <a:accent1>
        <a:srgbClr val="00303C"/>
      </a:accent1>
      <a:accent2>
        <a:srgbClr val="00A1E0"/>
      </a:accent2>
      <a:accent3>
        <a:srgbClr val="009D4F"/>
      </a:accent3>
      <a:accent4>
        <a:srgbClr val="F28B00"/>
      </a:accent4>
      <a:accent5>
        <a:srgbClr val="00A70F"/>
      </a:accent5>
      <a:accent6>
        <a:srgbClr val="D41568"/>
      </a:accent6>
      <a:hlink>
        <a:srgbClr val="00A1E0"/>
      </a:hlink>
      <a:folHlink>
        <a:srgbClr val="00303C"/>
      </a:folHlink>
    </a:clrScheme>
    <a:fontScheme name="Amc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Slideceo Free Template - www.slideceo.com</vt:lpstr>
      <vt:lpstr>think-cell Slide</vt:lpstr>
      <vt:lpstr>Lorem ipsum dolor sit amet, consectetur adipiscing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adipiscing</dc:title>
  <dc:creator>Ashwin Kumar</dc:creator>
  <cp:lastModifiedBy>Ashwin Kumar</cp:lastModifiedBy>
  <cp:revision>1</cp:revision>
  <dcterms:created xsi:type="dcterms:W3CDTF">2022-12-09T08:45:09Z</dcterms:created>
  <dcterms:modified xsi:type="dcterms:W3CDTF">2022-12-09T08:45:17Z</dcterms:modified>
</cp:coreProperties>
</file>