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32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6FBB0-0B71-4358-8C30-A20D3C5773C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4C9A2-92BC-49F7-B548-8BD8F8C2E3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5927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C4537-5E7E-4239-8233-FE130B4306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455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72FFF-04AB-941A-4C54-48915EEA9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8E3996-5217-988E-011A-DB07FF647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68203-C0B0-324E-60E8-8FC58B3CA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6263E-3631-CE45-67DA-E1C89F1F8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59A9B-6A6D-09A1-74EB-AB084C184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9228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7DA69-0BCE-BC11-CACB-C41F3B17B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5A769-B1DF-0DDD-4F0A-C2F3BFF03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E4ACB-A7D2-7DDC-E012-C0CA2C0B0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FEAF7-64AB-F6FF-8EA4-DC380DC15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3E4E9-B3DD-876D-8B8E-B957F587F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5556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0C80A-BDA0-636F-4254-53BDB88CD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BDF81-59D9-7D6E-B5B4-C60B49E28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2F3BA-AFA5-7C0D-63EC-8214B155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DF9AA-9951-F629-5C58-4A4791F7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4D3AC-DEFD-AD86-6792-5D04475D0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5493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50438-B650-FF1F-FFE3-98A2022F4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9D135-2261-8BAC-B238-C80525A4D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908CB-26AC-3938-C465-3CE518F3A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3C70A-3CEA-F2AC-BC64-37DA95A8A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AFE363-DB4D-B094-5131-8A9F5F421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EDA2D-C1B9-3F33-4CE4-60824B811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4991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6F94F-6B01-06AC-E5D8-3D9FC730C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80003-813A-AA2C-DA85-496F2347B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05564-7D9F-BA5F-B9BA-018C5874A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110660-4745-0533-0420-5D27061BAB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2F0699-7063-F129-BE1C-9C5336333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29FCF7-1669-3893-DF30-87095C1C8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A87BDC-9D09-B41B-C685-6FA02A2C5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8EE7-74EB-CA2C-94C7-730D3A05E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806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19E80-9E75-F722-C46E-BE24C6FBB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953762-23D1-59E4-D72E-FD3651EF3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14A5E1-C452-CF1F-DF2F-18DF7F87D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8FDF41-6110-94F6-925A-9155A2742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9158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DAFB84-E55E-3281-C451-952848BE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573718-60B1-261C-2C0A-6B87CC131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08ECA-22C5-B642-8F6D-AA4E91D8F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2401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EA975-6C2D-D029-A087-673ED4AB9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B83DE-5002-73FC-FE4A-9EB938612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8D2BF-D711-3108-0244-E17BBDC36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BE1EE4-C88C-13B4-39AC-F0C80F666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BA644-A20E-C7EF-9296-EBD0E1CD3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521273-507B-1CC4-3318-CD6A5B8C3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2126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EC665-DF6E-7F13-2869-FD97496F0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16F0DC-F5C1-881D-471C-9D5ECF7DE6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785B4-5987-156D-1302-020B880E1A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10A13-C0F4-AB19-3871-A509D6DE6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79BC9-4634-E22E-7B2C-8E5FE5E7D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D166A-91A9-C9B1-7425-18886A01A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7468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E64C7-2D6D-5D07-B027-EB5EA11F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5F8876-A46A-C505-10D6-58F6850736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94AC0-59DC-B3C4-838C-5BD9FB2BA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40DF8-3421-4585-4A01-1DC324EF3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F4404-A25D-AC91-77F8-956261FB5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65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9BB30-4A93-4A41-95CD-2969CF0EA6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FCD27-51FD-137E-A3D7-29955B88CE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F1BA9-15EA-2677-C34C-A3C1BCDED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09C8D-1AD9-32FD-53D6-D0580861B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0407D-A84E-9F19-C982-9364DFB07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9956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1749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2B94E5-6796-4DAB-1FAF-9BC962B3A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0DE19-CF18-A4BF-E5B5-85B749F55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2BD8E-D78A-8A5F-737C-12825EBE55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EE369-412D-4CDC-9857-C2138FE700D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A65E5-C37A-776A-C425-C8AA6F085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17185-EDDA-5F5B-D42B-87A7B18831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B8DCE-5229-4ABB-95A8-1E80D27C00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207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4645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9A4FB59-2F1A-2DCF-45A5-B54EE6F52879}"/>
              </a:ext>
            </a:extLst>
          </p:cNvPr>
          <p:cNvGrpSpPr/>
          <p:nvPr/>
        </p:nvGrpSpPr>
        <p:grpSpPr>
          <a:xfrm>
            <a:off x="457200" y="4517570"/>
            <a:ext cx="8925451" cy="1525682"/>
            <a:chOff x="751949" y="3626164"/>
            <a:chExt cx="8925451" cy="152568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3F9419E-A30F-1914-5578-9FE13EC5D859}"/>
                </a:ext>
              </a:extLst>
            </p:cNvPr>
            <p:cNvGrpSpPr/>
            <p:nvPr/>
          </p:nvGrpSpPr>
          <p:grpSpPr>
            <a:xfrm>
              <a:off x="751949" y="3626164"/>
              <a:ext cx="8925451" cy="1525682"/>
              <a:chOff x="751949" y="3626164"/>
              <a:chExt cx="8925451" cy="1525682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FA12A5E-D65A-EFA6-8468-F2F8FEA2F504}"/>
                  </a:ext>
                </a:extLst>
              </p:cNvPr>
              <p:cNvSpPr/>
              <p:nvPr/>
            </p:nvSpPr>
            <p:spPr>
              <a:xfrm>
                <a:off x="751949" y="4144056"/>
                <a:ext cx="8925451" cy="1007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84200" dist="304800" dir="5400000" sx="94000" sy="94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5643DA8-4050-8F4C-36D7-45A1FB0BFD5A}"/>
                  </a:ext>
                </a:extLst>
              </p:cNvPr>
              <p:cNvSpPr/>
              <p:nvPr/>
            </p:nvSpPr>
            <p:spPr>
              <a:xfrm>
                <a:off x="751949" y="3626164"/>
                <a:ext cx="8925451" cy="5178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4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25" name="Google Shape;1293;p81">
                <a:extLst>
                  <a:ext uri="{FF2B5EF4-FFF2-40B4-BE49-F238E27FC236}">
                    <a16:creationId xmlns:a16="http://schemas.microsoft.com/office/drawing/2014/main" id="{03E21876-EF2C-BC9A-169B-C492CEB41D56}"/>
                  </a:ext>
                </a:extLst>
              </p:cNvPr>
              <p:cNvSpPr/>
              <p:nvPr/>
            </p:nvSpPr>
            <p:spPr>
              <a:xfrm>
                <a:off x="899921" y="3748544"/>
                <a:ext cx="198548" cy="287172"/>
              </a:xfrm>
              <a:custGeom>
                <a:avLst/>
                <a:gdLst/>
                <a:ahLst/>
                <a:cxnLst/>
                <a:rect l="l" t="t" r="r" b="b"/>
                <a:pathLst>
                  <a:path w="1649" h="2442" extrusionOk="0">
                    <a:moveTo>
                      <a:pt x="501" y="1"/>
                    </a:moveTo>
                    <a:cubicBezTo>
                      <a:pt x="238" y="1"/>
                      <a:pt x="1" y="336"/>
                      <a:pt x="250" y="590"/>
                    </a:cubicBezTo>
                    <a:lnTo>
                      <a:pt x="841" y="1232"/>
                    </a:lnTo>
                    <a:lnTo>
                      <a:pt x="250" y="1874"/>
                    </a:lnTo>
                    <a:cubicBezTo>
                      <a:pt x="36" y="2126"/>
                      <a:pt x="260" y="2441"/>
                      <a:pt x="516" y="2441"/>
                    </a:cubicBezTo>
                    <a:cubicBezTo>
                      <a:pt x="596" y="2441"/>
                      <a:pt x="680" y="2410"/>
                      <a:pt x="754" y="2336"/>
                    </a:cubicBezTo>
                    <a:lnTo>
                      <a:pt x="1555" y="1463"/>
                    </a:lnTo>
                    <a:cubicBezTo>
                      <a:pt x="1613" y="1405"/>
                      <a:pt x="1641" y="1326"/>
                      <a:pt x="1649" y="1246"/>
                    </a:cubicBezTo>
                    <a:cubicBezTo>
                      <a:pt x="1649" y="1239"/>
                      <a:pt x="1649" y="1239"/>
                      <a:pt x="1649" y="1232"/>
                    </a:cubicBezTo>
                    <a:cubicBezTo>
                      <a:pt x="1649" y="1225"/>
                      <a:pt x="1649" y="1225"/>
                      <a:pt x="1649" y="1218"/>
                    </a:cubicBezTo>
                    <a:cubicBezTo>
                      <a:pt x="1641" y="1138"/>
                      <a:pt x="1613" y="1059"/>
                      <a:pt x="1555" y="1001"/>
                    </a:cubicBezTo>
                    <a:lnTo>
                      <a:pt x="754" y="129"/>
                    </a:lnTo>
                    <a:cubicBezTo>
                      <a:pt x="679" y="38"/>
                      <a:pt x="588" y="1"/>
                      <a:pt x="50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7"/>
                <a:endParaRPr sz="14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26" name="Title 1">
                <a:extLst>
                  <a:ext uri="{FF2B5EF4-FFF2-40B4-BE49-F238E27FC236}">
                    <a16:creationId xmlns:a16="http://schemas.microsoft.com/office/drawing/2014/main" id="{72E2F43B-9870-12DC-72D8-994413A5A2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94998" y="4279345"/>
                <a:ext cx="7182252" cy="492443"/>
              </a:xfrm>
              <a:prstGeom prst="rect">
                <a:avLst/>
              </a:prstGeom>
            </p:spPr>
            <p:txBody>
              <a:bodyPr vert="horz" wrap="square" lIns="0" tIns="0" rIns="0" bIns="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marL="285744" indent="-285744" defTabSz="914377">
                  <a:lnSpc>
                    <a:spcPct val="100000"/>
                  </a:lnSpc>
                  <a:buClr>
                    <a:srgbClr val="F77E54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Lorem ipsum dolor sit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amet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,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consectetur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adipiscing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elit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, sed do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eiusmod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tempor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incididunt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labore et </a:t>
                </a:r>
              </a:p>
            </p:txBody>
          </p:sp>
        </p:grp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9A29BE86-07DC-81FE-8D16-C2768366E0EE}"/>
                </a:ext>
              </a:extLst>
            </p:cNvPr>
            <p:cNvSpPr txBox="1">
              <a:spLocks/>
            </p:cNvSpPr>
            <p:nvPr/>
          </p:nvSpPr>
          <p:spPr>
            <a:xfrm>
              <a:off x="1277413" y="3779257"/>
              <a:ext cx="8156874" cy="24622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defTabSz="914377">
                <a:lnSpc>
                  <a:spcPct val="100000"/>
                </a:lnSpc>
              </a:pP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Lorem ipsum dolor sit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consectetur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adipiscing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sed do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eiusmod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708615C-6ECD-6A04-BB3A-3745A1338F40}"/>
              </a:ext>
            </a:extLst>
          </p:cNvPr>
          <p:cNvGrpSpPr/>
          <p:nvPr/>
        </p:nvGrpSpPr>
        <p:grpSpPr>
          <a:xfrm>
            <a:off x="457200" y="2906485"/>
            <a:ext cx="8925451" cy="1525682"/>
            <a:chOff x="751949" y="3626164"/>
            <a:chExt cx="8925451" cy="152568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11EB209-FFCA-B422-D944-519BDC8173EE}"/>
                </a:ext>
              </a:extLst>
            </p:cNvPr>
            <p:cNvGrpSpPr/>
            <p:nvPr/>
          </p:nvGrpSpPr>
          <p:grpSpPr>
            <a:xfrm>
              <a:off x="751949" y="3626164"/>
              <a:ext cx="8925451" cy="1525682"/>
              <a:chOff x="751949" y="3626164"/>
              <a:chExt cx="8925451" cy="152568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3549BEE-1CDE-E95F-0C0E-082D77C9748E}"/>
                  </a:ext>
                </a:extLst>
              </p:cNvPr>
              <p:cNvSpPr/>
              <p:nvPr/>
            </p:nvSpPr>
            <p:spPr>
              <a:xfrm>
                <a:off x="751949" y="4144056"/>
                <a:ext cx="8925451" cy="1007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84200" dist="304800" dir="5400000" sx="94000" sy="94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CEC2F2D-5B75-CDC9-306D-BE1B0A4FB265}"/>
                  </a:ext>
                </a:extLst>
              </p:cNvPr>
              <p:cNvSpPr/>
              <p:nvPr/>
            </p:nvSpPr>
            <p:spPr>
              <a:xfrm>
                <a:off x="751949" y="3626164"/>
                <a:ext cx="8925451" cy="5178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4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" name="Google Shape;1293;p81">
                <a:extLst>
                  <a:ext uri="{FF2B5EF4-FFF2-40B4-BE49-F238E27FC236}">
                    <a16:creationId xmlns:a16="http://schemas.microsoft.com/office/drawing/2014/main" id="{336A51FE-737A-BAFA-1C7B-39EA991696CC}"/>
                  </a:ext>
                </a:extLst>
              </p:cNvPr>
              <p:cNvSpPr/>
              <p:nvPr/>
            </p:nvSpPr>
            <p:spPr>
              <a:xfrm>
                <a:off x="899921" y="3748544"/>
                <a:ext cx="198548" cy="287172"/>
              </a:xfrm>
              <a:custGeom>
                <a:avLst/>
                <a:gdLst/>
                <a:ahLst/>
                <a:cxnLst/>
                <a:rect l="l" t="t" r="r" b="b"/>
                <a:pathLst>
                  <a:path w="1649" h="2442" extrusionOk="0">
                    <a:moveTo>
                      <a:pt x="501" y="1"/>
                    </a:moveTo>
                    <a:cubicBezTo>
                      <a:pt x="238" y="1"/>
                      <a:pt x="1" y="336"/>
                      <a:pt x="250" y="590"/>
                    </a:cubicBezTo>
                    <a:lnTo>
                      <a:pt x="841" y="1232"/>
                    </a:lnTo>
                    <a:lnTo>
                      <a:pt x="250" y="1874"/>
                    </a:lnTo>
                    <a:cubicBezTo>
                      <a:pt x="36" y="2126"/>
                      <a:pt x="260" y="2441"/>
                      <a:pt x="516" y="2441"/>
                    </a:cubicBezTo>
                    <a:cubicBezTo>
                      <a:pt x="596" y="2441"/>
                      <a:pt x="680" y="2410"/>
                      <a:pt x="754" y="2336"/>
                    </a:cubicBezTo>
                    <a:lnTo>
                      <a:pt x="1555" y="1463"/>
                    </a:lnTo>
                    <a:cubicBezTo>
                      <a:pt x="1613" y="1405"/>
                      <a:pt x="1641" y="1326"/>
                      <a:pt x="1649" y="1246"/>
                    </a:cubicBezTo>
                    <a:cubicBezTo>
                      <a:pt x="1649" y="1239"/>
                      <a:pt x="1649" y="1239"/>
                      <a:pt x="1649" y="1232"/>
                    </a:cubicBezTo>
                    <a:cubicBezTo>
                      <a:pt x="1649" y="1225"/>
                      <a:pt x="1649" y="1225"/>
                      <a:pt x="1649" y="1218"/>
                    </a:cubicBezTo>
                    <a:cubicBezTo>
                      <a:pt x="1641" y="1138"/>
                      <a:pt x="1613" y="1059"/>
                      <a:pt x="1555" y="1001"/>
                    </a:cubicBezTo>
                    <a:lnTo>
                      <a:pt x="754" y="129"/>
                    </a:lnTo>
                    <a:cubicBezTo>
                      <a:pt x="679" y="38"/>
                      <a:pt x="588" y="1"/>
                      <a:pt x="50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7"/>
                <a:endParaRPr sz="14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11" name="Title 1">
                <a:extLst>
                  <a:ext uri="{FF2B5EF4-FFF2-40B4-BE49-F238E27FC236}">
                    <a16:creationId xmlns:a16="http://schemas.microsoft.com/office/drawing/2014/main" id="{60E0239C-6AE4-0BF0-1778-4A115C0618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94998" y="4279345"/>
                <a:ext cx="7182252" cy="492443"/>
              </a:xfrm>
              <a:prstGeom prst="rect">
                <a:avLst/>
              </a:prstGeom>
            </p:spPr>
            <p:txBody>
              <a:bodyPr vert="horz" wrap="square" lIns="0" tIns="0" rIns="0" bIns="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marL="285744" indent="-285744" defTabSz="914377">
                  <a:lnSpc>
                    <a:spcPct val="100000"/>
                  </a:lnSpc>
                  <a:buClr>
                    <a:srgbClr val="F77E54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Lorem ipsum dolor sit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amet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,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consectetur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adipiscing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elit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, sed do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eiusmod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tempor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incididunt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labore et </a:t>
                </a:r>
              </a:p>
            </p:txBody>
          </p:sp>
        </p:grp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33C51B9B-54B2-DBB9-CFB8-C868260AE626}"/>
                </a:ext>
              </a:extLst>
            </p:cNvPr>
            <p:cNvSpPr txBox="1">
              <a:spLocks/>
            </p:cNvSpPr>
            <p:nvPr/>
          </p:nvSpPr>
          <p:spPr>
            <a:xfrm>
              <a:off x="1277413" y="3779257"/>
              <a:ext cx="8156874" cy="24622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defTabSz="914377">
                <a:lnSpc>
                  <a:spcPct val="100000"/>
                </a:lnSpc>
              </a:pP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Lorem ipsum dolor sit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consectetur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adipiscing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sed do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eiusmod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858BA878-7980-2542-92CF-EC4F64514B63}"/>
              </a:ext>
            </a:extLst>
          </p:cNvPr>
          <p:cNvSpPr/>
          <p:nvPr/>
        </p:nvSpPr>
        <p:spPr>
          <a:xfrm>
            <a:off x="9561595" y="1295400"/>
            <a:ext cx="2122405" cy="4747853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Calibri" panose="020F0502020204030204"/>
              </a:rPr>
              <a:t>PHOTO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A6087A2-4FB0-D88B-B218-2289436F8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accent4"/>
                </a:solidFill>
              </a:rPr>
              <a:t>Lorem ipsum </a:t>
            </a:r>
            <a:r>
              <a:rPr lang="en-IN" dirty="0" err="1">
                <a:solidFill>
                  <a:schemeClr val="accent4"/>
                </a:solidFill>
              </a:rPr>
              <a:t>dolor</a:t>
            </a:r>
            <a:r>
              <a:rPr lang="en-IN" dirty="0">
                <a:solidFill>
                  <a:schemeClr val="accent4"/>
                </a:solidFill>
              </a:rPr>
              <a:t> 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E732AB8-898F-00CB-A266-3F6BFD17BBD1}"/>
              </a:ext>
            </a:extLst>
          </p:cNvPr>
          <p:cNvGrpSpPr/>
          <p:nvPr/>
        </p:nvGrpSpPr>
        <p:grpSpPr>
          <a:xfrm>
            <a:off x="457200" y="1295399"/>
            <a:ext cx="8925451" cy="1525682"/>
            <a:chOff x="751949" y="3626164"/>
            <a:chExt cx="8925451" cy="1525682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A0F8D7C-4551-1570-C91D-71D2DE716FF1}"/>
                </a:ext>
              </a:extLst>
            </p:cNvPr>
            <p:cNvGrpSpPr/>
            <p:nvPr/>
          </p:nvGrpSpPr>
          <p:grpSpPr>
            <a:xfrm>
              <a:off x="751949" y="3626164"/>
              <a:ext cx="8925451" cy="1525682"/>
              <a:chOff x="751949" y="3626164"/>
              <a:chExt cx="8925451" cy="1525682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D7BA0D2-9E97-1038-1727-69E1E11EB5FC}"/>
                  </a:ext>
                </a:extLst>
              </p:cNvPr>
              <p:cNvSpPr/>
              <p:nvPr/>
            </p:nvSpPr>
            <p:spPr>
              <a:xfrm>
                <a:off x="751949" y="4144056"/>
                <a:ext cx="8925451" cy="1007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84200" dist="304800" dir="5400000" sx="94000" sy="94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2A768C2-F9B4-743F-0690-8B93CE779746}"/>
                  </a:ext>
                </a:extLst>
              </p:cNvPr>
              <p:cNvSpPr/>
              <p:nvPr/>
            </p:nvSpPr>
            <p:spPr>
              <a:xfrm>
                <a:off x="751949" y="3626164"/>
                <a:ext cx="8925451" cy="5178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4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15" name="Google Shape;1293;p81">
                <a:extLst>
                  <a:ext uri="{FF2B5EF4-FFF2-40B4-BE49-F238E27FC236}">
                    <a16:creationId xmlns:a16="http://schemas.microsoft.com/office/drawing/2014/main" id="{7AE27901-FB80-C953-FAE8-032A5AB31E31}"/>
                  </a:ext>
                </a:extLst>
              </p:cNvPr>
              <p:cNvSpPr/>
              <p:nvPr/>
            </p:nvSpPr>
            <p:spPr>
              <a:xfrm>
                <a:off x="899921" y="3748544"/>
                <a:ext cx="198548" cy="287172"/>
              </a:xfrm>
              <a:custGeom>
                <a:avLst/>
                <a:gdLst/>
                <a:ahLst/>
                <a:cxnLst/>
                <a:rect l="l" t="t" r="r" b="b"/>
                <a:pathLst>
                  <a:path w="1649" h="2442" extrusionOk="0">
                    <a:moveTo>
                      <a:pt x="501" y="1"/>
                    </a:moveTo>
                    <a:cubicBezTo>
                      <a:pt x="238" y="1"/>
                      <a:pt x="1" y="336"/>
                      <a:pt x="250" y="590"/>
                    </a:cubicBezTo>
                    <a:lnTo>
                      <a:pt x="841" y="1232"/>
                    </a:lnTo>
                    <a:lnTo>
                      <a:pt x="250" y="1874"/>
                    </a:lnTo>
                    <a:cubicBezTo>
                      <a:pt x="36" y="2126"/>
                      <a:pt x="260" y="2441"/>
                      <a:pt x="516" y="2441"/>
                    </a:cubicBezTo>
                    <a:cubicBezTo>
                      <a:pt x="596" y="2441"/>
                      <a:pt x="680" y="2410"/>
                      <a:pt x="754" y="2336"/>
                    </a:cubicBezTo>
                    <a:lnTo>
                      <a:pt x="1555" y="1463"/>
                    </a:lnTo>
                    <a:cubicBezTo>
                      <a:pt x="1613" y="1405"/>
                      <a:pt x="1641" y="1326"/>
                      <a:pt x="1649" y="1246"/>
                    </a:cubicBezTo>
                    <a:cubicBezTo>
                      <a:pt x="1649" y="1239"/>
                      <a:pt x="1649" y="1239"/>
                      <a:pt x="1649" y="1232"/>
                    </a:cubicBezTo>
                    <a:cubicBezTo>
                      <a:pt x="1649" y="1225"/>
                      <a:pt x="1649" y="1225"/>
                      <a:pt x="1649" y="1218"/>
                    </a:cubicBezTo>
                    <a:cubicBezTo>
                      <a:pt x="1641" y="1138"/>
                      <a:pt x="1613" y="1059"/>
                      <a:pt x="1555" y="1001"/>
                    </a:cubicBezTo>
                    <a:lnTo>
                      <a:pt x="754" y="129"/>
                    </a:lnTo>
                    <a:cubicBezTo>
                      <a:pt x="679" y="38"/>
                      <a:pt x="588" y="1"/>
                      <a:pt x="50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7"/>
                <a:endParaRPr sz="14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id="{F7C3A114-2C57-54D5-9767-110BC9BF4D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94998" y="4279345"/>
                <a:ext cx="7182252" cy="492443"/>
              </a:xfrm>
              <a:prstGeom prst="rect">
                <a:avLst/>
              </a:prstGeom>
            </p:spPr>
            <p:txBody>
              <a:bodyPr vert="horz" wrap="square" lIns="0" tIns="0" rIns="0" bIns="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marL="285744" indent="-285744" defTabSz="914377">
                  <a:lnSpc>
                    <a:spcPct val="100000"/>
                  </a:lnSpc>
                  <a:buClr>
                    <a:srgbClr val="F77E54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Lorem ipsum dolor sit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amet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,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consectetur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adipiscing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elit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, sed do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eiusmod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tempor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incididunt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1600" dirty="0" err="1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ut</a:t>
                </a:r>
                <a:r>
                  <a:rPr lang="en-US" sz="1600" dirty="0">
                    <a:solidFill>
                      <a:srgbClr val="0B2E3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labore et </a:t>
                </a:r>
              </a:p>
            </p:txBody>
          </p:sp>
        </p:grpSp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B4EC9E64-DB5A-9DD4-88C6-799090750EB0}"/>
                </a:ext>
              </a:extLst>
            </p:cNvPr>
            <p:cNvSpPr txBox="1">
              <a:spLocks/>
            </p:cNvSpPr>
            <p:nvPr/>
          </p:nvSpPr>
          <p:spPr>
            <a:xfrm>
              <a:off x="1277413" y="3779257"/>
              <a:ext cx="8156874" cy="24622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defTabSz="914377">
                <a:lnSpc>
                  <a:spcPct val="100000"/>
                </a:lnSpc>
              </a:pP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Lorem ipsum dolor sit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consectetur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adipiscing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sed do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eiusmod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44532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Lorem ipsum dolor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</dc:title>
  <dc:creator>Ashwin Kumar</dc:creator>
  <cp:lastModifiedBy>Ashwin Kumar</cp:lastModifiedBy>
  <cp:revision>1</cp:revision>
  <dcterms:created xsi:type="dcterms:W3CDTF">2022-12-09T08:38:20Z</dcterms:created>
  <dcterms:modified xsi:type="dcterms:W3CDTF">2022-12-09T08:38:30Z</dcterms:modified>
</cp:coreProperties>
</file>