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2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07505-07CE-D6CC-5DC2-BC4842D43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6E1684-0831-CA3B-742F-7BE65586F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D0882-A1C8-7843-BD52-1D9F3166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ABBAC-0418-FCDA-DC12-577E4B296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D8423-0736-58D5-7909-40170E78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724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B0741-5A13-ED2F-22E3-F24468C66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6CAC6-8508-B72B-57E2-DACA62B72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7A352-3142-0F94-B794-B94076ADC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AA42D-2C21-9A12-97F1-AB5743E0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4A366-BF51-308B-5284-65160DCA7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156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59629-3695-7135-233F-1C841CB6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DD319-699A-9202-9092-DE1E48FA8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0B88C-1C72-80F1-FDA7-D36EE23C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5FE49-04FE-9DDF-B9B2-67F41C19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2E28C-A494-E52B-5906-E526D82A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910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28673-B58B-BAD6-500E-E194285E2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369EB-49FA-B31D-2B9E-3B45C56BD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EB09B-C541-2C5D-B1D9-55151D63A7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58D79-C93A-ED0A-583E-5647BBE5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2D7CA-C00A-3796-27AF-26C6D17A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67C166-EAA8-DF81-B8F3-04C9E5B50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78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6093-7F1D-21C8-CA31-09905A37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42BF2-231B-5ECC-8225-BCE952B1B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F75806-9AC7-3389-3A10-F260D644B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45650-7764-A902-DB7B-B6147C4C4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02DC0-9535-A254-1CFD-FC6495DA2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448192-E59D-01E0-B40A-CC0BCBA6F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EF3600-5686-39FB-8A93-060AE494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472BA7-8DFB-49CD-25A6-C64A8C03C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28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C3E4-31F5-79E8-BE2A-FDA11ABA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4CD855-2CED-4F34-E050-5E9535FB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FEFD4-B9D8-C195-36CF-4DA65E15A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7B53E-9C7B-E423-3D9C-CD1FF883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832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5BEFA0-F7B2-CF5D-43D2-A607F938B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D88A79-7FCA-9AEE-269A-B28FBEDC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ACFBD-37BE-1654-05C1-A3B8669F1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4725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EC4E5-D315-4CA7-1929-8EFA16BC2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7D79E-35DC-7C86-6FEF-68F905C19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D3A75-668D-6AB4-1E02-FFE8BCF04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AED9E-F38A-212E-7232-F5FBAB2DC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E91E0-3BCA-25A6-AA12-6CDD38C8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8E794-E2FD-F760-6F51-1B4428359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836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18DA5-AEAA-D718-C013-6D3E2B07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9086F5-6329-F492-3BA4-CD70E73CBA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7A33B-6F96-208D-1815-D909F14FD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A46F8-DB35-C1F3-1258-7D8F8F9D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391FA-2C41-158A-8B33-EBEFA1D35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0DA3A-5CCA-0EF6-9633-45B55CF07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72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4EE9-FFD8-6518-48B6-3D645084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2CC85-B676-5C36-3DC0-8E18D161F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9D612-6869-156F-346D-C78134BAE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64284-0F09-808B-AEBD-7F051CB5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5DE8B-B844-8732-A969-CBEB428F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2224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98D160-0D25-9916-314F-240362FB6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74D981-4D4D-FA7D-BDD8-5AB4281DD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706AE-E82B-62F1-9B35-CDEDA538D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F7BB7-0CCF-3807-D339-F3AC6408E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909EA-50AD-23FB-05E0-3CFD4EB72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1730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5252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2961E0-9A98-8741-EE24-D835B8541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2F261-4E9A-0CDF-248B-92F4B67E8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533F1-8DA1-04EA-02C2-D68964B11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BA7CD-C20A-4560-9C00-04F67132F790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81058-22EA-DC37-FA40-6C75249FE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C63CE-18E7-BC47-9D2B-527FEE293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61BE0-357C-4AA3-A7DE-9C59C94AC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68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13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54F4-D753-E890-F117-79D1A41EB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accent5"/>
                </a:solidFill>
              </a:rPr>
              <a:t>Lorem ipsum </a:t>
            </a:r>
            <a:r>
              <a:rPr lang="en-IN" dirty="0" err="1">
                <a:solidFill>
                  <a:schemeClr val="accent5"/>
                </a:solidFill>
              </a:rPr>
              <a:t>dolor</a:t>
            </a:r>
            <a:r>
              <a:rPr lang="en-IN" dirty="0">
                <a:solidFill>
                  <a:schemeClr val="accent5"/>
                </a:solidFill>
              </a:rPr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C6F396-6DF0-8F63-3B7F-71FD36BF27D7}"/>
              </a:ext>
            </a:extLst>
          </p:cNvPr>
          <p:cNvGrpSpPr/>
          <p:nvPr/>
        </p:nvGrpSpPr>
        <p:grpSpPr>
          <a:xfrm>
            <a:off x="808448" y="1548240"/>
            <a:ext cx="5155365" cy="1463644"/>
            <a:chOff x="751949" y="1548239"/>
            <a:chExt cx="5155365" cy="146364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7B8E130-908C-1616-D7F1-EC86C82750AF}"/>
                </a:ext>
              </a:extLst>
            </p:cNvPr>
            <p:cNvSpPr/>
            <p:nvPr/>
          </p:nvSpPr>
          <p:spPr>
            <a:xfrm>
              <a:off x="751949" y="1548239"/>
              <a:ext cx="5155365" cy="14636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140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F2D9342B-82DB-16A5-CF1D-BCE6F50B0DA3}"/>
                </a:ext>
              </a:extLst>
            </p:cNvPr>
            <p:cNvSpPr txBox="1">
              <a:spLocks/>
            </p:cNvSpPr>
            <p:nvPr/>
          </p:nvSpPr>
          <p:spPr>
            <a:xfrm>
              <a:off x="1482081" y="1804941"/>
              <a:ext cx="2978532" cy="923330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defTabSz="914377">
                <a:lnSpc>
                  <a:spcPct val="10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dolor sit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consectetur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sed </a:t>
              </a:r>
            </a:p>
          </p:txBody>
        </p:sp>
        <p:sp>
          <p:nvSpPr>
            <p:cNvPr id="6" name="Google Shape;1293;p81">
              <a:extLst>
                <a:ext uri="{FF2B5EF4-FFF2-40B4-BE49-F238E27FC236}">
                  <a16:creationId xmlns:a16="http://schemas.microsoft.com/office/drawing/2014/main" id="{9BFC849F-6EDE-1D08-9516-E4C423B472B4}"/>
                </a:ext>
              </a:extLst>
            </p:cNvPr>
            <p:cNvSpPr/>
            <p:nvPr/>
          </p:nvSpPr>
          <p:spPr>
            <a:xfrm>
              <a:off x="969032" y="2144401"/>
              <a:ext cx="187589" cy="271321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sz="1600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17CF20-12B4-5AFD-6EBF-20841588274C}"/>
              </a:ext>
            </a:extLst>
          </p:cNvPr>
          <p:cNvGrpSpPr/>
          <p:nvPr/>
        </p:nvGrpSpPr>
        <p:grpSpPr>
          <a:xfrm>
            <a:off x="6348454" y="1548238"/>
            <a:ext cx="5155365" cy="1463644"/>
            <a:chOff x="751949" y="2448123"/>
            <a:chExt cx="5155365" cy="14636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FA5DB63-6C5F-3DBF-3972-21249DFECCBC}"/>
                </a:ext>
              </a:extLst>
            </p:cNvPr>
            <p:cNvSpPr/>
            <p:nvPr/>
          </p:nvSpPr>
          <p:spPr>
            <a:xfrm>
              <a:off x="751949" y="2448123"/>
              <a:ext cx="5155365" cy="14636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IN" sz="140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0073DE7D-A5EF-009C-C60A-09E7B73E9C8E}"/>
                </a:ext>
              </a:extLst>
            </p:cNvPr>
            <p:cNvSpPr txBox="1">
              <a:spLocks/>
            </p:cNvSpPr>
            <p:nvPr/>
          </p:nvSpPr>
          <p:spPr>
            <a:xfrm>
              <a:off x="1482080" y="2704824"/>
              <a:ext cx="3291873" cy="923330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defTabSz="914377">
                <a:lnSpc>
                  <a:spcPct val="10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dolor sit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consectetur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0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20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sed </a:t>
              </a:r>
            </a:p>
          </p:txBody>
        </p:sp>
        <p:sp>
          <p:nvSpPr>
            <p:cNvPr id="11" name="Google Shape;1293;p81">
              <a:extLst>
                <a:ext uri="{FF2B5EF4-FFF2-40B4-BE49-F238E27FC236}">
                  <a16:creationId xmlns:a16="http://schemas.microsoft.com/office/drawing/2014/main" id="{8FBFB335-F075-A47A-8264-000B50ECCAC0}"/>
                </a:ext>
              </a:extLst>
            </p:cNvPr>
            <p:cNvSpPr/>
            <p:nvPr/>
          </p:nvSpPr>
          <p:spPr>
            <a:xfrm>
              <a:off x="969032" y="3044285"/>
              <a:ext cx="187589" cy="271321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7"/>
              <a:endParaRPr sz="1600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56AEDBE-FEAE-7A7F-8B3E-FD3179740E12}"/>
              </a:ext>
            </a:extLst>
          </p:cNvPr>
          <p:cNvSpPr/>
          <p:nvPr/>
        </p:nvSpPr>
        <p:spPr>
          <a:xfrm>
            <a:off x="808450" y="3170543"/>
            <a:ext cx="5155365" cy="23681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7200000" sx="97000" sy="97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FEB0D63-5547-468A-93A6-77B340BA1399}"/>
              </a:ext>
            </a:extLst>
          </p:cNvPr>
          <p:cNvSpPr txBox="1">
            <a:spLocks/>
          </p:cNvSpPr>
          <p:nvPr/>
        </p:nvSpPr>
        <p:spPr>
          <a:xfrm>
            <a:off x="1538578" y="3343578"/>
            <a:ext cx="4073989" cy="18466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00000"/>
              </a:lnSpc>
            </a:pP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Ut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enim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 minim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veniam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nostrud</a:t>
            </a:r>
            <a:endParaRPr lang="en-US" sz="2000" b="1" dirty="0">
              <a:solidFill>
                <a:srgbClr val="383F4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3487A6-6D39-A7F8-4491-A20C78BABE7D}"/>
              </a:ext>
            </a:extLst>
          </p:cNvPr>
          <p:cNvSpPr/>
          <p:nvPr/>
        </p:nvSpPr>
        <p:spPr>
          <a:xfrm>
            <a:off x="6348454" y="3170543"/>
            <a:ext cx="5155365" cy="23681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st="304800" dir="7200000" sx="97000" sy="97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IN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E61FD9-5A2E-33D1-0FDE-64AD118891A4}"/>
              </a:ext>
            </a:extLst>
          </p:cNvPr>
          <p:cNvSpPr txBox="1">
            <a:spLocks/>
          </p:cNvSpPr>
          <p:nvPr/>
        </p:nvSpPr>
        <p:spPr>
          <a:xfrm>
            <a:off x="7078582" y="3343578"/>
            <a:ext cx="4073989" cy="18466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00000"/>
              </a:lnSpc>
            </a:pP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Ut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enim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 minim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veniam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</a:t>
            </a:r>
            <a:r>
              <a:rPr lang="en-US" sz="2000" b="1" dirty="0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solidFill>
                  <a:srgbClr val="383F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nostrud</a:t>
            </a:r>
            <a:endParaRPr lang="en-US" sz="2000" b="1" dirty="0">
              <a:solidFill>
                <a:srgbClr val="383F4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17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Office Theme</vt:lpstr>
      <vt:lpstr>Slideceo Free Template - www.slideceo.com</vt:lpstr>
      <vt:lpstr>think-cell Slide</vt:lpstr>
      <vt:lpstr>Lorem ipsum dolor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</dc:title>
  <dc:creator>Ashwin Kumar</dc:creator>
  <cp:lastModifiedBy>Ashwin Kumar</cp:lastModifiedBy>
  <cp:revision>1</cp:revision>
  <dcterms:created xsi:type="dcterms:W3CDTF">2022-12-09T08:38:41Z</dcterms:created>
  <dcterms:modified xsi:type="dcterms:W3CDTF">2022-12-09T08:38:54Z</dcterms:modified>
</cp:coreProperties>
</file>