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2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DC667-CFA7-68F5-8396-C91D8D305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DFF717-A604-B390-3E36-6F8E168B1B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9F7FC-89B0-5403-28D4-532CEE212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7E460-B635-172C-1E63-160FB1CD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1EACD-BAD9-F523-5B00-64BBCE52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435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B530B-3DE5-5B96-5803-7711DF258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05B0D-E551-04E4-D63E-7E136099F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D9388-0889-D78E-C804-A282C0240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5163D-3DB0-433E-C5AB-D6452F293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8A149-46B7-18F0-9220-95747E56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226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6BBA9-58D6-592D-74D1-350D1F1F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3E8FC-A742-AA6C-1928-FA5676DB5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2ABF9-836E-9630-751D-A4DC81A6C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E075F-6F9E-4D9F-835E-0D0D0BF3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58E16-292E-F776-8FB4-0C3E87D07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989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292AF-976D-F699-5639-45D59630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13F03-49BD-F895-4FE5-3623261B9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CF904B-8A5D-763E-54BA-82E276506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875D9F-1894-0245-663D-784295DCE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A02F7-7587-D7DA-16A4-E8B20773F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0A0E5-8CC6-0372-A8BE-2B7E40628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1934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94CE-91E6-D6F8-FBBA-0554D5898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C371D-1E3C-2167-DE52-4F0FA4272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0D1E64-B32A-F953-F987-D66CB0647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492441-4333-D317-9CF3-3B0A85ACB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0E5099-722E-543A-9889-EFA8443126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3DFE4F-9703-4931-835E-C7CE5F982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F6F5B0-7E41-6203-C0C3-DA937561E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1CF5B2-609A-0014-7FE8-646102FF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841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5A5C-962E-2788-4D6C-678044CF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63EE19-FACF-E9F3-24B2-CD69E211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EFE6-178D-7D6B-FD55-479D709FB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6C1D8-701C-3B3C-317C-B6D5103B2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86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4422AC-BCF1-1841-492A-84F803F2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8E56C-ABF9-5EC5-D9DE-752F3EE0B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A1A78-C48C-6CC6-6812-7896130D7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76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B5E17-DD1E-6F27-6070-4AE83C4A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30D0F-62E9-A95A-1609-61980C132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093D1-4F68-B069-EF6D-745992CF4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557D9-E0CE-5B12-EB9A-3AF77ED64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348C8-FF53-5C5F-3C9A-A9F0659A4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81CCD0-48DA-5F2D-1CB8-E995E522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648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006CE-3537-364F-32B7-4BDA172E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F048DB-2B39-B31F-0BD8-45F30DCE2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92343-1CF4-225E-CEF7-D2987DDA4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CED4C-6DAF-C439-1B64-EE6EC19AF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FE80A-2C96-47D3-D660-115C3D534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42F80B-8F96-A1FC-853C-2A0E1687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082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CEC94-0868-29ED-9EB1-674C1421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2555C-505E-5ABD-C59D-D1FE1943C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EF0A1-57C6-A02B-2FDB-2F3A15AE3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2851B-BB2B-8A54-53E7-4BB419270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729D7-4656-CAA5-72CC-091E59BF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757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6E050F-8094-D6A5-5DD1-868EB48395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47C0D4-F53D-68A6-44BC-B8DED5320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F0BC2-67BA-0464-7274-12784416F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C76C6-476F-48DC-86AB-CB90B272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E7D0A-CF7E-B125-6F88-42E8F2898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8438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82027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7C4985-5C37-0CF6-0DEC-077380871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B6441-C463-91A4-34C6-BF759FBEB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4A057-AC03-20C5-85E6-9E6ECE553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99A98-D318-4DC8-B929-E15C7CDEAC3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BBCDF-BD9D-7596-7A0D-1C9B63876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75420-D3A4-6870-6ECD-07D9A23CA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1008C-AEA8-4B51-82EB-F6446E5952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424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2748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E1130-2AF4-A7C3-6328-FEAB0D9AA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</p:spPr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9E204A-AD5E-B029-2800-0929CDE2FDC9}"/>
              </a:ext>
            </a:extLst>
          </p:cNvPr>
          <p:cNvSpPr txBox="1">
            <a:spLocks/>
          </p:cNvSpPr>
          <p:nvPr/>
        </p:nvSpPr>
        <p:spPr>
          <a:xfrm>
            <a:off x="457201" y="1306287"/>
            <a:ext cx="1071615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2000" b="1" dirty="0">
                <a:solidFill>
                  <a:srgbClr val="009490"/>
                </a:solidFill>
              </a:rPr>
              <a:t>Lorem ipsum dolor sit </a:t>
            </a:r>
            <a:r>
              <a:rPr lang="en-US" sz="2000" b="1" dirty="0" err="1">
                <a:solidFill>
                  <a:srgbClr val="009490"/>
                </a:solidFill>
              </a:rPr>
              <a:t>amet</a:t>
            </a:r>
            <a:r>
              <a:rPr lang="en-US" sz="2000" b="1" dirty="0">
                <a:solidFill>
                  <a:srgbClr val="009490"/>
                </a:solidFill>
              </a:rPr>
              <a:t>, </a:t>
            </a:r>
            <a:r>
              <a:rPr lang="en-US" sz="2000" b="1" dirty="0" err="1">
                <a:solidFill>
                  <a:srgbClr val="009490"/>
                </a:solidFill>
              </a:rPr>
              <a:t>consectetur</a:t>
            </a:r>
            <a:r>
              <a:rPr lang="en-US" sz="2000" b="1" dirty="0">
                <a:solidFill>
                  <a:srgbClr val="009490"/>
                </a:solidFill>
              </a:rPr>
              <a:t> </a:t>
            </a:r>
            <a:r>
              <a:rPr lang="en-US" sz="2000" b="1" dirty="0" err="1">
                <a:solidFill>
                  <a:srgbClr val="009490"/>
                </a:solidFill>
              </a:rPr>
              <a:t>adipiscing</a:t>
            </a:r>
            <a:r>
              <a:rPr lang="en-US" sz="2000" b="1" dirty="0">
                <a:solidFill>
                  <a:srgbClr val="009490"/>
                </a:solidFill>
              </a:rPr>
              <a:t> </a:t>
            </a:r>
            <a:r>
              <a:rPr lang="en-US" sz="2000" b="1" dirty="0" err="1">
                <a:solidFill>
                  <a:srgbClr val="009490"/>
                </a:solidFill>
              </a:rPr>
              <a:t>elit</a:t>
            </a:r>
            <a:r>
              <a:rPr lang="en-US" sz="2000" b="1" dirty="0">
                <a:solidFill>
                  <a:srgbClr val="009490"/>
                </a:solidFill>
              </a:rPr>
              <a:t>, sed do </a:t>
            </a:r>
            <a:r>
              <a:rPr lang="en-US" sz="2000" b="1" dirty="0" err="1">
                <a:solidFill>
                  <a:srgbClr val="009490"/>
                </a:solidFill>
              </a:rPr>
              <a:t>eiusmod</a:t>
            </a:r>
            <a:r>
              <a:rPr lang="en-US" sz="2000" b="1" dirty="0">
                <a:solidFill>
                  <a:srgbClr val="009490"/>
                </a:solidFill>
              </a:rPr>
              <a:t> </a:t>
            </a:r>
            <a:r>
              <a:rPr lang="en-US" sz="2000" b="1" dirty="0" err="1">
                <a:solidFill>
                  <a:srgbClr val="009490"/>
                </a:solidFill>
              </a:rPr>
              <a:t>tempor</a:t>
            </a:r>
            <a:endParaRPr lang="en-US" sz="2000" b="1" dirty="0">
              <a:solidFill>
                <a:srgbClr val="00949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81A55AA-B279-BBFB-1EB0-DF6D4C18EE41}"/>
              </a:ext>
            </a:extLst>
          </p:cNvPr>
          <p:cNvGrpSpPr/>
          <p:nvPr/>
        </p:nvGrpSpPr>
        <p:grpSpPr>
          <a:xfrm>
            <a:off x="457200" y="2009202"/>
            <a:ext cx="3200400" cy="972950"/>
            <a:chOff x="723900" y="2009203"/>
            <a:chExt cx="3200400" cy="9729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23EE220-7B15-2534-A4C7-985A85FA9201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2CD88B9-51F5-91BE-DF11-CBA20D7915C1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FEB12E29-C579-7CA1-E368-1AC5C8C8FD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98839"/>
                <a:ext cx="1099711" cy="16047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R45.89</a:t>
                </a:r>
              </a:p>
            </p:txBody>
          </p:sp>
        </p:grpSp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71CFD664-7B19-1176-89C6-6F5D1422B327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57657"/>
              <a:ext cx="1990855" cy="88639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F3905E6-D680-11AB-8023-DB7BF3C13AB7}"/>
              </a:ext>
            </a:extLst>
          </p:cNvPr>
          <p:cNvGrpSpPr/>
          <p:nvPr/>
        </p:nvGrpSpPr>
        <p:grpSpPr>
          <a:xfrm>
            <a:off x="457201" y="3382634"/>
            <a:ext cx="3257551" cy="972951"/>
            <a:chOff x="723900" y="2009203"/>
            <a:chExt cx="3257550" cy="97295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577DB0A-AB9B-7431-7061-1C2C28EFEBAA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0A876B7-9D7C-E930-088E-38C9C74B03D0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2321B0EF-060E-4A1A-5BE8-85D5C884B4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98839"/>
                <a:ext cx="1099711" cy="16047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F15.20</a:t>
                </a:r>
              </a:p>
            </p:txBody>
          </p:sp>
        </p:grpSp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A8F68274-A898-4823-1B8B-141F59074EB6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57656"/>
              <a:ext cx="2048005" cy="88639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E66C39-50B9-C477-577A-AF66B8157C04}"/>
              </a:ext>
            </a:extLst>
          </p:cNvPr>
          <p:cNvGrpSpPr/>
          <p:nvPr/>
        </p:nvGrpSpPr>
        <p:grpSpPr>
          <a:xfrm>
            <a:off x="457201" y="4756063"/>
            <a:ext cx="3257551" cy="972951"/>
            <a:chOff x="723900" y="2009203"/>
            <a:chExt cx="3257550" cy="97295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2EA2230-59E1-65B4-88C2-57373982F8F0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7975C7F-2CC0-00EC-6E9C-16BF909C213F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0D46395D-306B-D7F7-12ED-EAF303FC0DE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98839"/>
                <a:ext cx="1099711" cy="16047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R42 </a:t>
                </a:r>
              </a:p>
            </p:txBody>
          </p:sp>
        </p:grpSp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883A4DE9-A393-F9BB-6FB5-DA6465059E51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69016"/>
              <a:ext cx="2048005" cy="8863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7F1F305-3699-D61E-1DD0-20E04E0FE1A2}"/>
              </a:ext>
            </a:extLst>
          </p:cNvPr>
          <p:cNvCxnSpPr/>
          <p:nvPr/>
        </p:nvCxnSpPr>
        <p:spPr>
          <a:xfrm>
            <a:off x="1676400" y="3182393"/>
            <a:ext cx="19812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5D4ED27-2D14-1559-4523-5DBBB6740D93}"/>
              </a:ext>
            </a:extLst>
          </p:cNvPr>
          <p:cNvCxnSpPr/>
          <p:nvPr/>
        </p:nvCxnSpPr>
        <p:spPr>
          <a:xfrm>
            <a:off x="1676400" y="4555823"/>
            <a:ext cx="19812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CB7643B-B86C-B30A-BAE0-04DD82957D73}"/>
              </a:ext>
            </a:extLst>
          </p:cNvPr>
          <p:cNvGrpSpPr/>
          <p:nvPr/>
        </p:nvGrpSpPr>
        <p:grpSpPr>
          <a:xfrm>
            <a:off x="4200526" y="2009203"/>
            <a:ext cx="3257551" cy="972951"/>
            <a:chOff x="723900" y="2009203"/>
            <a:chExt cx="3257550" cy="97295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284B104-E87F-7D35-099A-ED926A38D0F3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6D59E91-2762-F2FE-41B6-979128C96C19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66" name="Content Placeholder 2">
                <a:extLst>
                  <a:ext uri="{FF2B5EF4-FFF2-40B4-BE49-F238E27FC236}">
                    <a16:creationId xmlns:a16="http://schemas.microsoft.com/office/drawing/2014/main" id="{9EA6A497-5D53-4712-23FF-74A5A652222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98839"/>
                <a:ext cx="1099711" cy="16047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Y63.69 </a:t>
                </a:r>
              </a:p>
            </p:txBody>
          </p:sp>
        </p:grpSp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D1064F66-CFF9-AC48-1E7C-DA4F9F3933A5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57657"/>
              <a:ext cx="2048005" cy="88639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8A9B04F-C813-4196-D44B-F256CA5351F4}"/>
              </a:ext>
            </a:extLst>
          </p:cNvPr>
          <p:cNvGrpSpPr/>
          <p:nvPr/>
        </p:nvGrpSpPr>
        <p:grpSpPr>
          <a:xfrm>
            <a:off x="4200526" y="3382634"/>
            <a:ext cx="3257551" cy="972951"/>
            <a:chOff x="723900" y="2009203"/>
            <a:chExt cx="3257550" cy="97295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D17529E-6E9C-69F8-6572-6EC3103E07DC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1EF88143-E42A-2BC0-A37C-5A022A329C3E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0C0F3D28-A0B1-C2DF-C5A5-03A3DC395E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98839"/>
                <a:ext cx="1099711" cy="16047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Y92.250</a:t>
                </a:r>
              </a:p>
            </p:txBody>
          </p:sp>
        </p:grpSp>
        <p:sp>
          <p:nvSpPr>
            <p:cNvPr id="60" name="Content Placeholder 2">
              <a:extLst>
                <a:ext uri="{FF2B5EF4-FFF2-40B4-BE49-F238E27FC236}">
                  <a16:creationId xmlns:a16="http://schemas.microsoft.com/office/drawing/2014/main" id="{EF1BB3C8-B67F-3DB1-6606-9D69037E758E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57658"/>
              <a:ext cx="2048005" cy="8863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CA4E98A-1CD1-B57C-D60F-E7959E66B505}"/>
              </a:ext>
            </a:extLst>
          </p:cNvPr>
          <p:cNvGrpSpPr/>
          <p:nvPr/>
        </p:nvGrpSpPr>
        <p:grpSpPr>
          <a:xfrm>
            <a:off x="4200526" y="4756063"/>
            <a:ext cx="3257551" cy="972951"/>
            <a:chOff x="723900" y="2009203"/>
            <a:chExt cx="3257550" cy="97295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6DBC5F9-3CA1-B352-A702-AA414841E323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D3EA64E-2384-1FD8-6193-2AAECB5F5F8E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58" name="Content Placeholder 2">
                <a:extLst>
                  <a:ext uri="{FF2B5EF4-FFF2-40B4-BE49-F238E27FC236}">
                    <a16:creationId xmlns:a16="http://schemas.microsoft.com/office/drawing/2014/main" id="{758436F9-E3C3-DE54-F20D-060707E272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98839"/>
                <a:ext cx="1099711" cy="16047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Y92.241</a:t>
                </a:r>
              </a:p>
            </p:txBody>
          </p:sp>
        </p:grpSp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id="{52695AFD-A72B-6138-0C05-C805304E9891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69015"/>
              <a:ext cx="2048005" cy="8863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3968380-EE01-89AE-ABCE-07149656E893}"/>
              </a:ext>
            </a:extLst>
          </p:cNvPr>
          <p:cNvCxnSpPr/>
          <p:nvPr/>
        </p:nvCxnSpPr>
        <p:spPr>
          <a:xfrm>
            <a:off x="5419725" y="3182393"/>
            <a:ext cx="19812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C775701-8B55-2A91-9531-02168C051A12}"/>
              </a:ext>
            </a:extLst>
          </p:cNvPr>
          <p:cNvCxnSpPr/>
          <p:nvPr/>
        </p:nvCxnSpPr>
        <p:spPr>
          <a:xfrm>
            <a:off x="5419725" y="4555823"/>
            <a:ext cx="19812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3436DD8-4B02-000C-59D3-0D8E201F7830}"/>
              </a:ext>
            </a:extLst>
          </p:cNvPr>
          <p:cNvGrpSpPr/>
          <p:nvPr/>
        </p:nvGrpSpPr>
        <p:grpSpPr>
          <a:xfrm>
            <a:off x="7943851" y="2009204"/>
            <a:ext cx="3257549" cy="972951"/>
            <a:chOff x="723900" y="2009203"/>
            <a:chExt cx="3257549" cy="972950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199A873-8948-4C5D-17CF-057B59A3CF2B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90707FC9-734A-F8C2-1855-057751B46EC9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D96E90E2-A8D5-8B8B-0537-DD83FAAEE4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98839"/>
                <a:ext cx="1099711" cy="16047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R46.1</a:t>
                </a:r>
              </a:p>
            </p:txBody>
          </p:sp>
        </p:grpSp>
        <p:sp>
          <p:nvSpPr>
            <p:cNvPr id="82" name="Content Placeholder 2">
              <a:extLst>
                <a:ext uri="{FF2B5EF4-FFF2-40B4-BE49-F238E27FC236}">
                  <a16:creationId xmlns:a16="http://schemas.microsoft.com/office/drawing/2014/main" id="{8BBAA331-3386-2092-7284-01542C248E10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57655"/>
              <a:ext cx="2048004" cy="8863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6578EFE-311E-CD5F-B59B-08BA29FE72CD}"/>
              </a:ext>
            </a:extLst>
          </p:cNvPr>
          <p:cNvGrpSpPr/>
          <p:nvPr/>
        </p:nvGrpSpPr>
        <p:grpSpPr>
          <a:xfrm>
            <a:off x="7943850" y="3382635"/>
            <a:ext cx="3257551" cy="972951"/>
            <a:chOff x="723900" y="2009203"/>
            <a:chExt cx="3257550" cy="972950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216CF783-4C3B-B26D-7DDC-31FB14782A63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FDB3018-5076-EA74-E5CC-7CE390303E35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80" name="Content Placeholder 2">
                <a:extLst>
                  <a:ext uri="{FF2B5EF4-FFF2-40B4-BE49-F238E27FC236}">
                    <a16:creationId xmlns:a16="http://schemas.microsoft.com/office/drawing/2014/main" id="{9F86CDA2-127D-D155-3EAC-2B91421B5D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18599"/>
                <a:ext cx="1099711" cy="3209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W27.4XXD</a:t>
                </a:r>
              </a:p>
            </p:txBody>
          </p:sp>
        </p:grpSp>
        <p:sp>
          <p:nvSpPr>
            <p:cNvPr id="78" name="Content Placeholder 2">
              <a:extLst>
                <a:ext uri="{FF2B5EF4-FFF2-40B4-BE49-F238E27FC236}">
                  <a16:creationId xmlns:a16="http://schemas.microsoft.com/office/drawing/2014/main" id="{2AC085C2-0A81-16B3-C15F-CAA8B577D928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57657"/>
              <a:ext cx="2048005" cy="8863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4BB088D-D3F1-C8BF-97D5-BBD4B9DB6407}"/>
              </a:ext>
            </a:extLst>
          </p:cNvPr>
          <p:cNvGrpSpPr/>
          <p:nvPr/>
        </p:nvGrpSpPr>
        <p:grpSpPr>
          <a:xfrm>
            <a:off x="7943850" y="4756063"/>
            <a:ext cx="3257551" cy="972951"/>
            <a:chOff x="723900" y="2009203"/>
            <a:chExt cx="3257550" cy="97295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8D24593-FCAA-4A95-E268-713EDF6703EF}"/>
                </a:ext>
              </a:extLst>
            </p:cNvPr>
            <p:cNvGrpSpPr/>
            <p:nvPr/>
          </p:nvGrpSpPr>
          <p:grpSpPr>
            <a:xfrm>
              <a:off x="723900" y="2009203"/>
              <a:ext cx="1005402" cy="972950"/>
              <a:chOff x="5463649" y="2114806"/>
              <a:chExt cx="1292752" cy="704594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36A0D01-842F-22AB-1725-B6C70DCD8AC7}"/>
                  </a:ext>
                </a:extLst>
              </p:cNvPr>
              <p:cNvSpPr/>
              <p:nvPr/>
            </p:nvSpPr>
            <p:spPr>
              <a:xfrm>
                <a:off x="5463649" y="2114806"/>
                <a:ext cx="1292752" cy="704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IN" sz="1100" dirty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76" name="Content Placeholder 2">
                <a:extLst>
                  <a:ext uri="{FF2B5EF4-FFF2-40B4-BE49-F238E27FC236}">
                    <a16:creationId xmlns:a16="http://schemas.microsoft.com/office/drawing/2014/main" id="{ACDD2301-1B60-7EF7-E5E2-D96A3E6D5A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0168" y="2398839"/>
                <a:ext cx="1099711" cy="16047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377">
                  <a:buNone/>
                </a:pPr>
                <a:r>
                  <a:rPr lang="en-US" b="1" dirty="0">
                    <a:solidFill>
                      <a:srgbClr val="FFFFFF"/>
                    </a:solidFill>
                  </a:rPr>
                  <a:t>Z59.2</a:t>
                </a:r>
              </a:p>
            </p:txBody>
          </p:sp>
        </p:grpSp>
        <p:sp>
          <p:nvSpPr>
            <p:cNvPr id="74" name="Content Placeholder 2">
              <a:extLst>
                <a:ext uri="{FF2B5EF4-FFF2-40B4-BE49-F238E27FC236}">
                  <a16:creationId xmlns:a16="http://schemas.microsoft.com/office/drawing/2014/main" id="{F3786901-168B-E9B1-6BD6-1CC6B00B7ADF}"/>
                </a:ext>
              </a:extLst>
            </p:cNvPr>
            <p:cNvSpPr txBox="1">
              <a:spLocks/>
            </p:cNvSpPr>
            <p:nvPr/>
          </p:nvSpPr>
          <p:spPr>
            <a:xfrm>
              <a:off x="1933445" y="2069017"/>
              <a:ext cx="2048005" cy="8863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dirty="0">
                  <a:solidFill>
                    <a:srgbClr val="383F4F"/>
                  </a:solidFill>
                </a:rPr>
                <a:t>Lorem ipsum dolor sit </a:t>
              </a:r>
              <a:r>
                <a:rPr lang="en-US" dirty="0" err="1">
                  <a:solidFill>
                    <a:srgbClr val="383F4F"/>
                  </a:solidFill>
                </a:rPr>
                <a:t>amet</a:t>
              </a:r>
              <a:r>
                <a:rPr lang="en-US" dirty="0">
                  <a:solidFill>
                    <a:srgbClr val="383F4F"/>
                  </a:solidFill>
                </a:rPr>
                <a:t>, </a:t>
              </a:r>
              <a:r>
                <a:rPr lang="en-US" dirty="0" err="1">
                  <a:solidFill>
                    <a:srgbClr val="383F4F"/>
                  </a:solidFill>
                </a:rPr>
                <a:t>consectetur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adipiscing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elit</a:t>
              </a:r>
              <a:r>
                <a:rPr lang="en-US" dirty="0">
                  <a:solidFill>
                    <a:srgbClr val="383F4F"/>
                  </a:solidFill>
                </a:rPr>
                <a:t>, sed do </a:t>
              </a:r>
              <a:r>
                <a:rPr lang="en-US" dirty="0" err="1">
                  <a:solidFill>
                    <a:srgbClr val="383F4F"/>
                  </a:solidFill>
                </a:rPr>
                <a:t>eiusmod</a:t>
              </a:r>
              <a:r>
                <a:rPr lang="en-US" dirty="0">
                  <a:solidFill>
                    <a:srgbClr val="383F4F"/>
                  </a:solidFill>
                </a:rPr>
                <a:t> </a:t>
              </a:r>
              <a:r>
                <a:rPr lang="en-US" dirty="0" err="1">
                  <a:solidFill>
                    <a:srgbClr val="383F4F"/>
                  </a:solidFill>
                </a:rPr>
                <a:t>tempor</a:t>
              </a:r>
              <a:endParaRPr lang="en-US" dirty="0">
                <a:solidFill>
                  <a:srgbClr val="383F4F"/>
                </a:solidFill>
              </a:endParaRPr>
            </a:p>
          </p:txBody>
        </p: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91A61CA-F11D-6CBC-0CB1-0D1F2F3C07C7}"/>
              </a:ext>
            </a:extLst>
          </p:cNvPr>
          <p:cNvCxnSpPr/>
          <p:nvPr/>
        </p:nvCxnSpPr>
        <p:spPr>
          <a:xfrm>
            <a:off x="9163051" y="3182393"/>
            <a:ext cx="19812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5331234-7A21-6BFB-0BCC-9C2F95F52515}"/>
              </a:ext>
            </a:extLst>
          </p:cNvPr>
          <p:cNvCxnSpPr/>
          <p:nvPr/>
        </p:nvCxnSpPr>
        <p:spPr>
          <a:xfrm>
            <a:off x="9163051" y="4555823"/>
            <a:ext cx="19812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27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</dc:title>
  <dc:creator>Ashwin Kumar</dc:creator>
  <cp:lastModifiedBy>Ashwin Kumar</cp:lastModifiedBy>
  <cp:revision>1</cp:revision>
  <dcterms:created xsi:type="dcterms:W3CDTF">2022-12-09T08:39:03Z</dcterms:created>
  <dcterms:modified xsi:type="dcterms:W3CDTF">2022-12-09T08:39:13Z</dcterms:modified>
</cp:coreProperties>
</file>