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32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4C7E5-50E9-4EEA-980E-70876F534974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31C26A-B34E-4211-ABA7-665DD2FF9C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0422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C4537-5E7E-4239-8233-FE130B4306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959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5AF5A-87D5-9ECD-6865-6941AC1E41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E75A91-F9C9-E04B-76CD-7B40F19199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DB231-988A-D7C1-FA7B-CF6083E04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97047-AFCD-EBF2-E08A-98E11B0D8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F8FFC-9C58-C608-2755-27F237BF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262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D4DF-935C-EC02-AE2C-89AD86912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3C350-B968-6D23-7AA1-926390800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D5774-1719-5FDF-1FAC-65722D161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04543-6F12-605A-A356-435AE9185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96477-8678-1B75-A8EF-3A7533FFA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743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EC8D5-4F1F-D21F-8411-A20455B3F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7E5C4-2B58-9E43-D9C9-C39CC89A5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06B1E-6923-EF07-12B8-AB4FEC274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AE0A0-81F5-6416-17D3-BC1BB629B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F79FB-9DD7-B9FF-C6D9-8C479CBC1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942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CDC4-5E7B-1586-0716-DBE395DB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89A3D-1E47-E428-B1EB-15A76A54F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7BE0D-1878-FE01-3AE9-0CDB30B0E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066342-8F9B-403B-EEA3-932E98506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245A67-D7E3-9262-31CD-5AE33A76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42879E-0A5C-79D1-DB98-B02D36675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3311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BB60A-7BF2-8C3B-A83D-9E0134340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C2E77-E59A-74FE-8065-E2EC9E7C9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ECCC6A-F801-0BB5-A2CA-14634A271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325F6B-A74B-7E8F-0229-33E28688AE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7BD68C-C586-93BE-EC29-37470A0E5E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86ACA9-0999-B67B-8E0A-906AFB29F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B57D51-6249-E873-C58F-D003CA4CF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76F82A-6E7E-B936-D9BC-AEB6E591B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2523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34079-16D5-FECC-EF9A-49001FFDA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645018-F58B-AA2C-2592-C333C036B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E0C9BB-D611-F903-C500-05F35A6EB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04A83C-9B1C-4A5B-9099-0596BB715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978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A2FAF3-64CB-DA01-BDC0-16738524F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92871B-32DE-42A7-DBAE-A77635808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E8EEE-8CA7-D380-3A65-8352BD6D7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4387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4B67F-C79D-FECA-581C-A0AAE7B7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907F2-628D-27DA-A1CD-13118F20C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8FAB2-FA82-2AC6-603D-E3903DA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D9AC6-50AA-B5A1-2E6D-097E79C29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05B5E-7FEE-1AA8-D281-4759B946E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7CD20-4EED-796F-DE3E-E4510069F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2719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B82B1-3CF9-B227-B399-97FF2FF98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DD8722-B181-76E9-CBB2-DC97ACABE4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2EA58-3F6D-73FB-6145-4C6471AB6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95FA5-8387-E126-7306-60A51EDAC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C206F-1076-8684-B74C-636F3700F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410707-268F-3B87-1BBC-402DDD5D1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6687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8D251-3FD4-7297-CD94-725349107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BE8077-67D5-CCAD-E962-CE8DBD47A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877BC-373D-4036-4F39-EE18B4FC3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5277A-9BD0-D154-733D-8DC99F516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358B8-6DAF-B458-496B-C64EF4047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900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F63F10-6A1C-65CB-B0FD-FC23B84601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A5FD48-4917-7141-0547-C1A3F9034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B9049-A868-72DD-1786-8044ACAD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D49BF-2067-0D80-D274-01DA2AC49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5F635-4B1A-B862-3A2E-3E5811B32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0925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0538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B0661A-9DCC-A11D-9E7A-1EE1350A4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4C5AE3-56E1-2790-9EF7-2A6644B87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B57CD-9DA3-33FE-4874-59D5145BB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4869F-B25F-4780-82B0-AA8673479952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60D49-B918-C086-44A4-FCC1B0BDD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9178D-CD71-F074-75D7-74761FFB1F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BC9FB-8AAA-40E9-8C3C-101EC826B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034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4800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E2EC1-FE1B-58DA-830E-D9F45BAF0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800" y="542991"/>
            <a:ext cx="9952400" cy="720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Lorem ipsum dolor sit </a:t>
            </a:r>
            <a:r>
              <a:rPr lang="en-US" b="1" dirty="0" err="1">
                <a:solidFill>
                  <a:schemeClr val="accent4"/>
                </a:solidFill>
              </a:rPr>
              <a:t>amet</a:t>
            </a:r>
            <a:r>
              <a:rPr lang="en-US" b="1" dirty="0">
                <a:solidFill>
                  <a:schemeClr val="accent4"/>
                </a:solidFill>
              </a:rPr>
              <a:t>, </a:t>
            </a:r>
            <a:r>
              <a:rPr lang="en-US" b="1" dirty="0" err="1">
                <a:solidFill>
                  <a:schemeClr val="accent4"/>
                </a:solidFill>
              </a:rPr>
              <a:t>consectetur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b="1" dirty="0" err="1">
                <a:solidFill>
                  <a:schemeClr val="accent4"/>
                </a:solidFill>
              </a:rPr>
              <a:t>adipiscing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b="1" dirty="0" err="1">
                <a:solidFill>
                  <a:schemeClr val="accent4"/>
                </a:solidFill>
              </a:rPr>
              <a:t>elit</a:t>
            </a:r>
            <a:r>
              <a:rPr lang="en-US" b="1" dirty="0">
                <a:solidFill>
                  <a:schemeClr val="accent4"/>
                </a:solidFill>
              </a:rPr>
              <a:t>, sed do </a:t>
            </a:r>
            <a:r>
              <a:rPr lang="en-US" b="1" dirty="0" err="1">
                <a:solidFill>
                  <a:schemeClr val="accent4"/>
                </a:solidFill>
              </a:rPr>
              <a:t>eiusmod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b="1" dirty="0" err="1">
                <a:solidFill>
                  <a:schemeClr val="accent4"/>
                </a:solidFill>
              </a:rPr>
              <a:t>tempor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134FC6-DB26-E91D-D094-597A51B3F656}"/>
              </a:ext>
            </a:extLst>
          </p:cNvPr>
          <p:cNvSpPr/>
          <p:nvPr/>
        </p:nvSpPr>
        <p:spPr>
          <a:xfrm>
            <a:off x="723902" y="1371601"/>
            <a:ext cx="10716151" cy="4838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24B709-6E0E-F67F-28C2-C9BC9EC264FC}"/>
              </a:ext>
            </a:extLst>
          </p:cNvPr>
          <p:cNvSpPr/>
          <p:nvPr/>
        </p:nvSpPr>
        <p:spPr>
          <a:xfrm>
            <a:off x="10479910" y="1486020"/>
            <a:ext cx="422031" cy="16696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73DA5-0C6F-1F9F-0EDE-D2B3652AADC5}"/>
              </a:ext>
            </a:extLst>
          </p:cNvPr>
          <p:cNvSpPr/>
          <p:nvPr/>
        </p:nvSpPr>
        <p:spPr>
          <a:xfrm flipH="1">
            <a:off x="1262009" y="1371600"/>
            <a:ext cx="9523851" cy="4815592"/>
          </a:xfrm>
          <a:prstGeom prst="rect">
            <a:avLst/>
          </a:prstGeom>
          <a:noFill/>
          <a:ln w="3175">
            <a:solidFill>
              <a:srgbClr val="F77E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44A19B-3BA1-3053-888A-5103CD13622B}"/>
              </a:ext>
            </a:extLst>
          </p:cNvPr>
          <p:cNvSpPr/>
          <p:nvPr/>
        </p:nvSpPr>
        <p:spPr>
          <a:xfrm>
            <a:off x="1388724" y="1503438"/>
            <a:ext cx="9284785" cy="4575145"/>
          </a:xfrm>
          <a:prstGeom prst="rect">
            <a:avLst/>
          </a:prstGeom>
          <a:solidFill>
            <a:srgbClr val="00A1E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IN" sz="2400" dirty="0">
                <a:solidFill>
                  <a:prstClr val="white"/>
                </a:solidFill>
                <a:latin typeface="Arial"/>
              </a:rPr>
              <a:t>PHOTO </a:t>
            </a:r>
          </a:p>
        </p:txBody>
      </p:sp>
    </p:spTree>
    <p:extLst>
      <p:ext uri="{BB962C8B-B14F-4D97-AF65-F5344CB8AC3E}">
        <p14:creationId xmlns:p14="http://schemas.microsoft.com/office/powerpoint/2010/main" val="17260894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Slideceo Free Template - www.slideceo.com</vt:lpstr>
      <vt:lpstr>think-cell Slide</vt:lpstr>
      <vt:lpstr>Lorem ipsum dolor sit amet, consectetur adipiscing elit, sed do eiusmod tempor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adipiscing elit, sed do eiusmod tempor</dc:title>
  <dc:creator>Ashwin Kumar</dc:creator>
  <cp:lastModifiedBy>Ashwin Kumar</cp:lastModifiedBy>
  <cp:revision>1</cp:revision>
  <dcterms:created xsi:type="dcterms:W3CDTF">2022-12-09T08:39:19Z</dcterms:created>
  <dcterms:modified xsi:type="dcterms:W3CDTF">2022-12-09T08:39:27Z</dcterms:modified>
</cp:coreProperties>
</file>