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3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6CFD-0F83-7988-E3FC-40F384E5C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35D3B-C3B2-4D3A-45D0-771345FA8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ABDEA-798F-375B-BE8D-66D54B54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6C44B-FB96-E157-8253-BA486AC2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ED1AE-9B7A-FC0F-9CBE-38550793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640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D6C5C-B2FE-2341-ED05-44AB762B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B0C23-8395-CD9B-2303-32C563E4D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7AEEE-CBE3-7BB1-5319-50012909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D1998-3A3A-D716-77DE-EA01640BC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867B6-B935-D179-9199-3F27D4A0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07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FBB56-8B41-A933-276E-27392A941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8537D-6394-16AA-F738-BEA59AAB0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0BC8A-662D-D6B6-A70B-3BBBF4F13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A6435-0D57-1E9C-087A-4C882B71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A258E-139F-368D-763E-7DD8D1A7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444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83A6-3CB4-D2A2-B951-C3D5A219B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E13D8-B637-BA69-2D7E-973BFAADF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03968-E0D5-AB2F-F417-CA1D38BBC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141EF-3E5F-DD49-4957-28297E228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03876-ACD1-2D9D-6BFA-E2282068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0001F-E539-FF8C-F39F-9EE954A1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91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6778-3C67-16E7-2AC7-7DA263B5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0326B-7179-616B-4045-7C0447756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CC78C-F053-30E1-163C-853AAEE66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149CA-4B30-1680-C6EE-75F9787BD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0DCABC-A459-D845-E025-1F781C8DD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EB8C14-0088-12DE-FBA1-7A5C0FD31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9BCDDE-9B18-FAA1-D01F-D6ECC932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79C5D6-6F36-1A54-53FB-F86A8C1B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78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BB93-E457-737D-7496-DE3CB015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7B6B0C-4A76-E020-5BAA-3BA060636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DE616-D450-D9E7-6ABC-2A29A5BCB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ACCE71-6CA8-F4F9-2A9B-C1AAB432A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46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865CF4-A151-1647-82E7-63FEFCF35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803A92-D0B7-466E-F6D6-223F0C6D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F5082-BE31-5B30-9DE6-B2AB6E9E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45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ACF3-5E7A-1A03-3063-F2618DC17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9343B-95D5-D30E-821C-102948FE9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4B4A6-D74E-DC26-BA26-839173C03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C4FBD-84D1-13C8-037A-7C30EC40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441AF-5305-8782-0D8B-6DF1A1A3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69A4D-C4FF-D89F-10FE-3583C6D5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241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8B3EB-97FA-8820-B5D1-2262C5159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2A5284-AF2B-94F4-7946-B36D2979C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869B4-33EE-F5B4-7575-62B4E07FC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4C570-A36B-A49D-7526-5C0286864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36F43-21D0-78FB-BACB-F314BA758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958EC-620B-B9F5-2CFB-F05C2E16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26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3350-0D3C-EFB0-0F3F-A3426315D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F92676-18DF-20B6-2D5B-83B31F720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62277-CC2B-8FEF-851E-43121E6DB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3F6FB-96B0-BC67-0289-299D339B2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B56B3-40C2-7F33-3BDF-3990C29B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565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7FE7F1-D93A-5707-9732-BC2695302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E6CC1-68F3-4BB0-BDBA-B20C496DB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7688D-54B1-14DA-1AD9-E0B0C39B0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DF52F-75A8-350C-F882-C3E4E43B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03B41-6F43-62B4-6462-5CAB4FF75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7524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881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EA2F0D-B9AF-A829-D223-2F467FF76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80BF4-D517-7E62-184E-9A24D3F7D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ACF81-6F33-9F12-66BE-2BD350B36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9AF7-138B-432D-8E34-9BCD3CB45F7E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C8B41-77E4-552F-3A0E-A7AA08524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69590-5EAE-EC0F-95D4-FA8203A46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C0591-581C-476E-9079-12E3F76C09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009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2046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7D1EF3C6-4853-0AD4-8189-A4F8464D9B25}"/>
              </a:ext>
            </a:extLst>
          </p:cNvPr>
          <p:cNvGrpSpPr/>
          <p:nvPr/>
        </p:nvGrpSpPr>
        <p:grpSpPr>
          <a:xfrm>
            <a:off x="8924644" y="1265238"/>
            <a:ext cx="2543456" cy="4652963"/>
            <a:chOff x="720662" y="1557338"/>
            <a:chExt cx="2543456" cy="465296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15653EB-AD5B-48BF-5F1B-4DBEE526F5D3}"/>
                </a:ext>
              </a:extLst>
            </p:cNvPr>
            <p:cNvSpPr/>
            <p:nvPr/>
          </p:nvSpPr>
          <p:spPr>
            <a:xfrm>
              <a:off x="723901" y="1557338"/>
              <a:ext cx="2540217" cy="4652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D88AD7A-1387-1BCF-5F3A-B275D1212026}"/>
                </a:ext>
              </a:extLst>
            </p:cNvPr>
            <p:cNvGrpSpPr/>
            <p:nvPr/>
          </p:nvGrpSpPr>
          <p:grpSpPr>
            <a:xfrm>
              <a:off x="720662" y="2386029"/>
              <a:ext cx="2543456" cy="3824271"/>
              <a:chOff x="720662" y="2386029"/>
              <a:chExt cx="2543456" cy="3824271"/>
            </a:xfrm>
          </p:grpSpPr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DAFA8616-A36A-B5AD-E6B8-DE2C67728D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5101" y="2386029"/>
                <a:ext cx="1697413" cy="221599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914377">
                  <a:buNone/>
                </a:pPr>
                <a:r>
                  <a:rPr lang="en-US" sz="2000" dirty="0">
                    <a:solidFill>
                      <a:srgbClr val="383F4F"/>
                    </a:solidFill>
                  </a:rPr>
                  <a:t>Lorem </a:t>
                </a:r>
                <a:br>
                  <a:rPr lang="en-US" sz="2000" dirty="0">
                    <a:solidFill>
                      <a:srgbClr val="383F4F"/>
                    </a:solidFill>
                  </a:rPr>
                </a:br>
                <a:r>
                  <a:rPr lang="en-US" sz="2000" dirty="0">
                    <a:solidFill>
                      <a:srgbClr val="383F4F"/>
                    </a:solidFill>
                  </a:rPr>
                  <a:t>ipsum dolor sit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amet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consectetur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adipiscing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elit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sed do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eiusmod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tempor</a:t>
                </a:r>
                <a:endParaRPr lang="en-US" sz="2000" dirty="0">
                  <a:solidFill>
                    <a:srgbClr val="383F4F"/>
                  </a:solidFill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0BA5AA7-95E3-6198-73E8-CC0175218653}"/>
                  </a:ext>
                </a:extLst>
              </p:cNvPr>
              <p:cNvGrpSpPr/>
              <p:nvPr/>
            </p:nvGrpSpPr>
            <p:grpSpPr>
              <a:xfrm>
                <a:off x="720662" y="2386029"/>
                <a:ext cx="490521" cy="490521"/>
                <a:chOff x="726672" y="1846707"/>
                <a:chExt cx="423948" cy="423948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B862BE7-1218-D4EA-B9B2-E024D9E43D05}"/>
                    </a:ext>
                  </a:extLst>
                </p:cNvPr>
                <p:cNvSpPr/>
                <p:nvPr/>
              </p:nvSpPr>
              <p:spPr>
                <a:xfrm>
                  <a:off x="726672" y="1846707"/>
                  <a:ext cx="423948" cy="4239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200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2" name="Google Shape;1293;p81">
                  <a:extLst>
                    <a:ext uri="{FF2B5EF4-FFF2-40B4-BE49-F238E27FC236}">
                      <a16:creationId xmlns:a16="http://schemas.microsoft.com/office/drawing/2014/main" id="{2EF24B4E-A2ED-50E6-A647-74EB4EE52C49}"/>
                    </a:ext>
                  </a:extLst>
                </p:cNvPr>
                <p:cNvSpPr/>
                <p:nvPr/>
              </p:nvSpPr>
              <p:spPr>
                <a:xfrm>
                  <a:off x="860498" y="1945651"/>
                  <a:ext cx="156296" cy="226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9" h="2442" extrusionOk="0">
                      <a:moveTo>
                        <a:pt x="501" y="1"/>
                      </a:moveTo>
                      <a:cubicBezTo>
                        <a:pt x="238" y="1"/>
                        <a:pt x="1" y="336"/>
                        <a:pt x="250" y="590"/>
                      </a:cubicBezTo>
                      <a:lnTo>
                        <a:pt x="841" y="1232"/>
                      </a:lnTo>
                      <a:lnTo>
                        <a:pt x="250" y="1874"/>
                      </a:lnTo>
                      <a:cubicBezTo>
                        <a:pt x="36" y="2126"/>
                        <a:pt x="260" y="2441"/>
                        <a:pt x="516" y="2441"/>
                      </a:cubicBezTo>
                      <a:cubicBezTo>
                        <a:pt x="596" y="2441"/>
                        <a:pt x="680" y="2410"/>
                        <a:pt x="754" y="2336"/>
                      </a:cubicBezTo>
                      <a:lnTo>
                        <a:pt x="1555" y="1463"/>
                      </a:lnTo>
                      <a:cubicBezTo>
                        <a:pt x="1613" y="1405"/>
                        <a:pt x="1641" y="1326"/>
                        <a:pt x="1649" y="1246"/>
                      </a:cubicBezTo>
                      <a:cubicBezTo>
                        <a:pt x="1649" y="1239"/>
                        <a:pt x="1649" y="1239"/>
                        <a:pt x="1649" y="1232"/>
                      </a:cubicBezTo>
                      <a:cubicBezTo>
                        <a:pt x="1649" y="1225"/>
                        <a:pt x="1649" y="1225"/>
                        <a:pt x="1649" y="1218"/>
                      </a:cubicBezTo>
                      <a:cubicBezTo>
                        <a:pt x="1641" y="1138"/>
                        <a:pt x="1613" y="1059"/>
                        <a:pt x="1555" y="1001"/>
                      </a:cubicBezTo>
                      <a:lnTo>
                        <a:pt x="754" y="129"/>
                      </a:lnTo>
                      <a:cubicBezTo>
                        <a:pt x="679" y="38"/>
                        <a:pt x="588" y="1"/>
                        <a:pt x="501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defTabSz="914377"/>
                  <a:endParaRPr sz="2000" dirty="0">
                    <a:solidFill>
                      <a:srgbClr val="000000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087A7F5-6E6F-612D-65C9-360A329F2055}"/>
                  </a:ext>
                </a:extLst>
              </p:cNvPr>
              <p:cNvSpPr/>
              <p:nvPr/>
            </p:nvSpPr>
            <p:spPr>
              <a:xfrm>
                <a:off x="1211183" y="6154920"/>
                <a:ext cx="2052935" cy="553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200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51" name="Content Placeholder 2">
                <a:extLst>
                  <a:ext uri="{FF2B5EF4-FFF2-40B4-BE49-F238E27FC236}">
                    <a16:creationId xmlns:a16="http://schemas.microsoft.com/office/drawing/2014/main" id="{84FDA254-B2E1-3B26-99D9-15E7D08947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5101" y="4802103"/>
                <a:ext cx="1424056" cy="96949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914377">
                  <a:buNone/>
                </a:pPr>
                <a:r>
                  <a:rPr lang="en-US" sz="1400" dirty="0">
                    <a:solidFill>
                      <a:srgbClr val="383F4F"/>
                    </a:solidFill>
                  </a:rPr>
                  <a:t>Lorem ipsum dolor sit </a:t>
                </a:r>
                <a:r>
                  <a:rPr lang="en-US" sz="1400" dirty="0" err="1">
                    <a:solidFill>
                      <a:srgbClr val="383F4F"/>
                    </a:solidFill>
                  </a:rPr>
                  <a:t>amet</a:t>
                </a:r>
                <a:r>
                  <a:rPr lang="en-US" sz="1400" dirty="0">
                    <a:solidFill>
                      <a:srgbClr val="383F4F"/>
                    </a:solidFill>
                  </a:rPr>
                  <a:t>, </a:t>
                </a:r>
                <a:r>
                  <a:rPr lang="en-US" sz="1400" dirty="0" err="1">
                    <a:solidFill>
                      <a:srgbClr val="383F4F"/>
                    </a:solidFill>
                  </a:rPr>
                  <a:t>consectetur</a:t>
                </a:r>
                <a:r>
                  <a:rPr lang="en-US" sz="1400" dirty="0">
                    <a:solidFill>
                      <a:srgbClr val="383F4F"/>
                    </a:solidFill>
                  </a:rPr>
                  <a:t> </a:t>
                </a:r>
                <a:r>
                  <a:rPr lang="en-US" sz="1400" dirty="0" err="1">
                    <a:solidFill>
                      <a:srgbClr val="383F4F"/>
                    </a:solidFill>
                  </a:rPr>
                  <a:t>adipiscing</a:t>
                </a:r>
                <a:r>
                  <a:rPr lang="en-US" sz="1400" dirty="0">
                    <a:solidFill>
                      <a:srgbClr val="383F4F"/>
                    </a:solidFill>
                  </a:rPr>
                  <a:t> </a:t>
                </a:r>
                <a:r>
                  <a:rPr lang="en-US" sz="1400" dirty="0" err="1">
                    <a:solidFill>
                      <a:srgbClr val="383F4F"/>
                    </a:solidFill>
                  </a:rPr>
                  <a:t>elit</a:t>
                </a:r>
                <a:r>
                  <a:rPr lang="en-US" sz="1400" dirty="0">
                    <a:solidFill>
                      <a:srgbClr val="383F4F"/>
                    </a:solidFill>
                  </a:rPr>
                  <a:t>, sed do </a:t>
                </a:r>
                <a:r>
                  <a:rPr lang="en-US" sz="1400" dirty="0" err="1">
                    <a:solidFill>
                      <a:srgbClr val="383F4F"/>
                    </a:solidFill>
                  </a:rPr>
                  <a:t>eiusmod</a:t>
                </a:r>
                <a:endParaRPr lang="en-US" sz="1400" dirty="0">
                  <a:solidFill>
                    <a:srgbClr val="383F4F"/>
                  </a:solidFill>
                </a:endParaRP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0313AED-00C1-FCBE-16EB-18BF324BAFE8}"/>
              </a:ext>
            </a:extLst>
          </p:cNvPr>
          <p:cNvGrpSpPr/>
          <p:nvPr/>
        </p:nvGrpSpPr>
        <p:grpSpPr>
          <a:xfrm>
            <a:off x="6189984" y="1265238"/>
            <a:ext cx="2543456" cy="4652962"/>
            <a:chOff x="720662" y="1557338"/>
            <a:chExt cx="2543456" cy="465296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62902D6-300E-2F3B-FDBE-00238628F373}"/>
                </a:ext>
              </a:extLst>
            </p:cNvPr>
            <p:cNvSpPr/>
            <p:nvPr/>
          </p:nvSpPr>
          <p:spPr>
            <a:xfrm>
              <a:off x="723901" y="1557338"/>
              <a:ext cx="2540217" cy="4652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C8050C2-A649-44F8-636A-E31C9475AF8B}"/>
                </a:ext>
              </a:extLst>
            </p:cNvPr>
            <p:cNvGrpSpPr/>
            <p:nvPr/>
          </p:nvGrpSpPr>
          <p:grpSpPr>
            <a:xfrm>
              <a:off x="720662" y="2386029"/>
              <a:ext cx="2543456" cy="3824271"/>
              <a:chOff x="720662" y="2386029"/>
              <a:chExt cx="2543456" cy="3824271"/>
            </a:xfrm>
          </p:grpSpPr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4B61EAA8-9960-A6A6-ED91-820A62F897D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5101" y="2386029"/>
                <a:ext cx="1545475" cy="221599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914377">
                  <a:buNone/>
                </a:pPr>
                <a:r>
                  <a:rPr lang="en-US" sz="2000" dirty="0">
                    <a:solidFill>
                      <a:srgbClr val="383F4F"/>
                    </a:solidFill>
                  </a:rPr>
                  <a:t>Lorem ipsum dolor sit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amet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consectetur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adipiscing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elit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sed do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eiusmod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tempor</a:t>
                </a:r>
                <a:endParaRPr lang="en-US" sz="2000" dirty="0">
                  <a:solidFill>
                    <a:srgbClr val="383F4F"/>
                  </a:solidFill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58410F9D-7CD4-E7BE-78A1-0E46CFB1709A}"/>
                  </a:ext>
                </a:extLst>
              </p:cNvPr>
              <p:cNvGrpSpPr/>
              <p:nvPr/>
            </p:nvGrpSpPr>
            <p:grpSpPr>
              <a:xfrm>
                <a:off x="720662" y="2386029"/>
                <a:ext cx="490521" cy="490521"/>
                <a:chOff x="726672" y="1846707"/>
                <a:chExt cx="423948" cy="423948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60ADF2F-7B4A-6D36-69A2-DC6C12819EC6}"/>
                    </a:ext>
                  </a:extLst>
                </p:cNvPr>
                <p:cNvSpPr/>
                <p:nvPr/>
              </p:nvSpPr>
              <p:spPr>
                <a:xfrm>
                  <a:off x="726672" y="1846707"/>
                  <a:ext cx="423948" cy="4239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200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" name="Google Shape;1293;p81">
                  <a:extLst>
                    <a:ext uri="{FF2B5EF4-FFF2-40B4-BE49-F238E27FC236}">
                      <a16:creationId xmlns:a16="http://schemas.microsoft.com/office/drawing/2014/main" id="{74F75C74-A979-D2D1-9442-0A84D6FD7B7D}"/>
                    </a:ext>
                  </a:extLst>
                </p:cNvPr>
                <p:cNvSpPr/>
                <p:nvPr/>
              </p:nvSpPr>
              <p:spPr>
                <a:xfrm>
                  <a:off x="860498" y="1945651"/>
                  <a:ext cx="156296" cy="226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9" h="2442" extrusionOk="0">
                      <a:moveTo>
                        <a:pt x="501" y="1"/>
                      </a:moveTo>
                      <a:cubicBezTo>
                        <a:pt x="238" y="1"/>
                        <a:pt x="1" y="336"/>
                        <a:pt x="250" y="590"/>
                      </a:cubicBezTo>
                      <a:lnTo>
                        <a:pt x="841" y="1232"/>
                      </a:lnTo>
                      <a:lnTo>
                        <a:pt x="250" y="1874"/>
                      </a:lnTo>
                      <a:cubicBezTo>
                        <a:pt x="36" y="2126"/>
                        <a:pt x="260" y="2441"/>
                        <a:pt x="516" y="2441"/>
                      </a:cubicBezTo>
                      <a:cubicBezTo>
                        <a:pt x="596" y="2441"/>
                        <a:pt x="680" y="2410"/>
                        <a:pt x="754" y="2336"/>
                      </a:cubicBezTo>
                      <a:lnTo>
                        <a:pt x="1555" y="1463"/>
                      </a:lnTo>
                      <a:cubicBezTo>
                        <a:pt x="1613" y="1405"/>
                        <a:pt x="1641" y="1326"/>
                        <a:pt x="1649" y="1246"/>
                      </a:cubicBezTo>
                      <a:cubicBezTo>
                        <a:pt x="1649" y="1239"/>
                        <a:pt x="1649" y="1239"/>
                        <a:pt x="1649" y="1232"/>
                      </a:cubicBezTo>
                      <a:cubicBezTo>
                        <a:pt x="1649" y="1225"/>
                        <a:pt x="1649" y="1225"/>
                        <a:pt x="1649" y="1218"/>
                      </a:cubicBezTo>
                      <a:cubicBezTo>
                        <a:pt x="1641" y="1138"/>
                        <a:pt x="1613" y="1059"/>
                        <a:pt x="1555" y="1001"/>
                      </a:cubicBezTo>
                      <a:lnTo>
                        <a:pt x="754" y="129"/>
                      </a:lnTo>
                      <a:cubicBezTo>
                        <a:pt x="679" y="38"/>
                        <a:pt x="588" y="1"/>
                        <a:pt x="501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defTabSz="914377"/>
                  <a:endParaRPr sz="2000" dirty="0">
                    <a:solidFill>
                      <a:srgbClr val="000000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E19943A-D70B-C983-C046-2F2A85888A7C}"/>
                  </a:ext>
                </a:extLst>
              </p:cNvPr>
              <p:cNvSpPr/>
              <p:nvPr/>
            </p:nvSpPr>
            <p:spPr>
              <a:xfrm>
                <a:off x="1211183" y="6154920"/>
                <a:ext cx="2052935" cy="553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200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18BAD9B-1B1E-C566-5BDC-9E52E74D0C61}"/>
              </a:ext>
            </a:extLst>
          </p:cNvPr>
          <p:cNvGrpSpPr/>
          <p:nvPr/>
        </p:nvGrpSpPr>
        <p:grpSpPr>
          <a:xfrm>
            <a:off x="3455323" y="1265238"/>
            <a:ext cx="2543456" cy="4652962"/>
            <a:chOff x="720662" y="1557338"/>
            <a:chExt cx="2543456" cy="465296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F30F90C-470F-E7D0-9E8F-063D6E4A8826}"/>
                </a:ext>
              </a:extLst>
            </p:cNvPr>
            <p:cNvSpPr/>
            <p:nvPr/>
          </p:nvSpPr>
          <p:spPr>
            <a:xfrm>
              <a:off x="723901" y="1557338"/>
              <a:ext cx="2540217" cy="4652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6E3C882-0E6F-A942-18C1-B228B208D61E}"/>
                </a:ext>
              </a:extLst>
            </p:cNvPr>
            <p:cNvGrpSpPr/>
            <p:nvPr/>
          </p:nvGrpSpPr>
          <p:grpSpPr>
            <a:xfrm>
              <a:off x="720662" y="2386029"/>
              <a:ext cx="2543456" cy="3824271"/>
              <a:chOff x="720662" y="2386029"/>
              <a:chExt cx="2543456" cy="3824271"/>
            </a:xfrm>
          </p:grpSpPr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07BB8148-73BE-9328-7800-3DD9A1B0FF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5101" y="2386029"/>
                <a:ext cx="1441141" cy="221599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914377">
                  <a:buNone/>
                </a:pPr>
                <a:r>
                  <a:rPr lang="en-US" sz="2000" dirty="0">
                    <a:solidFill>
                      <a:srgbClr val="383F4F"/>
                    </a:solidFill>
                  </a:rPr>
                  <a:t>Lorem ipsum dolor sit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amet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consectetur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adipiscing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elit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sed do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eiusmod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tempor</a:t>
                </a:r>
                <a:endParaRPr lang="en-US" sz="2000" dirty="0">
                  <a:solidFill>
                    <a:srgbClr val="383F4F"/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FCB157F-6078-2D83-8328-3C75D24CDBDB}"/>
                  </a:ext>
                </a:extLst>
              </p:cNvPr>
              <p:cNvGrpSpPr/>
              <p:nvPr/>
            </p:nvGrpSpPr>
            <p:grpSpPr>
              <a:xfrm>
                <a:off x="720662" y="2386029"/>
                <a:ext cx="490521" cy="490521"/>
                <a:chOff x="726672" y="1846707"/>
                <a:chExt cx="423948" cy="423948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E10F195-8107-B66C-8C16-41AAEAACFD76}"/>
                    </a:ext>
                  </a:extLst>
                </p:cNvPr>
                <p:cNvSpPr/>
                <p:nvPr/>
              </p:nvSpPr>
              <p:spPr>
                <a:xfrm>
                  <a:off x="726672" y="1846707"/>
                  <a:ext cx="423948" cy="4239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200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4" name="Google Shape;1293;p81">
                  <a:extLst>
                    <a:ext uri="{FF2B5EF4-FFF2-40B4-BE49-F238E27FC236}">
                      <a16:creationId xmlns:a16="http://schemas.microsoft.com/office/drawing/2014/main" id="{2A4577CF-D19F-0027-FB71-C117FE9C334D}"/>
                    </a:ext>
                  </a:extLst>
                </p:cNvPr>
                <p:cNvSpPr/>
                <p:nvPr/>
              </p:nvSpPr>
              <p:spPr>
                <a:xfrm>
                  <a:off x="860498" y="1945651"/>
                  <a:ext cx="156296" cy="226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9" h="2442" extrusionOk="0">
                      <a:moveTo>
                        <a:pt x="501" y="1"/>
                      </a:moveTo>
                      <a:cubicBezTo>
                        <a:pt x="238" y="1"/>
                        <a:pt x="1" y="336"/>
                        <a:pt x="250" y="590"/>
                      </a:cubicBezTo>
                      <a:lnTo>
                        <a:pt x="841" y="1232"/>
                      </a:lnTo>
                      <a:lnTo>
                        <a:pt x="250" y="1874"/>
                      </a:lnTo>
                      <a:cubicBezTo>
                        <a:pt x="36" y="2126"/>
                        <a:pt x="260" y="2441"/>
                        <a:pt x="516" y="2441"/>
                      </a:cubicBezTo>
                      <a:cubicBezTo>
                        <a:pt x="596" y="2441"/>
                        <a:pt x="680" y="2410"/>
                        <a:pt x="754" y="2336"/>
                      </a:cubicBezTo>
                      <a:lnTo>
                        <a:pt x="1555" y="1463"/>
                      </a:lnTo>
                      <a:cubicBezTo>
                        <a:pt x="1613" y="1405"/>
                        <a:pt x="1641" y="1326"/>
                        <a:pt x="1649" y="1246"/>
                      </a:cubicBezTo>
                      <a:cubicBezTo>
                        <a:pt x="1649" y="1239"/>
                        <a:pt x="1649" y="1239"/>
                        <a:pt x="1649" y="1232"/>
                      </a:cubicBezTo>
                      <a:cubicBezTo>
                        <a:pt x="1649" y="1225"/>
                        <a:pt x="1649" y="1225"/>
                        <a:pt x="1649" y="1218"/>
                      </a:cubicBezTo>
                      <a:cubicBezTo>
                        <a:pt x="1641" y="1138"/>
                        <a:pt x="1613" y="1059"/>
                        <a:pt x="1555" y="1001"/>
                      </a:cubicBezTo>
                      <a:lnTo>
                        <a:pt x="754" y="129"/>
                      </a:lnTo>
                      <a:cubicBezTo>
                        <a:pt x="679" y="38"/>
                        <a:pt x="588" y="1"/>
                        <a:pt x="501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defTabSz="914377"/>
                  <a:endParaRPr sz="2000" dirty="0">
                    <a:solidFill>
                      <a:srgbClr val="000000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142E96F-BAED-BF2B-C0E6-9FE3CB037BFD}"/>
                  </a:ext>
                </a:extLst>
              </p:cNvPr>
              <p:cNvSpPr/>
              <p:nvPr/>
            </p:nvSpPr>
            <p:spPr>
              <a:xfrm>
                <a:off x="1211183" y="6154920"/>
                <a:ext cx="2052935" cy="553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200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CE58222-74AD-5C95-2868-86130BE7B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Lorem ipsum dolor sit </a:t>
            </a:r>
            <a:r>
              <a:rPr lang="en-US" b="1" dirty="0" err="1">
                <a:solidFill>
                  <a:schemeClr val="accent4"/>
                </a:solidFill>
              </a:rPr>
              <a:t>amet</a:t>
            </a:r>
            <a:r>
              <a:rPr lang="en-US" b="1" dirty="0">
                <a:solidFill>
                  <a:schemeClr val="accent4"/>
                </a:solidFill>
              </a:rPr>
              <a:t>, </a:t>
            </a:r>
            <a:r>
              <a:rPr lang="en-US" b="1" dirty="0" err="1">
                <a:solidFill>
                  <a:schemeClr val="accent4"/>
                </a:solidFill>
              </a:rPr>
              <a:t>consectetur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adipiscing</a:t>
            </a:r>
            <a:endParaRPr lang="en-US" b="1" dirty="0">
              <a:solidFill>
                <a:schemeClr val="accent4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8DF0CC-4BA7-E3DC-46B7-3A31A7E437CA}"/>
              </a:ext>
            </a:extLst>
          </p:cNvPr>
          <p:cNvGrpSpPr/>
          <p:nvPr/>
        </p:nvGrpSpPr>
        <p:grpSpPr>
          <a:xfrm>
            <a:off x="720663" y="1265238"/>
            <a:ext cx="2543456" cy="4652962"/>
            <a:chOff x="720662" y="1557338"/>
            <a:chExt cx="2543456" cy="46529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36A248-6DB7-D094-642A-6E565FFF8C03}"/>
                </a:ext>
              </a:extLst>
            </p:cNvPr>
            <p:cNvSpPr/>
            <p:nvPr/>
          </p:nvSpPr>
          <p:spPr>
            <a:xfrm>
              <a:off x="723901" y="1557338"/>
              <a:ext cx="2540217" cy="4652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45F8864-F165-16F0-199C-0D72CBA363DE}"/>
                </a:ext>
              </a:extLst>
            </p:cNvPr>
            <p:cNvGrpSpPr/>
            <p:nvPr/>
          </p:nvGrpSpPr>
          <p:grpSpPr>
            <a:xfrm>
              <a:off x="720662" y="2386029"/>
              <a:ext cx="2543456" cy="3824271"/>
              <a:chOff x="720662" y="2386029"/>
              <a:chExt cx="2543456" cy="3824271"/>
            </a:xfrm>
          </p:grpSpPr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F63CA94-876E-4B18-F391-8E0238760A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5101" y="2386029"/>
                <a:ext cx="1516573" cy="221599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914377">
                  <a:buNone/>
                </a:pPr>
                <a:r>
                  <a:rPr lang="en-US" sz="2000" dirty="0">
                    <a:solidFill>
                      <a:srgbClr val="383F4F"/>
                    </a:solidFill>
                  </a:rPr>
                  <a:t>Lorem ipsum dolor sit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amet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consectetur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adipiscing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elit</a:t>
                </a:r>
                <a:r>
                  <a:rPr lang="en-US" sz="2000" dirty="0">
                    <a:solidFill>
                      <a:srgbClr val="383F4F"/>
                    </a:solidFill>
                  </a:rPr>
                  <a:t>, sed do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eiusmod</a:t>
                </a:r>
                <a:r>
                  <a:rPr lang="en-US" sz="2000" dirty="0">
                    <a:solidFill>
                      <a:srgbClr val="383F4F"/>
                    </a:solidFill>
                  </a:rPr>
                  <a:t> </a:t>
                </a:r>
                <a:r>
                  <a:rPr lang="en-US" sz="2000" dirty="0" err="1">
                    <a:solidFill>
                      <a:srgbClr val="383F4F"/>
                    </a:solidFill>
                  </a:rPr>
                  <a:t>tempor</a:t>
                </a:r>
                <a:endParaRPr lang="en-US" sz="2000" dirty="0">
                  <a:solidFill>
                    <a:srgbClr val="383F4F"/>
                  </a:solidFill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9E410D4-1D88-DCD1-B963-AD30F8F5CC2F}"/>
                  </a:ext>
                </a:extLst>
              </p:cNvPr>
              <p:cNvGrpSpPr/>
              <p:nvPr/>
            </p:nvGrpSpPr>
            <p:grpSpPr>
              <a:xfrm>
                <a:off x="720662" y="2386029"/>
                <a:ext cx="490521" cy="490521"/>
                <a:chOff x="726672" y="1846707"/>
                <a:chExt cx="423948" cy="423948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01EA363D-18EA-D0E9-1568-CF4D65602ECA}"/>
                    </a:ext>
                  </a:extLst>
                </p:cNvPr>
                <p:cNvSpPr/>
                <p:nvPr/>
              </p:nvSpPr>
              <p:spPr>
                <a:xfrm>
                  <a:off x="726672" y="1846707"/>
                  <a:ext cx="423948" cy="4239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200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" name="Google Shape;1293;p81">
                  <a:extLst>
                    <a:ext uri="{FF2B5EF4-FFF2-40B4-BE49-F238E27FC236}">
                      <a16:creationId xmlns:a16="http://schemas.microsoft.com/office/drawing/2014/main" id="{5BBF1294-020E-D0CB-8C93-A1F7588E34A0}"/>
                    </a:ext>
                  </a:extLst>
                </p:cNvPr>
                <p:cNvSpPr/>
                <p:nvPr/>
              </p:nvSpPr>
              <p:spPr>
                <a:xfrm>
                  <a:off x="860498" y="1945651"/>
                  <a:ext cx="156296" cy="226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9" h="2442" extrusionOk="0">
                      <a:moveTo>
                        <a:pt x="501" y="1"/>
                      </a:moveTo>
                      <a:cubicBezTo>
                        <a:pt x="238" y="1"/>
                        <a:pt x="1" y="336"/>
                        <a:pt x="250" y="590"/>
                      </a:cubicBezTo>
                      <a:lnTo>
                        <a:pt x="841" y="1232"/>
                      </a:lnTo>
                      <a:lnTo>
                        <a:pt x="250" y="1874"/>
                      </a:lnTo>
                      <a:cubicBezTo>
                        <a:pt x="36" y="2126"/>
                        <a:pt x="260" y="2441"/>
                        <a:pt x="516" y="2441"/>
                      </a:cubicBezTo>
                      <a:cubicBezTo>
                        <a:pt x="596" y="2441"/>
                        <a:pt x="680" y="2410"/>
                        <a:pt x="754" y="2336"/>
                      </a:cubicBezTo>
                      <a:lnTo>
                        <a:pt x="1555" y="1463"/>
                      </a:lnTo>
                      <a:cubicBezTo>
                        <a:pt x="1613" y="1405"/>
                        <a:pt x="1641" y="1326"/>
                        <a:pt x="1649" y="1246"/>
                      </a:cubicBezTo>
                      <a:cubicBezTo>
                        <a:pt x="1649" y="1239"/>
                        <a:pt x="1649" y="1239"/>
                        <a:pt x="1649" y="1232"/>
                      </a:cubicBezTo>
                      <a:cubicBezTo>
                        <a:pt x="1649" y="1225"/>
                        <a:pt x="1649" y="1225"/>
                        <a:pt x="1649" y="1218"/>
                      </a:cubicBezTo>
                      <a:cubicBezTo>
                        <a:pt x="1641" y="1138"/>
                        <a:pt x="1613" y="1059"/>
                        <a:pt x="1555" y="1001"/>
                      </a:cubicBezTo>
                      <a:lnTo>
                        <a:pt x="754" y="129"/>
                      </a:lnTo>
                      <a:cubicBezTo>
                        <a:pt x="679" y="38"/>
                        <a:pt x="588" y="1"/>
                        <a:pt x="501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defTabSz="914377"/>
                  <a:endParaRPr sz="2000" dirty="0">
                    <a:solidFill>
                      <a:srgbClr val="000000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1AD87D4-B7E8-E3BB-F6EB-6C00E1138733}"/>
                  </a:ext>
                </a:extLst>
              </p:cNvPr>
              <p:cNvSpPr/>
              <p:nvPr/>
            </p:nvSpPr>
            <p:spPr>
              <a:xfrm>
                <a:off x="1211183" y="6154920"/>
                <a:ext cx="2052935" cy="553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200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469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amet, consectetur adipiscing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</dc:title>
  <dc:creator>Ashwin Kumar</dc:creator>
  <cp:lastModifiedBy>Ashwin Kumar</cp:lastModifiedBy>
  <cp:revision>1</cp:revision>
  <dcterms:created xsi:type="dcterms:W3CDTF">2022-12-09T08:39:42Z</dcterms:created>
  <dcterms:modified xsi:type="dcterms:W3CDTF">2022-12-09T08:39:50Z</dcterms:modified>
</cp:coreProperties>
</file>