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5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1708E-6424-F7B4-74CA-B6E235EA6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A631BF-52EF-6456-A675-6CB16B07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189CB-E5E0-16A5-39C4-E7026FD8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8F053-8EDA-D860-656E-92572E31A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B7AA2-DD4B-4592-3529-7CFBF54EB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405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C57D1-1B66-36A1-148B-6BEB4F73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A51AB-EF22-8E38-CA1D-835C02072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75CA8-6736-4709-A9BD-A84D4348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6923B-B542-0ACB-2B1E-4663980E8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642C6-1E73-2663-4B9F-F0AA9006B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863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DE4FB-E0AA-003B-27A2-727D559C0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0076A-A7C1-30A7-75DC-04CCA4E4A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70444-708E-B9E8-D1E4-2677FCAB4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EF2B2-1A9B-9802-C3B1-78F9B5288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F100A-3BEA-AE62-3698-1FD016F15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25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050F-4DE7-4555-3B1A-694DDF54A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756EB-81F1-8FDE-1AC6-19293D124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15D9D-4AC2-7E3B-30E6-35CF48D3A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7EADF-28B8-493D-9047-860911480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88A13-674C-3433-F23C-E6FFC86B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F7A34-8215-00A9-CB9D-7DA32EB3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52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7EB6-63B2-BD3E-651C-28EE1145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F4595-AB23-2171-2037-81059FC4B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C7DB9-045E-01DE-C09C-0464826C3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A7BE0-880E-A41D-57CC-90328301A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B30F5-DE1E-4721-DF3B-C5925FCA9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39127F-465E-A3B4-049F-0BEF67476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D2AAD1-CC0D-8D22-640D-24B3BC959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974B5B-6EE1-631B-3B76-777AE577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700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BA7EA-4509-0514-B579-A070D524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535DC1-1D70-1342-A806-72B425476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B6049-47FA-5053-F5C6-0EE6DEAA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E1B4AD-F90F-B39D-8E08-E73C9A9F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257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E1B483-17EF-CC3E-F433-5C43B7EAD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A10A05-FACC-A4EF-818A-9C5E5CB7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E45F5-61CA-6D5A-ABF3-DCAEC4FF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2286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29CC-CA11-0584-D44B-6F86C5AC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73783-2527-3566-7DC0-2A55082C9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C503D-66A7-6131-4F3C-133F59B1B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CD5D9-E118-F426-C06C-26EB2E023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A33C77-A0A9-5153-78DE-42C7E47C9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C886E-4537-EE50-8FE2-94F05B787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912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49653-EED0-2FFE-D808-A1B742D0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48F877-A370-3DE8-CE31-884053CE4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27BAF-FDF3-132E-130E-D8C49551E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6AFE1-D4D3-FF8B-01F1-C9FD93E76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995904-0176-2163-EEA6-7BBC15E64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3031F-CB03-96A3-F753-F4000B434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1464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5ED16-A362-406F-01AC-D923C8C32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139B4-BEA1-0895-AC8C-49DC3A315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933B3-4822-75E9-E950-0A73951E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85472-FEA3-CE4A-BDEE-2828F5EF7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8891F-EDF8-DF9B-3073-6319A12E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26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7BCECA-4395-C9B1-527A-086E66B50D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5CE488-4A3D-16E4-EBF4-70F5E1EA3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0CDB6-8C04-6922-47BC-01F0508A8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8954C-CB0A-32F9-C6E7-FDE66A2F0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C2A81-6CB1-CE5F-7559-4AF2DD83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6306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6717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DEC47D-F571-B0FC-342D-0F5DE73D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6F890-5151-0806-BDB8-7A7E3C017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F4160-1F03-B4AA-5E4F-AE34991B2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BB0B5-AE1C-443A-9A0C-3E235F0DE31D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6E3B4-412E-41C7-F229-A03600C65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21F4-6983-F4E4-E083-B2AE80DE9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35B6A-5643-472B-A7C8-120760D2A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913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7505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B108-533D-0E5B-69CD-CFF996947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Hierarchy </a:t>
            </a:r>
            <a:endParaRPr lang="en-IN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C3B3F5-B157-77ED-9DA7-0C5FF3AAE3CA}"/>
              </a:ext>
            </a:extLst>
          </p:cNvPr>
          <p:cNvGrpSpPr/>
          <p:nvPr/>
        </p:nvGrpSpPr>
        <p:grpSpPr>
          <a:xfrm>
            <a:off x="751950" y="1295400"/>
            <a:ext cx="10716151" cy="4622800"/>
            <a:chOff x="563962" y="914400"/>
            <a:chExt cx="8037113" cy="357957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4C2BB13-E5D1-6EF8-5E59-F61AA5112CD1}"/>
                </a:ext>
              </a:extLst>
            </p:cNvPr>
            <p:cNvGrpSpPr/>
            <p:nvPr/>
          </p:nvGrpSpPr>
          <p:grpSpPr>
            <a:xfrm>
              <a:off x="563962" y="914400"/>
              <a:ext cx="8037113" cy="3579570"/>
              <a:chOff x="751950" y="1219200"/>
              <a:chExt cx="9737274" cy="4772760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DBAAADDB-A29B-A11D-C116-3484411A35A2}"/>
                  </a:ext>
                </a:extLst>
              </p:cNvPr>
              <p:cNvGrpSpPr/>
              <p:nvPr/>
            </p:nvGrpSpPr>
            <p:grpSpPr>
              <a:xfrm>
                <a:off x="751950" y="3465268"/>
                <a:ext cx="2008835" cy="1281480"/>
                <a:chOff x="751949" y="1639321"/>
                <a:chExt cx="10716151" cy="1281480"/>
              </a:xfrm>
            </p:grpSpPr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3B8A8EB1-1CA1-8395-121D-DE09F0A50871}"/>
                    </a:ext>
                  </a:extLst>
                </p:cNvPr>
                <p:cNvSpPr/>
                <p:nvPr/>
              </p:nvSpPr>
              <p:spPr>
                <a:xfrm>
                  <a:off x="751949" y="1639321"/>
                  <a:ext cx="10716151" cy="12814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1100" dirty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" name="Title 1">
                  <a:extLst>
                    <a:ext uri="{FF2B5EF4-FFF2-40B4-BE49-F238E27FC236}">
                      <a16:creationId xmlns:a16="http://schemas.microsoft.com/office/drawing/2014/main" id="{5D80C8D5-56FA-81DE-0E9F-C74EA6884B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58313" y="1892340"/>
                  <a:ext cx="8341016" cy="762626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sp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defRPr>
                  </a:lvl1pPr>
                </a:lstStyle>
                <a:p>
                  <a:pPr algn="ctr" defTabSz="914377">
                    <a:lnSpc>
                      <a:spcPct val="100000"/>
                    </a:lnSpc>
                  </a:pP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Lorem ipsum dolor sit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amet</a:t>
                  </a: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,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consectetur</a:t>
                  </a:r>
                  <a:endParaRPr lang="en-US" sz="16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AEE8D2CF-277E-BA0F-132D-DF28D51ECB18}"/>
                  </a:ext>
                </a:extLst>
              </p:cNvPr>
              <p:cNvGrpSpPr/>
              <p:nvPr/>
            </p:nvGrpSpPr>
            <p:grpSpPr>
              <a:xfrm>
                <a:off x="3328096" y="2220056"/>
                <a:ext cx="2008835" cy="1281480"/>
                <a:chOff x="2112121" y="1639321"/>
                <a:chExt cx="10716151" cy="1281480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02F91CC-75A5-6977-016C-82E6052471BB}"/>
                    </a:ext>
                  </a:extLst>
                </p:cNvPr>
                <p:cNvSpPr/>
                <p:nvPr/>
              </p:nvSpPr>
              <p:spPr>
                <a:xfrm>
                  <a:off x="2112121" y="1639321"/>
                  <a:ext cx="10716151" cy="12814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1100" dirty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" name="Title 1">
                  <a:extLst>
                    <a:ext uri="{FF2B5EF4-FFF2-40B4-BE49-F238E27FC236}">
                      <a16:creationId xmlns:a16="http://schemas.microsoft.com/office/drawing/2014/main" id="{26377364-873B-E6D4-7D8D-9436A7A420F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418490" y="1892341"/>
                  <a:ext cx="9721055" cy="762626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sp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defRPr>
                  </a:lvl1pPr>
                </a:lstStyle>
                <a:p>
                  <a:pPr algn="ctr" defTabSz="914377">
                    <a:lnSpc>
                      <a:spcPct val="100000"/>
                    </a:lnSpc>
                  </a:pP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Lorem ipsum dolor sit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amet</a:t>
                  </a: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,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consectetur</a:t>
                  </a:r>
                  <a:endParaRPr lang="en-US" sz="16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40E1202-DED6-1D56-03BC-7402E198A740}"/>
                  </a:ext>
                </a:extLst>
              </p:cNvPr>
              <p:cNvGrpSpPr/>
              <p:nvPr/>
            </p:nvGrpSpPr>
            <p:grpSpPr>
              <a:xfrm>
                <a:off x="3328096" y="4710480"/>
                <a:ext cx="2008835" cy="1281480"/>
                <a:chOff x="2112121" y="1639321"/>
                <a:chExt cx="10716151" cy="1281480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2880AC5-2DA2-0C13-B1D5-B02F77096C55}"/>
                    </a:ext>
                  </a:extLst>
                </p:cNvPr>
                <p:cNvSpPr/>
                <p:nvPr/>
              </p:nvSpPr>
              <p:spPr>
                <a:xfrm>
                  <a:off x="2112121" y="1639321"/>
                  <a:ext cx="10716151" cy="12814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1100" dirty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Title 1">
                  <a:extLst>
                    <a:ext uri="{FF2B5EF4-FFF2-40B4-BE49-F238E27FC236}">
                      <a16:creationId xmlns:a16="http://schemas.microsoft.com/office/drawing/2014/main" id="{81037537-10FA-8515-F553-E7191905CC4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418490" y="1892341"/>
                  <a:ext cx="9721060" cy="762626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sp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defRPr>
                  </a:lvl1pPr>
                </a:lstStyle>
                <a:p>
                  <a:pPr algn="ctr" defTabSz="914377">
                    <a:lnSpc>
                      <a:spcPct val="100000"/>
                    </a:lnSpc>
                  </a:pP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Lorem ipsum dolor sit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amet</a:t>
                  </a: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,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consectetur</a:t>
                  </a:r>
                  <a:endParaRPr lang="en-US" sz="16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45E75ED-403C-DC28-B0E0-E2EB1649AE23}"/>
                  </a:ext>
                </a:extLst>
              </p:cNvPr>
              <p:cNvGrpSpPr/>
              <p:nvPr/>
            </p:nvGrpSpPr>
            <p:grpSpPr>
              <a:xfrm>
                <a:off x="5904243" y="4708099"/>
                <a:ext cx="2008835" cy="1281480"/>
                <a:chOff x="751949" y="1636940"/>
                <a:chExt cx="10716151" cy="1281480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251FD02-D598-EBD0-DB7F-844E50F5B817}"/>
                    </a:ext>
                  </a:extLst>
                </p:cNvPr>
                <p:cNvSpPr/>
                <p:nvPr/>
              </p:nvSpPr>
              <p:spPr>
                <a:xfrm>
                  <a:off x="751949" y="1636940"/>
                  <a:ext cx="10716151" cy="12814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1100" dirty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Title 1">
                  <a:extLst>
                    <a:ext uri="{FF2B5EF4-FFF2-40B4-BE49-F238E27FC236}">
                      <a16:creationId xmlns:a16="http://schemas.microsoft.com/office/drawing/2014/main" id="{98D68422-DB5F-DEEE-18DF-1D2F6A38655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58318" y="1892340"/>
                  <a:ext cx="9721055" cy="762626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sp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defRPr>
                  </a:lvl1pPr>
                </a:lstStyle>
                <a:p>
                  <a:pPr algn="ctr" defTabSz="914377">
                    <a:lnSpc>
                      <a:spcPct val="100000"/>
                    </a:lnSpc>
                  </a:pP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Lorem ipsum dolor sit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amet</a:t>
                  </a: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,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consectetur</a:t>
                  </a:r>
                  <a:endParaRPr lang="en-US" sz="16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7CB846-9E36-0288-1361-3C067964F604}"/>
                  </a:ext>
                </a:extLst>
              </p:cNvPr>
              <p:cNvGrpSpPr/>
              <p:nvPr/>
            </p:nvGrpSpPr>
            <p:grpSpPr>
              <a:xfrm>
                <a:off x="5904243" y="2982316"/>
                <a:ext cx="2008835" cy="1281480"/>
                <a:chOff x="751949" y="1639321"/>
                <a:chExt cx="10716151" cy="1281480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E14CFBD-0515-44CA-5779-1612687D0EFD}"/>
                    </a:ext>
                  </a:extLst>
                </p:cNvPr>
                <p:cNvSpPr/>
                <p:nvPr/>
              </p:nvSpPr>
              <p:spPr>
                <a:xfrm>
                  <a:off x="751949" y="1639321"/>
                  <a:ext cx="10716151" cy="12814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1100" dirty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Title 1">
                  <a:extLst>
                    <a:ext uri="{FF2B5EF4-FFF2-40B4-BE49-F238E27FC236}">
                      <a16:creationId xmlns:a16="http://schemas.microsoft.com/office/drawing/2014/main" id="{E8DE0421-9F8A-C159-3999-EF5BE52236D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58318" y="1892341"/>
                  <a:ext cx="9721055" cy="762626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sp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defRPr>
                  </a:lvl1pPr>
                </a:lstStyle>
                <a:p>
                  <a:pPr algn="ctr" defTabSz="914377">
                    <a:lnSpc>
                      <a:spcPct val="100000"/>
                    </a:lnSpc>
                  </a:pP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Lorem ipsum dolor sit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amet</a:t>
                  </a: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,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consectetur</a:t>
                  </a:r>
                  <a:endParaRPr lang="en-US" sz="16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A6F4D0C0-5E8C-CFE9-D108-7685F1A83222}"/>
                  </a:ext>
                </a:extLst>
              </p:cNvPr>
              <p:cNvGrpSpPr/>
              <p:nvPr/>
            </p:nvGrpSpPr>
            <p:grpSpPr>
              <a:xfrm>
                <a:off x="5904243" y="1219200"/>
                <a:ext cx="2008835" cy="1281480"/>
                <a:chOff x="751949" y="1639321"/>
                <a:chExt cx="10716151" cy="1281480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4305A4F-2FFD-0761-C91D-791895471B91}"/>
                    </a:ext>
                  </a:extLst>
                </p:cNvPr>
                <p:cNvSpPr/>
                <p:nvPr/>
              </p:nvSpPr>
              <p:spPr>
                <a:xfrm>
                  <a:off x="751949" y="1639321"/>
                  <a:ext cx="10716151" cy="12814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1100" dirty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3" name="Title 1">
                  <a:extLst>
                    <a:ext uri="{FF2B5EF4-FFF2-40B4-BE49-F238E27FC236}">
                      <a16:creationId xmlns:a16="http://schemas.microsoft.com/office/drawing/2014/main" id="{1B5E9C61-B25D-7E34-4E03-4C896A436D0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58318" y="1892341"/>
                  <a:ext cx="9721055" cy="762626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sp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defRPr>
                  </a:lvl1pPr>
                </a:lstStyle>
                <a:p>
                  <a:pPr algn="ctr" defTabSz="914377">
                    <a:lnSpc>
                      <a:spcPct val="100000"/>
                    </a:lnSpc>
                  </a:pP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Lorem ipsum dolor sit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amet</a:t>
                  </a: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,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consectetur</a:t>
                  </a:r>
                  <a:endParaRPr lang="en-US" sz="16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AB201B8-4256-F506-FBFD-731D994A5C20}"/>
                  </a:ext>
                </a:extLst>
              </p:cNvPr>
              <p:cNvGrpSpPr/>
              <p:nvPr/>
            </p:nvGrpSpPr>
            <p:grpSpPr>
              <a:xfrm>
                <a:off x="8480389" y="2982316"/>
                <a:ext cx="2008835" cy="1281480"/>
                <a:chOff x="-608228" y="1639321"/>
                <a:chExt cx="10716151" cy="1281480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59873C22-EDED-86F0-B099-EC89A201B95B}"/>
                    </a:ext>
                  </a:extLst>
                </p:cNvPr>
                <p:cNvSpPr/>
                <p:nvPr/>
              </p:nvSpPr>
              <p:spPr>
                <a:xfrm>
                  <a:off x="-608228" y="1639321"/>
                  <a:ext cx="10716151" cy="12814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en-IN" sz="1100" dirty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6" name="Title 1">
                  <a:extLst>
                    <a:ext uri="{FF2B5EF4-FFF2-40B4-BE49-F238E27FC236}">
                      <a16:creationId xmlns:a16="http://schemas.microsoft.com/office/drawing/2014/main" id="{C176CFAF-3F06-A365-FB1F-B7D510BBFC3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44686" y="1892341"/>
                  <a:ext cx="10206722" cy="762626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sp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defRPr>
                  </a:lvl1pPr>
                </a:lstStyle>
                <a:p>
                  <a:pPr algn="ctr" defTabSz="914377">
                    <a:lnSpc>
                      <a:spcPct val="100000"/>
                    </a:lnSpc>
                  </a:pP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Lorem ipsum dolor sit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amet</a:t>
                  </a:r>
                  <a:r>
                    <a:rPr lang="en-US" sz="1600" b="1" dirty="0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, </a:t>
                  </a:r>
                  <a:r>
                    <a:rPr lang="en-US" sz="1600" b="1" dirty="0" err="1">
                      <a:solidFill>
                        <a:srgbClr val="FFFFFF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consectetur</a:t>
                  </a:r>
                  <a:endParaRPr lang="en-US" sz="1600" b="1" dirty="0">
                    <a:solidFill>
                      <a:srgbClr val="FFF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</p:grp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CECEA362-74BB-7D48-217F-A036BED4192A}"/>
                </a:ext>
              </a:extLst>
            </p:cNvPr>
            <p:cNvCxnSpPr>
              <a:cxnSpLocks/>
              <a:stCxn id="5" idx="3"/>
              <a:endCxn id="20" idx="1"/>
            </p:cNvCxnSpPr>
            <p:nvPr/>
          </p:nvCxnSpPr>
          <p:spPr>
            <a:xfrm flipV="1">
              <a:off x="2222048" y="2145597"/>
              <a:ext cx="468257" cy="933909"/>
            </a:xfrm>
            <a:prstGeom prst="bentConnector3">
              <a:avLst/>
            </a:prstGeom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CE0A5E72-2671-FF55-A5DE-2ABA457C0A8B}"/>
                </a:ext>
              </a:extLst>
            </p:cNvPr>
            <p:cNvCxnSpPr>
              <a:cxnSpLocks/>
              <a:stCxn id="5" idx="3"/>
              <a:endCxn id="23" idx="1"/>
            </p:cNvCxnSpPr>
            <p:nvPr/>
          </p:nvCxnSpPr>
          <p:spPr>
            <a:xfrm>
              <a:off x="2222048" y="3079506"/>
              <a:ext cx="468257" cy="933909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or: Elbow 44">
              <a:extLst>
                <a:ext uri="{FF2B5EF4-FFF2-40B4-BE49-F238E27FC236}">
                  <a16:creationId xmlns:a16="http://schemas.microsoft.com/office/drawing/2014/main" id="{824B2894-9464-574A-653F-CE4D4E1F12B8}"/>
                </a:ext>
              </a:extLst>
            </p:cNvPr>
            <p:cNvCxnSpPr>
              <a:cxnSpLocks/>
              <a:stCxn id="23" idx="3"/>
              <a:endCxn id="26" idx="1"/>
            </p:cNvCxnSpPr>
            <p:nvPr/>
          </p:nvCxnSpPr>
          <p:spPr>
            <a:xfrm flipV="1">
              <a:off x="4348391" y="4011630"/>
              <a:ext cx="468257" cy="1786"/>
            </a:xfrm>
            <a:prstGeom prst="bentConnector3">
              <a:avLst>
                <a:gd name="adj1" fmla="val 50001"/>
              </a:avLst>
            </a:prstGeom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E5E2549F-F36D-6939-03B8-2D8B6C0274D5}"/>
                </a:ext>
              </a:extLst>
            </p:cNvPr>
            <p:cNvCxnSpPr>
              <a:cxnSpLocks/>
              <a:stCxn id="20" idx="3"/>
              <a:endCxn id="29" idx="1"/>
            </p:cNvCxnSpPr>
            <p:nvPr/>
          </p:nvCxnSpPr>
          <p:spPr>
            <a:xfrm>
              <a:off x="4348391" y="2145597"/>
              <a:ext cx="468257" cy="57169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8267E35C-AC84-3DF6-BD81-3417BCEE924A}"/>
                </a:ext>
              </a:extLst>
            </p:cNvPr>
            <p:cNvCxnSpPr>
              <a:cxnSpLocks/>
              <a:stCxn id="20" idx="3"/>
              <a:endCxn id="32" idx="1"/>
            </p:cNvCxnSpPr>
            <p:nvPr/>
          </p:nvCxnSpPr>
          <p:spPr>
            <a:xfrm flipV="1">
              <a:off x="4348391" y="1394955"/>
              <a:ext cx="468257" cy="75064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: Elbow 56">
              <a:extLst>
                <a:ext uri="{FF2B5EF4-FFF2-40B4-BE49-F238E27FC236}">
                  <a16:creationId xmlns:a16="http://schemas.microsoft.com/office/drawing/2014/main" id="{6E07EF91-E447-25A0-22AD-C3C6D5142D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74733" y="2717292"/>
              <a:ext cx="468257" cy="1786"/>
            </a:xfrm>
            <a:prstGeom prst="bentConnector3">
              <a:avLst>
                <a:gd name="adj1" fmla="val 50001"/>
              </a:avLst>
            </a:prstGeom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12557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Hierarchy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Hierarchy </dc:title>
  <dc:creator>Ashwin Kumar</dc:creator>
  <cp:lastModifiedBy>Ashwin Kumar</cp:lastModifiedBy>
  <cp:revision>1</cp:revision>
  <dcterms:created xsi:type="dcterms:W3CDTF">2022-12-09T08:39:57Z</dcterms:created>
  <dcterms:modified xsi:type="dcterms:W3CDTF">2022-12-09T08:40:06Z</dcterms:modified>
</cp:coreProperties>
</file>