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0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Poppins" panose="00000500000000000000" pitchFamily="2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902" y="43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6D17009D-7479-4F41-979A-19B6F7DA1A8C}"/>
              </a:ext>
            </a:extLst>
          </p:cNvPr>
          <p:cNvSpPr/>
          <p:nvPr/>
        </p:nvSpPr>
        <p:spPr>
          <a:xfrm>
            <a:off x="9114504" y="1359568"/>
            <a:ext cx="3077496" cy="4623431"/>
          </a:xfrm>
          <a:custGeom>
            <a:avLst/>
            <a:gdLst>
              <a:gd name="connsiteX0" fmla="*/ 0 w 3077496"/>
              <a:gd name="connsiteY0" fmla="*/ 0 h 4623431"/>
              <a:gd name="connsiteX1" fmla="*/ 3077496 w 3077496"/>
              <a:gd name="connsiteY1" fmla="*/ 0 h 4623431"/>
              <a:gd name="connsiteX2" fmla="*/ 3077496 w 3077496"/>
              <a:gd name="connsiteY2" fmla="*/ 4623431 h 4623431"/>
              <a:gd name="connsiteX3" fmla="*/ 0 w 3077496"/>
              <a:gd name="connsiteY3" fmla="*/ 4623431 h 462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7496" h="4623431">
                <a:moveTo>
                  <a:pt x="0" y="0"/>
                </a:moveTo>
                <a:lnTo>
                  <a:pt x="3077496" y="0"/>
                </a:lnTo>
                <a:lnTo>
                  <a:pt x="3077496" y="4623431"/>
                </a:lnTo>
                <a:lnTo>
                  <a:pt x="0" y="4623431"/>
                </a:lnTo>
                <a:close/>
              </a:path>
            </a:pathLst>
          </a:cu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r>
              <a:rPr lang="en-IN" dirty="0">
                <a:solidFill>
                  <a:srgbClr val="FFFFFF"/>
                </a:solidFill>
                <a:latin typeface="Calibri" panose="020F0502020204030204"/>
              </a:rPr>
              <a:t>PHOTO</a:t>
            </a:r>
          </a:p>
        </p:txBody>
      </p: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5D8FEDB3-9BEB-4B05-96FB-0D3EF779D3CF}"/>
              </a:ext>
            </a:extLst>
          </p:cNvPr>
          <p:cNvSpPr/>
          <p:nvPr/>
        </p:nvSpPr>
        <p:spPr>
          <a:xfrm>
            <a:off x="568960" y="5679403"/>
            <a:ext cx="2661920" cy="303595"/>
          </a:xfrm>
          <a:prstGeom prst="roundRect">
            <a:avLst>
              <a:gd name="adj" fmla="val 5484"/>
            </a:avLst>
          </a:prstGeom>
          <a:solidFill>
            <a:schemeClr val="bg1"/>
          </a:solidFill>
          <a:ln>
            <a:noFill/>
          </a:ln>
          <a:effectLst>
            <a:outerShdw blurRad="558800" dist="266700" dir="8820000" sx="97000" sy="97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3D3FE2E1-39B4-4568-96B4-4AD92D3085F7}"/>
              </a:ext>
            </a:extLst>
          </p:cNvPr>
          <p:cNvSpPr/>
          <p:nvPr/>
        </p:nvSpPr>
        <p:spPr>
          <a:xfrm>
            <a:off x="3420513" y="5679403"/>
            <a:ext cx="2661920" cy="303595"/>
          </a:xfrm>
          <a:prstGeom prst="roundRect">
            <a:avLst>
              <a:gd name="adj" fmla="val 5484"/>
            </a:avLst>
          </a:prstGeom>
          <a:solidFill>
            <a:schemeClr val="bg1"/>
          </a:solidFill>
          <a:ln>
            <a:noFill/>
          </a:ln>
          <a:effectLst>
            <a:outerShdw blurRad="558800" dist="266700" dir="8820000" sx="97000" sy="97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CAD3F8BE-C96B-4B94-AD7F-BB8C8A069DCC}"/>
              </a:ext>
            </a:extLst>
          </p:cNvPr>
          <p:cNvSpPr/>
          <p:nvPr/>
        </p:nvSpPr>
        <p:spPr>
          <a:xfrm>
            <a:off x="6272065" y="5679403"/>
            <a:ext cx="2661920" cy="303595"/>
          </a:xfrm>
          <a:prstGeom prst="roundRect">
            <a:avLst>
              <a:gd name="adj" fmla="val 5484"/>
            </a:avLst>
          </a:prstGeom>
          <a:solidFill>
            <a:schemeClr val="bg1"/>
          </a:solidFill>
          <a:ln>
            <a:noFill/>
          </a:ln>
          <a:effectLst>
            <a:outerShdw blurRad="558800" dist="266700" dir="8820000" sx="97000" sy="97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1DEABEB-3EB7-4B05-969E-3E87B54D8A11}"/>
              </a:ext>
            </a:extLst>
          </p:cNvPr>
          <p:cNvSpPr/>
          <p:nvPr/>
        </p:nvSpPr>
        <p:spPr>
          <a:xfrm>
            <a:off x="442914" y="5112998"/>
            <a:ext cx="2757486" cy="8700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</a:t>
            </a:r>
            <a:r>
              <a:rPr kumimoji="0" lang="en-IN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dolor</a:t>
            </a: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b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sit </a:t>
            </a:r>
            <a:r>
              <a:rPr kumimoji="0" lang="en-IN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IN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75573F6-325E-4646-A2C6-EAD32ABFECFE}"/>
              </a:ext>
            </a:extLst>
          </p:cNvPr>
          <p:cNvSpPr/>
          <p:nvPr/>
        </p:nvSpPr>
        <p:spPr>
          <a:xfrm>
            <a:off x="442911" y="1359568"/>
            <a:ext cx="2763608" cy="540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1"/>
          </a:gradFill>
          <a:ln w="3175" cap="flat" cmpd="sng" algn="ctr">
            <a:noFill/>
            <a:prstDash val="solid"/>
          </a:ln>
          <a:effectLst/>
        </p:spPr>
        <p:txBody>
          <a:bodyPr lIns="612000" tIns="36000" rIns="0" bIns="36000" rtlCol="0" anchor="ctr"/>
          <a:lstStyle/>
          <a:p>
            <a:pPr marL="0" marR="0" lvl="0" indent="0" defTabSz="121917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</a:t>
            </a:r>
          </a:p>
        </p:txBody>
      </p:sp>
      <p:sp>
        <p:nvSpPr>
          <p:cNvPr id="44" name="TextBox 39">
            <a:extLst>
              <a:ext uri="{FF2B5EF4-FFF2-40B4-BE49-F238E27FC236}">
                <a16:creationId xmlns:a16="http://schemas.microsoft.com/office/drawing/2014/main" id="{539353FE-28BB-4BF2-B2E3-A01B96233FBC}"/>
              </a:ext>
            </a:extLst>
          </p:cNvPr>
          <p:cNvSpPr txBox="1"/>
          <p:nvPr/>
        </p:nvSpPr>
        <p:spPr>
          <a:xfrm>
            <a:off x="442911" y="1971386"/>
            <a:ext cx="2763608" cy="2994128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txBody>
          <a:bodyPr wrap="square" lIns="91440" tIns="45720" rIns="4572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2000" marR="0" lvl="1" indent="-252000" fontAlgn="auto">
              <a:spcBef>
                <a:spcPts val="4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tabLst/>
              <a:defRPr/>
            </a:pP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Lorem ipsum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dolor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sit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amet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consectetur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adipiscing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elit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sed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do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eiusmod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tempor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incididunt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ut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labore et dolore magna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aliqua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. Ut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6F5E206-6D46-407C-91B6-E027C030B47D}"/>
              </a:ext>
            </a:extLst>
          </p:cNvPr>
          <p:cNvSpPr/>
          <p:nvPr/>
        </p:nvSpPr>
        <p:spPr>
          <a:xfrm>
            <a:off x="3330536" y="1359568"/>
            <a:ext cx="2763608" cy="540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1"/>
          </a:gradFill>
          <a:ln w="3175" cap="flat" cmpd="sng" algn="ctr">
            <a:noFill/>
            <a:prstDash val="solid"/>
          </a:ln>
          <a:effectLst/>
        </p:spPr>
        <p:txBody>
          <a:bodyPr lIns="612000" tIns="36000" rIns="0" bIns="36000" rtlCol="0" anchor="ctr"/>
          <a:lstStyle/>
          <a:p>
            <a:pPr marL="0" marR="0" lvl="0" indent="0" defTabSz="121917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</a:t>
            </a:r>
          </a:p>
        </p:txBody>
      </p:sp>
      <p:sp>
        <p:nvSpPr>
          <p:cNvPr id="46" name="TextBox 39">
            <a:extLst>
              <a:ext uri="{FF2B5EF4-FFF2-40B4-BE49-F238E27FC236}">
                <a16:creationId xmlns:a16="http://schemas.microsoft.com/office/drawing/2014/main" id="{FDDC6899-AB26-4380-93E3-90A8490568FF}"/>
              </a:ext>
            </a:extLst>
          </p:cNvPr>
          <p:cNvSpPr txBox="1"/>
          <p:nvPr/>
        </p:nvSpPr>
        <p:spPr>
          <a:xfrm>
            <a:off x="3330536" y="1971386"/>
            <a:ext cx="2763608" cy="2994128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txBody>
          <a:bodyPr wrap="square" lIns="91440" tIns="45720" rIns="4572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2000" marR="0" lvl="1" indent="-252000" fontAlgn="auto">
              <a:spcBef>
                <a:spcPts val="4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tabLst/>
              <a:defRPr/>
            </a:pP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Lorem ipsum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dolor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sit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amet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consectetur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adipiscing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elit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sed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do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eiusmod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tempor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incididunt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ut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labore et dolore magna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aliqua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. Ut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035A8E9-AB63-4257-A8EE-294BD9CB2A33}"/>
              </a:ext>
            </a:extLst>
          </p:cNvPr>
          <p:cNvSpPr/>
          <p:nvPr/>
        </p:nvSpPr>
        <p:spPr>
          <a:xfrm>
            <a:off x="6218160" y="1359568"/>
            <a:ext cx="2763608" cy="540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1"/>
          </a:gradFill>
          <a:ln w="3175" cap="flat" cmpd="sng" algn="ctr">
            <a:noFill/>
            <a:prstDash val="solid"/>
          </a:ln>
          <a:effectLst/>
        </p:spPr>
        <p:txBody>
          <a:bodyPr lIns="612000" tIns="36000" rIns="0" bIns="36000" rtlCol="0" anchor="ctr"/>
          <a:lstStyle/>
          <a:p>
            <a:pPr marL="0" marR="0" lvl="0" indent="0" defTabSz="121917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</a:t>
            </a:r>
          </a:p>
        </p:txBody>
      </p:sp>
      <p:sp>
        <p:nvSpPr>
          <p:cNvPr id="48" name="TextBox 39">
            <a:extLst>
              <a:ext uri="{FF2B5EF4-FFF2-40B4-BE49-F238E27FC236}">
                <a16:creationId xmlns:a16="http://schemas.microsoft.com/office/drawing/2014/main" id="{4A86A92B-9279-4DFE-9EDE-B483E9B2F7DA}"/>
              </a:ext>
            </a:extLst>
          </p:cNvPr>
          <p:cNvSpPr txBox="1"/>
          <p:nvPr/>
        </p:nvSpPr>
        <p:spPr>
          <a:xfrm>
            <a:off x="6218160" y="1971386"/>
            <a:ext cx="2763608" cy="2994128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txBody>
          <a:bodyPr wrap="square" lIns="91440" tIns="45720" rIns="4572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2000" marR="0" lvl="1" indent="-252000" fontAlgn="auto">
              <a:spcBef>
                <a:spcPts val="4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tabLst/>
              <a:defRPr/>
            </a:pP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Lorem ipsum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dolor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sit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amet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consectetur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adipiscing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elit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sed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do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eiusmod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tempor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incididunt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ut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 labore et dolore magna </a:t>
            </a:r>
            <a:r>
              <a:rPr lang="en-GB" sz="1200" dirty="0" err="1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aliqua</a:t>
            </a:r>
            <a:r>
              <a:rPr lang="en-GB" sz="1200" dirty="0">
                <a:solidFill>
                  <a:schemeClr val="tx2"/>
                </a:solidFill>
                <a:latin typeface="Poppins" panose="00000500000000000000" pitchFamily="2" charset="0"/>
                <a:ea typeface="Cambria" panose="02040503050406030204" pitchFamily="18" charset="0"/>
                <a:cs typeface="Poppins" panose="00000500000000000000" pitchFamily="2" charset="0"/>
              </a:rPr>
              <a:t>. Ut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8A69B38-E351-42EA-8D6F-BA0AB9F7F227}"/>
              </a:ext>
            </a:extLst>
          </p:cNvPr>
          <p:cNvCxnSpPr>
            <a:cxnSpLocks/>
          </p:cNvCxnSpPr>
          <p:nvPr/>
        </p:nvCxnSpPr>
        <p:spPr>
          <a:xfrm>
            <a:off x="973394" y="1431568"/>
            <a:ext cx="0" cy="396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4AC6669-FBC7-4F2D-A8F4-C8FFB16C9719}"/>
              </a:ext>
            </a:extLst>
          </p:cNvPr>
          <p:cNvCxnSpPr>
            <a:cxnSpLocks/>
          </p:cNvCxnSpPr>
          <p:nvPr/>
        </p:nvCxnSpPr>
        <p:spPr>
          <a:xfrm>
            <a:off x="3878827" y="1431568"/>
            <a:ext cx="0" cy="396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A2ED9F5-54D5-447C-99A4-43D70889F5F7}"/>
              </a:ext>
            </a:extLst>
          </p:cNvPr>
          <p:cNvCxnSpPr>
            <a:cxnSpLocks/>
          </p:cNvCxnSpPr>
          <p:nvPr/>
        </p:nvCxnSpPr>
        <p:spPr>
          <a:xfrm>
            <a:off x="6754763" y="1431568"/>
            <a:ext cx="0" cy="396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F16DA7C-FF0B-40FB-B1D3-03C6CA6C6DC8}"/>
              </a:ext>
            </a:extLst>
          </p:cNvPr>
          <p:cNvSpPr/>
          <p:nvPr/>
        </p:nvSpPr>
        <p:spPr>
          <a:xfrm>
            <a:off x="3333598" y="5112998"/>
            <a:ext cx="2757486" cy="8700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</a:t>
            </a:r>
            <a:r>
              <a:rPr kumimoji="0" lang="en-IN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dolor</a:t>
            </a: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b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sit </a:t>
            </a:r>
            <a:r>
              <a:rPr kumimoji="0" lang="en-IN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IN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8969A078-F7D4-4AA8-BAD7-5A9BB8FA51A3}"/>
              </a:ext>
            </a:extLst>
          </p:cNvPr>
          <p:cNvSpPr txBox="1"/>
          <p:nvPr/>
        </p:nvSpPr>
        <p:spPr>
          <a:xfrm>
            <a:off x="442911" y="284326"/>
            <a:ext cx="1173273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3200" b="1" dirty="0">
                <a:solidFill>
                  <a:srgbClr val="AC2857"/>
                </a:solidFill>
                <a:latin typeface="Acumin Variable Concept Black" panose="020B0304020202020204" pitchFamily="34" charset="0"/>
              </a:rPr>
              <a:t>Lorem ipsum dolor sit </a:t>
            </a:r>
            <a:r>
              <a:rPr lang="en-US" sz="3200" b="1" dirty="0" err="1">
                <a:solidFill>
                  <a:srgbClr val="AC2857"/>
                </a:solidFill>
                <a:latin typeface="Acumin Variable Concept Black" panose="020B0304020202020204" pitchFamily="34" charset="0"/>
              </a:rPr>
              <a:t>amet</a:t>
            </a:r>
            <a:r>
              <a:rPr lang="en-US" sz="3200" b="1" dirty="0">
                <a:solidFill>
                  <a:srgbClr val="AC2857"/>
                </a:solidFill>
                <a:latin typeface="Acumin Variable Concept Black" panose="020B0304020202020204" pitchFamily="34" charset="0"/>
              </a:rPr>
              <a:t>, </a:t>
            </a:r>
            <a:r>
              <a:rPr lang="en-US" sz="3200" b="1" dirty="0" err="1">
                <a:solidFill>
                  <a:srgbClr val="AC2857"/>
                </a:solidFill>
                <a:latin typeface="Acumin Variable Concept Black" panose="020B0304020202020204" pitchFamily="34" charset="0"/>
              </a:rPr>
              <a:t>consectetur</a:t>
            </a:r>
            <a:r>
              <a:rPr lang="en-US" sz="3200" b="1" dirty="0">
                <a:solidFill>
                  <a:srgbClr val="AC2857"/>
                </a:solidFill>
                <a:latin typeface="Acumin Variable Concept Black" panose="020B0304020202020204" pitchFamily="34" charset="0"/>
              </a:rPr>
              <a:t> </a:t>
            </a:r>
            <a:r>
              <a:rPr lang="en-US" sz="3200" b="1" dirty="0" err="1">
                <a:solidFill>
                  <a:srgbClr val="AC2857"/>
                </a:solidFill>
                <a:latin typeface="Acumin Variable Concept Black" panose="020B0304020202020204" pitchFamily="34" charset="0"/>
              </a:rPr>
              <a:t>adipiscing</a:t>
            </a:r>
            <a:r>
              <a:rPr lang="en-US" sz="3200" b="1" dirty="0">
                <a:solidFill>
                  <a:srgbClr val="AC2857"/>
                </a:solidFill>
                <a:latin typeface="Acumin Variable Concept Black" panose="020B0304020202020204" pitchFamily="34" charset="0"/>
              </a:rPr>
              <a:t> </a:t>
            </a:r>
            <a:r>
              <a:rPr lang="en-US" sz="3200" b="1" dirty="0" err="1">
                <a:solidFill>
                  <a:srgbClr val="AC2857"/>
                </a:solidFill>
                <a:latin typeface="Acumin Variable Concept Black" panose="020B0304020202020204" pitchFamily="34" charset="0"/>
              </a:rPr>
              <a:t>elit</a:t>
            </a:r>
            <a:endParaRPr lang="en-US" sz="3200" b="1" dirty="0">
              <a:solidFill>
                <a:srgbClr val="AC2857"/>
              </a:solidFill>
              <a:latin typeface="Acumin Variable Concept Black" panose="020B0304020202020204" pitchFamily="34" charset="0"/>
            </a:endParaRP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CE70685-709E-40E1-B130-628D714BCB3C}"/>
              </a:ext>
            </a:extLst>
          </p:cNvPr>
          <p:cNvGrpSpPr/>
          <p:nvPr/>
        </p:nvGrpSpPr>
        <p:grpSpPr>
          <a:xfrm>
            <a:off x="524148" y="1461411"/>
            <a:ext cx="340377" cy="336314"/>
            <a:chOff x="5887326" y="1041203"/>
            <a:chExt cx="782710" cy="782710"/>
          </a:xfrm>
          <a:solidFill>
            <a:schemeClr val="bg1"/>
          </a:solidFill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952E43B-4003-4F0B-B054-1A6CE9D37287}"/>
                </a:ext>
              </a:extLst>
            </p:cNvPr>
            <p:cNvSpPr/>
            <p:nvPr/>
          </p:nvSpPr>
          <p:spPr>
            <a:xfrm>
              <a:off x="5887326" y="1041203"/>
              <a:ext cx="782710" cy="782710"/>
            </a:xfrm>
            <a:custGeom>
              <a:avLst/>
              <a:gdLst>
                <a:gd name="connsiteX0" fmla="*/ 740650 w 782710"/>
                <a:gd name="connsiteY0" fmla="*/ 440777 h 782710"/>
                <a:gd name="connsiteX1" fmla="*/ 782710 w 782710"/>
                <a:gd name="connsiteY1" fmla="*/ 391355 h 782710"/>
                <a:gd name="connsiteX2" fmla="*/ 740650 w 782710"/>
                <a:gd name="connsiteY2" fmla="*/ 341933 h 782710"/>
                <a:gd name="connsiteX3" fmla="*/ 648755 w 782710"/>
                <a:gd name="connsiteY3" fmla="*/ 150172 h 782710"/>
                <a:gd name="connsiteX4" fmla="*/ 706296 w 782710"/>
                <a:gd name="connsiteY4" fmla="*/ 92630 h 782710"/>
                <a:gd name="connsiteX5" fmla="*/ 732638 w 782710"/>
                <a:gd name="connsiteY5" fmla="*/ 100144 h 782710"/>
                <a:gd name="connsiteX6" fmla="*/ 782710 w 782710"/>
                <a:gd name="connsiteY6" fmla="*/ 50072 h 782710"/>
                <a:gd name="connsiteX7" fmla="*/ 732638 w 782710"/>
                <a:gd name="connsiteY7" fmla="*/ 0 h 782710"/>
                <a:gd name="connsiteX8" fmla="*/ 682566 w 782710"/>
                <a:gd name="connsiteY8" fmla="*/ 50072 h 782710"/>
                <a:gd name="connsiteX9" fmla="*/ 690080 w 782710"/>
                <a:gd name="connsiteY9" fmla="*/ 76414 h 782710"/>
                <a:gd name="connsiteX10" fmla="*/ 632538 w 782710"/>
                <a:gd name="connsiteY10" fmla="*/ 133955 h 782710"/>
                <a:gd name="connsiteX11" fmla="*/ 440777 w 782710"/>
                <a:gd name="connsiteY11" fmla="*/ 42060 h 782710"/>
                <a:gd name="connsiteX12" fmla="*/ 391355 w 782710"/>
                <a:gd name="connsiteY12" fmla="*/ 0 h 782710"/>
                <a:gd name="connsiteX13" fmla="*/ 341933 w 782710"/>
                <a:gd name="connsiteY13" fmla="*/ 42060 h 782710"/>
                <a:gd name="connsiteX14" fmla="*/ 150172 w 782710"/>
                <a:gd name="connsiteY14" fmla="*/ 133957 h 782710"/>
                <a:gd name="connsiteX15" fmla="*/ 92630 w 782710"/>
                <a:gd name="connsiteY15" fmla="*/ 76415 h 782710"/>
                <a:gd name="connsiteX16" fmla="*/ 100146 w 782710"/>
                <a:gd name="connsiteY16" fmla="*/ 50074 h 782710"/>
                <a:gd name="connsiteX17" fmla="*/ 50072 w 782710"/>
                <a:gd name="connsiteY17" fmla="*/ 0 h 782710"/>
                <a:gd name="connsiteX18" fmla="*/ 0 w 782710"/>
                <a:gd name="connsiteY18" fmla="*/ 50072 h 782710"/>
                <a:gd name="connsiteX19" fmla="*/ 50072 w 782710"/>
                <a:gd name="connsiteY19" fmla="*/ 100144 h 782710"/>
                <a:gd name="connsiteX20" fmla="*/ 76415 w 782710"/>
                <a:gd name="connsiteY20" fmla="*/ 92629 h 782710"/>
                <a:gd name="connsiteX21" fmla="*/ 133957 w 782710"/>
                <a:gd name="connsiteY21" fmla="*/ 150170 h 782710"/>
                <a:gd name="connsiteX22" fmla="*/ 42061 w 782710"/>
                <a:gd name="connsiteY22" fmla="*/ 341931 h 782710"/>
                <a:gd name="connsiteX23" fmla="*/ 0 w 782710"/>
                <a:gd name="connsiteY23" fmla="*/ 391355 h 782710"/>
                <a:gd name="connsiteX24" fmla="*/ 42060 w 782710"/>
                <a:gd name="connsiteY24" fmla="*/ 440777 h 782710"/>
                <a:gd name="connsiteX25" fmla="*/ 133955 w 782710"/>
                <a:gd name="connsiteY25" fmla="*/ 632538 h 782710"/>
                <a:gd name="connsiteX26" fmla="*/ 76414 w 782710"/>
                <a:gd name="connsiteY26" fmla="*/ 690080 h 782710"/>
                <a:gd name="connsiteX27" fmla="*/ 50071 w 782710"/>
                <a:gd name="connsiteY27" fmla="*/ 682564 h 782710"/>
                <a:gd name="connsiteX28" fmla="*/ 0 w 782710"/>
                <a:gd name="connsiteY28" fmla="*/ 732638 h 782710"/>
                <a:gd name="connsiteX29" fmla="*/ 50072 w 782710"/>
                <a:gd name="connsiteY29" fmla="*/ 782710 h 782710"/>
                <a:gd name="connsiteX30" fmla="*/ 100144 w 782710"/>
                <a:gd name="connsiteY30" fmla="*/ 732638 h 782710"/>
                <a:gd name="connsiteX31" fmla="*/ 92629 w 782710"/>
                <a:gd name="connsiteY31" fmla="*/ 706296 h 782710"/>
                <a:gd name="connsiteX32" fmla="*/ 150170 w 782710"/>
                <a:gd name="connsiteY32" fmla="*/ 648755 h 782710"/>
                <a:gd name="connsiteX33" fmla="*/ 341931 w 782710"/>
                <a:gd name="connsiteY33" fmla="*/ 740650 h 782710"/>
                <a:gd name="connsiteX34" fmla="*/ 391355 w 782710"/>
                <a:gd name="connsiteY34" fmla="*/ 782710 h 782710"/>
                <a:gd name="connsiteX35" fmla="*/ 440777 w 782710"/>
                <a:gd name="connsiteY35" fmla="*/ 740650 h 782710"/>
                <a:gd name="connsiteX36" fmla="*/ 632538 w 782710"/>
                <a:gd name="connsiteY36" fmla="*/ 648755 h 782710"/>
                <a:gd name="connsiteX37" fmla="*/ 690080 w 782710"/>
                <a:gd name="connsiteY37" fmla="*/ 706296 h 782710"/>
                <a:gd name="connsiteX38" fmla="*/ 682566 w 782710"/>
                <a:gd name="connsiteY38" fmla="*/ 732638 h 782710"/>
                <a:gd name="connsiteX39" fmla="*/ 732638 w 782710"/>
                <a:gd name="connsiteY39" fmla="*/ 782710 h 782710"/>
                <a:gd name="connsiteX40" fmla="*/ 782710 w 782710"/>
                <a:gd name="connsiteY40" fmla="*/ 732638 h 782710"/>
                <a:gd name="connsiteX41" fmla="*/ 732638 w 782710"/>
                <a:gd name="connsiteY41" fmla="*/ 682566 h 782710"/>
                <a:gd name="connsiteX42" fmla="*/ 706296 w 782710"/>
                <a:gd name="connsiteY42" fmla="*/ 690080 h 782710"/>
                <a:gd name="connsiteX43" fmla="*/ 648755 w 782710"/>
                <a:gd name="connsiteY43" fmla="*/ 632538 h 782710"/>
                <a:gd name="connsiteX44" fmla="*/ 740650 w 782710"/>
                <a:gd name="connsiteY44" fmla="*/ 440777 h 782710"/>
                <a:gd name="connsiteX45" fmla="*/ 391355 w 782710"/>
                <a:gd name="connsiteY45" fmla="*/ 682566 h 782710"/>
                <a:gd name="connsiteX46" fmla="*/ 343555 w 782710"/>
                <a:gd name="connsiteY46" fmla="*/ 717715 h 782710"/>
                <a:gd name="connsiteX47" fmla="*/ 64996 w 782710"/>
                <a:gd name="connsiteY47" fmla="*/ 439155 h 782710"/>
                <a:gd name="connsiteX48" fmla="*/ 100144 w 782710"/>
                <a:gd name="connsiteY48" fmla="*/ 391355 h 782710"/>
                <a:gd name="connsiteX49" fmla="*/ 64996 w 782710"/>
                <a:gd name="connsiteY49" fmla="*/ 343555 h 782710"/>
                <a:gd name="connsiteX50" fmla="*/ 343555 w 782710"/>
                <a:gd name="connsiteY50" fmla="*/ 64996 h 782710"/>
                <a:gd name="connsiteX51" fmla="*/ 391355 w 782710"/>
                <a:gd name="connsiteY51" fmla="*/ 100144 h 782710"/>
                <a:gd name="connsiteX52" fmla="*/ 439155 w 782710"/>
                <a:gd name="connsiteY52" fmla="*/ 64996 h 782710"/>
                <a:gd name="connsiteX53" fmla="*/ 717715 w 782710"/>
                <a:gd name="connsiteY53" fmla="*/ 343555 h 782710"/>
                <a:gd name="connsiteX54" fmla="*/ 682566 w 782710"/>
                <a:gd name="connsiteY54" fmla="*/ 391355 h 782710"/>
                <a:gd name="connsiteX55" fmla="*/ 717715 w 782710"/>
                <a:gd name="connsiteY55" fmla="*/ 439155 h 782710"/>
                <a:gd name="connsiteX56" fmla="*/ 439155 w 782710"/>
                <a:gd name="connsiteY56" fmla="*/ 717715 h 782710"/>
                <a:gd name="connsiteX57" fmla="*/ 391355 w 782710"/>
                <a:gd name="connsiteY57" fmla="*/ 682566 h 782710"/>
                <a:gd name="connsiteX58" fmla="*/ 759779 w 782710"/>
                <a:gd name="connsiteY58" fmla="*/ 391355 h 782710"/>
                <a:gd name="connsiteX59" fmla="*/ 732638 w 782710"/>
                <a:gd name="connsiteY59" fmla="*/ 418496 h 782710"/>
                <a:gd name="connsiteX60" fmla="*/ 705497 w 782710"/>
                <a:gd name="connsiteY60" fmla="*/ 391355 h 782710"/>
                <a:gd name="connsiteX61" fmla="*/ 732638 w 782710"/>
                <a:gd name="connsiteY61" fmla="*/ 364214 h 782710"/>
                <a:gd name="connsiteX62" fmla="*/ 759779 w 782710"/>
                <a:gd name="connsiteY62" fmla="*/ 391355 h 782710"/>
                <a:gd name="connsiteX63" fmla="*/ 732638 w 782710"/>
                <a:gd name="connsiteY63" fmla="*/ 22931 h 782710"/>
                <a:gd name="connsiteX64" fmla="*/ 759779 w 782710"/>
                <a:gd name="connsiteY64" fmla="*/ 50072 h 782710"/>
                <a:gd name="connsiteX65" fmla="*/ 732638 w 782710"/>
                <a:gd name="connsiteY65" fmla="*/ 77213 h 782710"/>
                <a:gd name="connsiteX66" fmla="*/ 705497 w 782710"/>
                <a:gd name="connsiteY66" fmla="*/ 50072 h 782710"/>
                <a:gd name="connsiteX67" fmla="*/ 732638 w 782710"/>
                <a:gd name="connsiteY67" fmla="*/ 22931 h 782710"/>
                <a:gd name="connsiteX68" fmla="*/ 391355 w 782710"/>
                <a:gd name="connsiteY68" fmla="*/ 22931 h 782710"/>
                <a:gd name="connsiteX69" fmla="*/ 418496 w 782710"/>
                <a:gd name="connsiteY69" fmla="*/ 50072 h 782710"/>
                <a:gd name="connsiteX70" fmla="*/ 391355 w 782710"/>
                <a:gd name="connsiteY70" fmla="*/ 77213 h 782710"/>
                <a:gd name="connsiteX71" fmla="*/ 364214 w 782710"/>
                <a:gd name="connsiteY71" fmla="*/ 50072 h 782710"/>
                <a:gd name="connsiteX72" fmla="*/ 391355 w 782710"/>
                <a:gd name="connsiteY72" fmla="*/ 22931 h 782710"/>
                <a:gd name="connsiteX73" fmla="*/ 22931 w 782710"/>
                <a:gd name="connsiteY73" fmla="*/ 50072 h 782710"/>
                <a:gd name="connsiteX74" fmla="*/ 50072 w 782710"/>
                <a:gd name="connsiteY74" fmla="*/ 22931 h 782710"/>
                <a:gd name="connsiteX75" fmla="*/ 77213 w 782710"/>
                <a:gd name="connsiteY75" fmla="*/ 50072 h 782710"/>
                <a:gd name="connsiteX76" fmla="*/ 50072 w 782710"/>
                <a:gd name="connsiteY76" fmla="*/ 77213 h 782710"/>
                <a:gd name="connsiteX77" fmla="*/ 22931 w 782710"/>
                <a:gd name="connsiteY77" fmla="*/ 50072 h 782710"/>
                <a:gd name="connsiteX78" fmla="*/ 22931 w 782710"/>
                <a:gd name="connsiteY78" fmla="*/ 391355 h 782710"/>
                <a:gd name="connsiteX79" fmla="*/ 50072 w 782710"/>
                <a:gd name="connsiteY79" fmla="*/ 364214 h 782710"/>
                <a:gd name="connsiteX80" fmla="*/ 77213 w 782710"/>
                <a:gd name="connsiteY80" fmla="*/ 391355 h 782710"/>
                <a:gd name="connsiteX81" fmla="*/ 50072 w 782710"/>
                <a:gd name="connsiteY81" fmla="*/ 418496 h 782710"/>
                <a:gd name="connsiteX82" fmla="*/ 22931 w 782710"/>
                <a:gd name="connsiteY82" fmla="*/ 391355 h 782710"/>
                <a:gd name="connsiteX83" fmla="*/ 50072 w 782710"/>
                <a:gd name="connsiteY83" fmla="*/ 759779 h 782710"/>
                <a:gd name="connsiteX84" fmla="*/ 22931 w 782710"/>
                <a:gd name="connsiteY84" fmla="*/ 732638 h 782710"/>
                <a:gd name="connsiteX85" fmla="*/ 50072 w 782710"/>
                <a:gd name="connsiteY85" fmla="*/ 705497 h 782710"/>
                <a:gd name="connsiteX86" fmla="*/ 77213 w 782710"/>
                <a:gd name="connsiteY86" fmla="*/ 732638 h 782710"/>
                <a:gd name="connsiteX87" fmla="*/ 50072 w 782710"/>
                <a:gd name="connsiteY87" fmla="*/ 759779 h 782710"/>
                <a:gd name="connsiteX88" fmla="*/ 391355 w 782710"/>
                <a:gd name="connsiteY88" fmla="*/ 759779 h 782710"/>
                <a:gd name="connsiteX89" fmla="*/ 364214 w 782710"/>
                <a:gd name="connsiteY89" fmla="*/ 732638 h 782710"/>
                <a:gd name="connsiteX90" fmla="*/ 391355 w 782710"/>
                <a:gd name="connsiteY90" fmla="*/ 705497 h 782710"/>
                <a:gd name="connsiteX91" fmla="*/ 418496 w 782710"/>
                <a:gd name="connsiteY91" fmla="*/ 732638 h 782710"/>
                <a:gd name="connsiteX92" fmla="*/ 391355 w 782710"/>
                <a:gd name="connsiteY92" fmla="*/ 759779 h 782710"/>
                <a:gd name="connsiteX93" fmla="*/ 759779 w 782710"/>
                <a:gd name="connsiteY93" fmla="*/ 732638 h 782710"/>
                <a:gd name="connsiteX94" fmla="*/ 732638 w 782710"/>
                <a:gd name="connsiteY94" fmla="*/ 759779 h 782710"/>
                <a:gd name="connsiteX95" fmla="*/ 705497 w 782710"/>
                <a:gd name="connsiteY95" fmla="*/ 732638 h 782710"/>
                <a:gd name="connsiteX96" fmla="*/ 732638 w 782710"/>
                <a:gd name="connsiteY96" fmla="*/ 705497 h 782710"/>
                <a:gd name="connsiteX97" fmla="*/ 759779 w 782710"/>
                <a:gd name="connsiteY97" fmla="*/ 732638 h 78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782710" h="782710">
                  <a:moveTo>
                    <a:pt x="740650" y="440777"/>
                  </a:moveTo>
                  <a:cubicBezTo>
                    <a:pt x="764463" y="436931"/>
                    <a:pt x="782710" y="416238"/>
                    <a:pt x="782710" y="391355"/>
                  </a:cubicBezTo>
                  <a:cubicBezTo>
                    <a:pt x="782710" y="366472"/>
                    <a:pt x="764463" y="345779"/>
                    <a:pt x="740650" y="341933"/>
                  </a:cubicBezTo>
                  <a:cubicBezTo>
                    <a:pt x="730580" y="270432"/>
                    <a:pt x="698283" y="203060"/>
                    <a:pt x="648755" y="150172"/>
                  </a:cubicBezTo>
                  <a:lnTo>
                    <a:pt x="706296" y="92630"/>
                  </a:lnTo>
                  <a:cubicBezTo>
                    <a:pt x="713954" y="97388"/>
                    <a:pt x="722979" y="100144"/>
                    <a:pt x="732638" y="100144"/>
                  </a:cubicBezTo>
                  <a:cubicBezTo>
                    <a:pt x="760248" y="100144"/>
                    <a:pt x="782710" y="77682"/>
                    <a:pt x="782710" y="50072"/>
                  </a:cubicBezTo>
                  <a:cubicBezTo>
                    <a:pt x="782710" y="22462"/>
                    <a:pt x="760248" y="0"/>
                    <a:pt x="732638" y="0"/>
                  </a:cubicBezTo>
                  <a:cubicBezTo>
                    <a:pt x="705028" y="0"/>
                    <a:pt x="682566" y="22462"/>
                    <a:pt x="682566" y="50072"/>
                  </a:cubicBezTo>
                  <a:cubicBezTo>
                    <a:pt x="682566" y="59732"/>
                    <a:pt x="685322" y="68756"/>
                    <a:pt x="690080" y="76414"/>
                  </a:cubicBezTo>
                  <a:lnTo>
                    <a:pt x="632538" y="133955"/>
                  </a:lnTo>
                  <a:cubicBezTo>
                    <a:pt x="579650" y="84427"/>
                    <a:pt x="512279" y="52130"/>
                    <a:pt x="440777" y="42060"/>
                  </a:cubicBezTo>
                  <a:cubicBezTo>
                    <a:pt x="436931" y="18247"/>
                    <a:pt x="416238" y="0"/>
                    <a:pt x="391355" y="0"/>
                  </a:cubicBezTo>
                  <a:cubicBezTo>
                    <a:pt x="366472" y="0"/>
                    <a:pt x="345779" y="18247"/>
                    <a:pt x="341933" y="42060"/>
                  </a:cubicBezTo>
                  <a:cubicBezTo>
                    <a:pt x="270431" y="52130"/>
                    <a:pt x="203060" y="84427"/>
                    <a:pt x="150172" y="133957"/>
                  </a:cubicBezTo>
                  <a:lnTo>
                    <a:pt x="92630" y="76415"/>
                  </a:lnTo>
                  <a:cubicBezTo>
                    <a:pt x="97388" y="68758"/>
                    <a:pt x="100146" y="59732"/>
                    <a:pt x="100146" y="50074"/>
                  </a:cubicBezTo>
                  <a:cubicBezTo>
                    <a:pt x="100144" y="22462"/>
                    <a:pt x="77682" y="0"/>
                    <a:pt x="50072" y="0"/>
                  </a:cubicBezTo>
                  <a:cubicBezTo>
                    <a:pt x="22462" y="0"/>
                    <a:pt x="0" y="22462"/>
                    <a:pt x="0" y="50072"/>
                  </a:cubicBezTo>
                  <a:cubicBezTo>
                    <a:pt x="0" y="77682"/>
                    <a:pt x="22462" y="100144"/>
                    <a:pt x="50072" y="100144"/>
                  </a:cubicBezTo>
                  <a:cubicBezTo>
                    <a:pt x="59732" y="100144"/>
                    <a:pt x="68756" y="97388"/>
                    <a:pt x="76415" y="92629"/>
                  </a:cubicBezTo>
                  <a:lnTo>
                    <a:pt x="133957" y="150170"/>
                  </a:lnTo>
                  <a:cubicBezTo>
                    <a:pt x="84429" y="203058"/>
                    <a:pt x="52130" y="270431"/>
                    <a:pt x="42061" y="341931"/>
                  </a:cubicBezTo>
                  <a:cubicBezTo>
                    <a:pt x="18247" y="345779"/>
                    <a:pt x="0" y="366472"/>
                    <a:pt x="0" y="391355"/>
                  </a:cubicBezTo>
                  <a:cubicBezTo>
                    <a:pt x="0" y="416238"/>
                    <a:pt x="18247" y="436931"/>
                    <a:pt x="42060" y="440777"/>
                  </a:cubicBezTo>
                  <a:cubicBezTo>
                    <a:pt x="52128" y="512278"/>
                    <a:pt x="84427" y="579650"/>
                    <a:pt x="133955" y="632538"/>
                  </a:cubicBezTo>
                  <a:lnTo>
                    <a:pt x="76414" y="690080"/>
                  </a:lnTo>
                  <a:cubicBezTo>
                    <a:pt x="68755" y="685322"/>
                    <a:pt x="59731" y="682564"/>
                    <a:pt x="50071" y="682564"/>
                  </a:cubicBezTo>
                  <a:cubicBezTo>
                    <a:pt x="22462" y="682566"/>
                    <a:pt x="0" y="705029"/>
                    <a:pt x="0" y="732638"/>
                  </a:cubicBezTo>
                  <a:cubicBezTo>
                    <a:pt x="0" y="760247"/>
                    <a:pt x="22462" y="782710"/>
                    <a:pt x="50072" y="782710"/>
                  </a:cubicBezTo>
                  <a:cubicBezTo>
                    <a:pt x="77682" y="782710"/>
                    <a:pt x="100144" y="760248"/>
                    <a:pt x="100144" y="732638"/>
                  </a:cubicBezTo>
                  <a:cubicBezTo>
                    <a:pt x="100144" y="722978"/>
                    <a:pt x="97388" y="713954"/>
                    <a:pt x="92629" y="706296"/>
                  </a:cubicBezTo>
                  <a:lnTo>
                    <a:pt x="150170" y="648755"/>
                  </a:lnTo>
                  <a:cubicBezTo>
                    <a:pt x="203058" y="698283"/>
                    <a:pt x="270431" y="730582"/>
                    <a:pt x="341931" y="740650"/>
                  </a:cubicBezTo>
                  <a:cubicBezTo>
                    <a:pt x="345779" y="764463"/>
                    <a:pt x="366472" y="782710"/>
                    <a:pt x="391355" y="782710"/>
                  </a:cubicBezTo>
                  <a:cubicBezTo>
                    <a:pt x="416238" y="782710"/>
                    <a:pt x="436931" y="764463"/>
                    <a:pt x="440777" y="740650"/>
                  </a:cubicBezTo>
                  <a:cubicBezTo>
                    <a:pt x="512278" y="730580"/>
                    <a:pt x="579650" y="698283"/>
                    <a:pt x="632538" y="648755"/>
                  </a:cubicBezTo>
                  <a:lnTo>
                    <a:pt x="690080" y="706296"/>
                  </a:lnTo>
                  <a:cubicBezTo>
                    <a:pt x="685322" y="713955"/>
                    <a:pt x="682566" y="722979"/>
                    <a:pt x="682566" y="732638"/>
                  </a:cubicBezTo>
                  <a:cubicBezTo>
                    <a:pt x="682566" y="760248"/>
                    <a:pt x="705028" y="782710"/>
                    <a:pt x="732638" y="782710"/>
                  </a:cubicBezTo>
                  <a:cubicBezTo>
                    <a:pt x="760248" y="782710"/>
                    <a:pt x="782710" y="760248"/>
                    <a:pt x="782710" y="732638"/>
                  </a:cubicBezTo>
                  <a:cubicBezTo>
                    <a:pt x="782710" y="705028"/>
                    <a:pt x="760248" y="682566"/>
                    <a:pt x="732638" y="682566"/>
                  </a:cubicBezTo>
                  <a:cubicBezTo>
                    <a:pt x="722978" y="682566"/>
                    <a:pt x="713954" y="685322"/>
                    <a:pt x="706296" y="690080"/>
                  </a:cubicBezTo>
                  <a:lnTo>
                    <a:pt x="648755" y="632538"/>
                  </a:lnTo>
                  <a:cubicBezTo>
                    <a:pt x="698283" y="579650"/>
                    <a:pt x="730580" y="512279"/>
                    <a:pt x="740650" y="440777"/>
                  </a:cubicBezTo>
                  <a:close/>
                  <a:moveTo>
                    <a:pt x="391355" y="682566"/>
                  </a:moveTo>
                  <a:cubicBezTo>
                    <a:pt x="368941" y="682566"/>
                    <a:pt x="349920" y="697370"/>
                    <a:pt x="343555" y="717715"/>
                  </a:cubicBezTo>
                  <a:cubicBezTo>
                    <a:pt x="200638" y="696867"/>
                    <a:pt x="85843" y="582070"/>
                    <a:pt x="64996" y="439155"/>
                  </a:cubicBezTo>
                  <a:cubicBezTo>
                    <a:pt x="85340" y="432790"/>
                    <a:pt x="100144" y="413769"/>
                    <a:pt x="100144" y="391355"/>
                  </a:cubicBezTo>
                  <a:cubicBezTo>
                    <a:pt x="100144" y="368941"/>
                    <a:pt x="85340" y="349920"/>
                    <a:pt x="64996" y="343555"/>
                  </a:cubicBezTo>
                  <a:cubicBezTo>
                    <a:pt x="85843" y="200640"/>
                    <a:pt x="200640" y="85843"/>
                    <a:pt x="343555" y="64996"/>
                  </a:cubicBezTo>
                  <a:cubicBezTo>
                    <a:pt x="349920" y="85340"/>
                    <a:pt x="368941" y="100144"/>
                    <a:pt x="391355" y="100144"/>
                  </a:cubicBezTo>
                  <a:cubicBezTo>
                    <a:pt x="413769" y="100144"/>
                    <a:pt x="432790" y="85340"/>
                    <a:pt x="439155" y="64996"/>
                  </a:cubicBezTo>
                  <a:cubicBezTo>
                    <a:pt x="582070" y="85841"/>
                    <a:pt x="696869" y="200640"/>
                    <a:pt x="717715" y="343555"/>
                  </a:cubicBezTo>
                  <a:cubicBezTo>
                    <a:pt x="697370" y="349920"/>
                    <a:pt x="682566" y="368941"/>
                    <a:pt x="682566" y="391355"/>
                  </a:cubicBezTo>
                  <a:cubicBezTo>
                    <a:pt x="682566" y="413769"/>
                    <a:pt x="697370" y="432790"/>
                    <a:pt x="717715" y="439155"/>
                  </a:cubicBezTo>
                  <a:cubicBezTo>
                    <a:pt x="696869" y="582070"/>
                    <a:pt x="582070" y="696869"/>
                    <a:pt x="439155" y="717715"/>
                  </a:cubicBezTo>
                  <a:cubicBezTo>
                    <a:pt x="432790" y="697370"/>
                    <a:pt x="413769" y="682566"/>
                    <a:pt x="391355" y="682566"/>
                  </a:cubicBezTo>
                  <a:close/>
                  <a:moveTo>
                    <a:pt x="759779" y="391355"/>
                  </a:moveTo>
                  <a:cubicBezTo>
                    <a:pt x="759779" y="406320"/>
                    <a:pt x="747603" y="418496"/>
                    <a:pt x="732638" y="418496"/>
                  </a:cubicBezTo>
                  <a:cubicBezTo>
                    <a:pt x="717673" y="418496"/>
                    <a:pt x="705497" y="406320"/>
                    <a:pt x="705497" y="391355"/>
                  </a:cubicBezTo>
                  <a:cubicBezTo>
                    <a:pt x="705497" y="376390"/>
                    <a:pt x="717673" y="364214"/>
                    <a:pt x="732638" y="364214"/>
                  </a:cubicBezTo>
                  <a:cubicBezTo>
                    <a:pt x="747603" y="364214"/>
                    <a:pt x="759779" y="376390"/>
                    <a:pt x="759779" y="391355"/>
                  </a:cubicBezTo>
                  <a:close/>
                  <a:moveTo>
                    <a:pt x="732638" y="22931"/>
                  </a:moveTo>
                  <a:cubicBezTo>
                    <a:pt x="747603" y="22931"/>
                    <a:pt x="759779" y="35107"/>
                    <a:pt x="759779" y="50072"/>
                  </a:cubicBezTo>
                  <a:cubicBezTo>
                    <a:pt x="759779" y="65037"/>
                    <a:pt x="747603" y="77213"/>
                    <a:pt x="732638" y="77213"/>
                  </a:cubicBezTo>
                  <a:cubicBezTo>
                    <a:pt x="717673" y="77213"/>
                    <a:pt x="705497" y="65037"/>
                    <a:pt x="705497" y="50072"/>
                  </a:cubicBezTo>
                  <a:cubicBezTo>
                    <a:pt x="705497" y="35107"/>
                    <a:pt x="717673" y="22931"/>
                    <a:pt x="732638" y="22931"/>
                  </a:cubicBezTo>
                  <a:close/>
                  <a:moveTo>
                    <a:pt x="391355" y="22931"/>
                  </a:moveTo>
                  <a:cubicBezTo>
                    <a:pt x="406320" y="22931"/>
                    <a:pt x="418496" y="35107"/>
                    <a:pt x="418496" y="50072"/>
                  </a:cubicBezTo>
                  <a:cubicBezTo>
                    <a:pt x="418496" y="65037"/>
                    <a:pt x="406320" y="77213"/>
                    <a:pt x="391355" y="77213"/>
                  </a:cubicBezTo>
                  <a:cubicBezTo>
                    <a:pt x="376389" y="77213"/>
                    <a:pt x="364214" y="65037"/>
                    <a:pt x="364214" y="50072"/>
                  </a:cubicBezTo>
                  <a:cubicBezTo>
                    <a:pt x="364214" y="35107"/>
                    <a:pt x="376389" y="22931"/>
                    <a:pt x="391355" y="22931"/>
                  </a:cubicBezTo>
                  <a:close/>
                  <a:moveTo>
                    <a:pt x="22931" y="50072"/>
                  </a:moveTo>
                  <a:cubicBezTo>
                    <a:pt x="22931" y="35107"/>
                    <a:pt x="35106" y="22931"/>
                    <a:pt x="50072" y="22931"/>
                  </a:cubicBezTo>
                  <a:cubicBezTo>
                    <a:pt x="65038" y="22931"/>
                    <a:pt x="77213" y="35107"/>
                    <a:pt x="77213" y="50072"/>
                  </a:cubicBezTo>
                  <a:cubicBezTo>
                    <a:pt x="77213" y="65037"/>
                    <a:pt x="65038" y="77213"/>
                    <a:pt x="50072" y="77213"/>
                  </a:cubicBezTo>
                  <a:cubicBezTo>
                    <a:pt x="35106" y="77213"/>
                    <a:pt x="22931" y="65037"/>
                    <a:pt x="22931" y="50072"/>
                  </a:cubicBezTo>
                  <a:close/>
                  <a:moveTo>
                    <a:pt x="22931" y="391355"/>
                  </a:moveTo>
                  <a:cubicBezTo>
                    <a:pt x="22931" y="376390"/>
                    <a:pt x="35106" y="364214"/>
                    <a:pt x="50072" y="364214"/>
                  </a:cubicBezTo>
                  <a:cubicBezTo>
                    <a:pt x="65038" y="364214"/>
                    <a:pt x="77213" y="376390"/>
                    <a:pt x="77213" y="391355"/>
                  </a:cubicBezTo>
                  <a:cubicBezTo>
                    <a:pt x="77213" y="406320"/>
                    <a:pt x="65038" y="418496"/>
                    <a:pt x="50072" y="418496"/>
                  </a:cubicBezTo>
                  <a:cubicBezTo>
                    <a:pt x="35106" y="418496"/>
                    <a:pt x="22931" y="406320"/>
                    <a:pt x="22931" y="391355"/>
                  </a:cubicBezTo>
                  <a:close/>
                  <a:moveTo>
                    <a:pt x="50072" y="759779"/>
                  </a:moveTo>
                  <a:cubicBezTo>
                    <a:pt x="35106" y="759779"/>
                    <a:pt x="22931" y="747603"/>
                    <a:pt x="22931" y="732638"/>
                  </a:cubicBezTo>
                  <a:cubicBezTo>
                    <a:pt x="22931" y="717673"/>
                    <a:pt x="35106" y="705497"/>
                    <a:pt x="50072" y="705497"/>
                  </a:cubicBezTo>
                  <a:cubicBezTo>
                    <a:pt x="65038" y="705497"/>
                    <a:pt x="77213" y="717673"/>
                    <a:pt x="77213" y="732638"/>
                  </a:cubicBezTo>
                  <a:cubicBezTo>
                    <a:pt x="77213" y="747603"/>
                    <a:pt x="65038" y="759779"/>
                    <a:pt x="50072" y="759779"/>
                  </a:cubicBezTo>
                  <a:close/>
                  <a:moveTo>
                    <a:pt x="391355" y="759779"/>
                  </a:moveTo>
                  <a:cubicBezTo>
                    <a:pt x="376389" y="759779"/>
                    <a:pt x="364214" y="747603"/>
                    <a:pt x="364214" y="732638"/>
                  </a:cubicBezTo>
                  <a:cubicBezTo>
                    <a:pt x="364214" y="717673"/>
                    <a:pt x="376389" y="705497"/>
                    <a:pt x="391355" y="705497"/>
                  </a:cubicBezTo>
                  <a:cubicBezTo>
                    <a:pt x="406320" y="705497"/>
                    <a:pt x="418496" y="717673"/>
                    <a:pt x="418496" y="732638"/>
                  </a:cubicBezTo>
                  <a:cubicBezTo>
                    <a:pt x="418496" y="747603"/>
                    <a:pt x="406320" y="759779"/>
                    <a:pt x="391355" y="759779"/>
                  </a:cubicBezTo>
                  <a:close/>
                  <a:moveTo>
                    <a:pt x="759779" y="732638"/>
                  </a:moveTo>
                  <a:cubicBezTo>
                    <a:pt x="759779" y="747603"/>
                    <a:pt x="747603" y="759779"/>
                    <a:pt x="732638" y="759779"/>
                  </a:cubicBezTo>
                  <a:cubicBezTo>
                    <a:pt x="717673" y="759779"/>
                    <a:pt x="705497" y="747603"/>
                    <a:pt x="705497" y="732638"/>
                  </a:cubicBezTo>
                  <a:cubicBezTo>
                    <a:pt x="705497" y="717673"/>
                    <a:pt x="717673" y="705497"/>
                    <a:pt x="732638" y="705497"/>
                  </a:cubicBezTo>
                  <a:cubicBezTo>
                    <a:pt x="747603" y="705497"/>
                    <a:pt x="759779" y="717673"/>
                    <a:pt x="759779" y="73263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0DC16C23-F17F-4019-BE24-2642AE906BE9}"/>
                </a:ext>
              </a:extLst>
            </p:cNvPr>
            <p:cNvSpPr/>
            <p:nvPr/>
          </p:nvSpPr>
          <p:spPr>
            <a:xfrm>
              <a:off x="6027853" y="1181731"/>
              <a:ext cx="501652" cy="501654"/>
            </a:xfrm>
            <a:custGeom>
              <a:avLst/>
              <a:gdLst>
                <a:gd name="connsiteX0" fmla="*/ 475879 w 501652"/>
                <a:gd name="connsiteY0" fmla="*/ 333346 h 501654"/>
                <a:gd name="connsiteX1" fmla="*/ 460854 w 501652"/>
                <a:gd name="connsiteY1" fmla="*/ 339445 h 501654"/>
                <a:gd name="connsiteX2" fmla="*/ 432733 w 501652"/>
                <a:gd name="connsiteY2" fmla="*/ 388197 h 501654"/>
                <a:gd name="connsiteX3" fmla="*/ 373266 w 501652"/>
                <a:gd name="connsiteY3" fmla="*/ 357639 h 501654"/>
                <a:gd name="connsiteX4" fmla="*/ 385694 w 501652"/>
                <a:gd name="connsiteY4" fmla="*/ 262292 h 501654"/>
                <a:gd name="connsiteX5" fmla="*/ 478425 w 501652"/>
                <a:gd name="connsiteY5" fmla="*/ 262292 h 501654"/>
                <a:gd name="connsiteX6" fmla="*/ 475343 w 501652"/>
                <a:gd name="connsiteY6" fmla="*/ 290153 h 501654"/>
                <a:gd name="connsiteX7" fmla="*/ 484676 w 501652"/>
                <a:gd name="connsiteY7" fmla="*/ 303413 h 501654"/>
                <a:gd name="connsiteX8" fmla="*/ 486653 w 501652"/>
                <a:gd name="connsiteY8" fmla="*/ 303583 h 501654"/>
                <a:gd name="connsiteX9" fmla="*/ 497937 w 501652"/>
                <a:gd name="connsiteY9" fmla="*/ 294079 h 501654"/>
                <a:gd name="connsiteX10" fmla="*/ 501653 w 501652"/>
                <a:gd name="connsiteY10" fmla="*/ 250826 h 501654"/>
                <a:gd name="connsiteX11" fmla="*/ 444729 w 501652"/>
                <a:gd name="connsiteY11" fmla="*/ 91897 h 501654"/>
                <a:gd name="connsiteX12" fmla="*/ 444332 w 501652"/>
                <a:gd name="connsiteY12" fmla="*/ 91280 h 501654"/>
                <a:gd name="connsiteX13" fmla="*/ 442661 w 501652"/>
                <a:gd name="connsiteY13" fmla="*/ 89428 h 501654"/>
                <a:gd name="connsiteX14" fmla="*/ 250828 w 501652"/>
                <a:gd name="connsiteY14" fmla="*/ 0 h 501654"/>
                <a:gd name="connsiteX15" fmla="*/ 38113 w 501652"/>
                <a:gd name="connsiteY15" fmla="*/ 117853 h 501654"/>
                <a:gd name="connsiteX16" fmla="*/ 41744 w 501652"/>
                <a:gd name="connsiteY16" fmla="*/ 133657 h 501654"/>
                <a:gd name="connsiteX17" fmla="*/ 57546 w 501652"/>
                <a:gd name="connsiteY17" fmla="*/ 130026 h 501654"/>
                <a:gd name="connsiteX18" fmla="*/ 68956 w 501652"/>
                <a:gd name="connsiteY18" fmla="*/ 113479 h 501654"/>
                <a:gd name="connsiteX19" fmla="*/ 128389 w 501652"/>
                <a:gd name="connsiteY19" fmla="*/ 144014 h 501654"/>
                <a:gd name="connsiteX20" fmla="*/ 115960 w 501652"/>
                <a:gd name="connsiteY20" fmla="*/ 239361 h 501654"/>
                <a:gd name="connsiteX21" fmla="*/ 23226 w 501652"/>
                <a:gd name="connsiteY21" fmla="*/ 239361 h 501654"/>
                <a:gd name="connsiteX22" fmla="*/ 35493 w 501652"/>
                <a:gd name="connsiteY22" fmla="*/ 176010 h 501654"/>
                <a:gd name="connsiteX23" fmla="*/ 28424 w 501652"/>
                <a:gd name="connsiteY23" fmla="*/ 161417 h 501654"/>
                <a:gd name="connsiteX24" fmla="*/ 13832 w 501652"/>
                <a:gd name="connsiteY24" fmla="*/ 168486 h 501654"/>
                <a:gd name="connsiteX25" fmla="*/ 0 w 501652"/>
                <a:gd name="connsiteY25" fmla="*/ 250826 h 501654"/>
                <a:gd name="connsiteX26" fmla="*/ 56925 w 501652"/>
                <a:gd name="connsiteY26" fmla="*/ 409759 h 501654"/>
                <a:gd name="connsiteX27" fmla="*/ 57321 w 501652"/>
                <a:gd name="connsiteY27" fmla="*/ 410374 h 501654"/>
                <a:gd name="connsiteX28" fmla="*/ 58991 w 501652"/>
                <a:gd name="connsiteY28" fmla="*/ 412227 h 501654"/>
                <a:gd name="connsiteX29" fmla="*/ 250826 w 501652"/>
                <a:gd name="connsiteY29" fmla="*/ 501654 h 501654"/>
                <a:gd name="connsiteX30" fmla="*/ 481977 w 501652"/>
                <a:gd name="connsiteY30" fmla="*/ 348370 h 501654"/>
                <a:gd name="connsiteX31" fmla="*/ 475879 w 501652"/>
                <a:gd name="connsiteY31" fmla="*/ 333346 h 501654"/>
                <a:gd name="connsiteX32" fmla="*/ 351533 w 501652"/>
                <a:gd name="connsiteY32" fmla="*/ 350118 h 501654"/>
                <a:gd name="connsiteX33" fmla="*/ 262293 w 501652"/>
                <a:gd name="connsiteY33" fmla="*/ 335306 h 501654"/>
                <a:gd name="connsiteX34" fmla="*/ 262293 w 501652"/>
                <a:gd name="connsiteY34" fmla="*/ 262292 h 501654"/>
                <a:gd name="connsiteX35" fmla="*/ 362762 w 501652"/>
                <a:gd name="connsiteY35" fmla="*/ 262292 h 501654"/>
                <a:gd name="connsiteX36" fmla="*/ 351533 w 501652"/>
                <a:gd name="connsiteY36" fmla="*/ 350118 h 501654"/>
                <a:gd name="connsiteX37" fmla="*/ 23220 w 501652"/>
                <a:gd name="connsiteY37" fmla="*/ 262292 h 501654"/>
                <a:gd name="connsiteX38" fmla="*/ 115960 w 501652"/>
                <a:gd name="connsiteY38" fmla="*/ 262292 h 501654"/>
                <a:gd name="connsiteX39" fmla="*/ 128389 w 501652"/>
                <a:gd name="connsiteY39" fmla="*/ 357639 h 501654"/>
                <a:gd name="connsiteX40" fmla="*/ 69047 w 501652"/>
                <a:gd name="connsiteY40" fmla="*/ 388113 h 501654"/>
                <a:gd name="connsiteX41" fmla="*/ 23220 w 501652"/>
                <a:gd name="connsiteY41" fmla="*/ 262292 h 501654"/>
                <a:gd name="connsiteX42" fmla="*/ 138896 w 501652"/>
                <a:gd name="connsiteY42" fmla="*/ 262292 h 501654"/>
                <a:gd name="connsiteX43" fmla="*/ 239363 w 501652"/>
                <a:gd name="connsiteY43" fmla="*/ 262292 h 501654"/>
                <a:gd name="connsiteX44" fmla="*/ 239363 w 501652"/>
                <a:gd name="connsiteY44" fmla="*/ 335306 h 501654"/>
                <a:gd name="connsiteX45" fmla="*/ 150123 w 501652"/>
                <a:gd name="connsiteY45" fmla="*/ 350118 h 501654"/>
                <a:gd name="connsiteX46" fmla="*/ 138896 w 501652"/>
                <a:gd name="connsiteY46" fmla="*/ 262292 h 501654"/>
                <a:gd name="connsiteX47" fmla="*/ 239363 w 501652"/>
                <a:gd name="connsiteY47" fmla="*/ 358244 h 501654"/>
                <a:gd name="connsiteX48" fmla="*/ 239363 w 501652"/>
                <a:gd name="connsiteY48" fmla="*/ 477478 h 501654"/>
                <a:gd name="connsiteX49" fmla="*/ 173659 w 501652"/>
                <a:gd name="connsiteY49" fmla="*/ 414821 h 501654"/>
                <a:gd name="connsiteX50" fmla="*/ 156310 w 501652"/>
                <a:gd name="connsiteY50" fmla="*/ 372186 h 501654"/>
                <a:gd name="connsiteX51" fmla="*/ 239363 w 501652"/>
                <a:gd name="connsiteY51" fmla="*/ 358244 h 501654"/>
                <a:gd name="connsiteX52" fmla="*/ 262293 w 501652"/>
                <a:gd name="connsiteY52" fmla="*/ 477478 h 501654"/>
                <a:gd name="connsiteX53" fmla="*/ 262293 w 501652"/>
                <a:gd name="connsiteY53" fmla="*/ 358244 h 501654"/>
                <a:gd name="connsiteX54" fmla="*/ 345346 w 501652"/>
                <a:gd name="connsiteY54" fmla="*/ 372188 h 501654"/>
                <a:gd name="connsiteX55" fmla="*/ 327997 w 501652"/>
                <a:gd name="connsiteY55" fmla="*/ 414823 h 501654"/>
                <a:gd name="connsiteX56" fmla="*/ 262293 w 501652"/>
                <a:gd name="connsiteY56" fmla="*/ 477478 h 501654"/>
                <a:gd name="connsiteX57" fmla="*/ 327997 w 501652"/>
                <a:gd name="connsiteY57" fmla="*/ 86832 h 501654"/>
                <a:gd name="connsiteX58" fmla="*/ 345346 w 501652"/>
                <a:gd name="connsiteY58" fmla="*/ 129465 h 501654"/>
                <a:gd name="connsiteX59" fmla="*/ 262293 w 501652"/>
                <a:gd name="connsiteY59" fmla="*/ 143409 h 501654"/>
                <a:gd name="connsiteX60" fmla="*/ 262293 w 501652"/>
                <a:gd name="connsiteY60" fmla="*/ 24175 h 501654"/>
                <a:gd name="connsiteX61" fmla="*/ 327997 w 501652"/>
                <a:gd name="connsiteY61" fmla="*/ 86832 h 501654"/>
                <a:gd name="connsiteX62" fmla="*/ 239363 w 501652"/>
                <a:gd name="connsiteY62" fmla="*/ 24175 h 501654"/>
                <a:gd name="connsiteX63" fmla="*/ 239363 w 501652"/>
                <a:gd name="connsiteY63" fmla="*/ 143409 h 501654"/>
                <a:gd name="connsiteX64" fmla="*/ 156310 w 501652"/>
                <a:gd name="connsiteY64" fmla="*/ 129465 h 501654"/>
                <a:gd name="connsiteX65" fmla="*/ 173659 w 501652"/>
                <a:gd name="connsiteY65" fmla="*/ 86830 h 501654"/>
                <a:gd name="connsiteX66" fmla="*/ 239363 w 501652"/>
                <a:gd name="connsiteY66" fmla="*/ 24175 h 501654"/>
                <a:gd name="connsiteX67" fmla="*/ 262293 w 501652"/>
                <a:gd name="connsiteY67" fmla="*/ 166347 h 501654"/>
                <a:gd name="connsiteX68" fmla="*/ 351533 w 501652"/>
                <a:gd name="connsiteY68" fmla="*/ 151535 h 501654"/>
                <a:gd name="connsiteX69" fmla="*/ 362762 w 501652"/>
                <a:gd name="connsiteY69" fmla="*/ 239361 h 501654"/>
                <a:gd name="connsiteX70" fmla="*/ 262293 w 501652"/>
                <a:gd name="connsiteY70" fmla="*/ 239361 h 501654"/>
                <a:gd name="connsiteX71" fmla="*/ 478436 w 501652"/>
                <a:gd name="connsiteY71" fmla="*/ 239361 h 501654"/>
                <a:gd name="connsiteX72" fmla="*/ 385696 w 501652"/>
                <a:gd name="connsiteY72" fmla="*/ 239361 h 501654"/>
                <a:gd name="connsiteX73" fmla="*/ 373267 w 501652"/>
                <a:gd name="connsiteY73" fmla="*/ 144013 h 501654"/>
                <a:gd name="connsiteX74" fmla="*/ 432609 w 501652"/>
                <a:gd name="connsiteY74" fmla="*/ 113540 h 501654"/>
                <a:gd name="connsiteX75" fmla="*/ 478436 w 501652"/>
                <a:gd name="connsiteY75" fmla="*/ 239361 h 501654"/>
                <a:gd name="connsiteX76" fmla="*/ 417756 w 501652"/>
                <a:gd name="connsiteY76" fmla="*/ 95856 h 501654"/>
                <a:gd name="connsiteX77" fmla="*/ 366993 w 501652"/>
                <a:gd name="connsiteY77" fmla="*/ 121867 h 501654"/>
                <a:gd name="connsiteX78" fmla="*/ 348373 w 501652"/>
                <a:gd name="connsiteY78" fmla="*/ 76314 h 501654"/>
                <a:gd name="connsiteX79" fmla="*/ 318881 w 501652"/>
                <a:gd name="connsiteY79" fmla="*/ 33311 h 501654"/>
                <a:gd name="connsiteX80" fmla="*/ 417756 w 501652"/>
                <a:gd name="connsiteY80" fmla="*/ 95856 h 501654"/>
                <a:gd name="connsiteX81" fmla="*/ 83744 w 501652"/>
                <a:gd name="connsiteY81" fmla="*/ 95757 h 501654"/>
                <a:gd name="connsiteX82" fmla="*/ 182884 w 501652"/>
                <a:gd name="connsiteY82" fmla="*/ 33196 h 501654"/>
                <a:gd name="connsiteX83" fmla="*/ 153283 w 501652"/>
                <a:gd name="connsiteY83" fmla="*/ 76314 h 501654"/>
                <a:gd name="connsiteX84" fmla="*/ 134663 w 501652"/>
                <a:gd name="connsiteY84" fmla="*/ 121869 h 501654"/>
                <a:gd name="connsiteX85" fmla="*/ 83744 w 501652"/>
                <a:gd name="connsiteY85" fmla="*/ 95757 h 501654"/>
                <a:gd name="connsiteX86" fmla="*/ 150123 w 501652"/>
                <a:gd name="connsiteY86" fmla="*/ 151535 h 501654"/>
                <a:gd name="connsiteX87" fmla="*/ 239363 w 501652"/>
                <a:gd name="connsiteY87" fmla="*/ 166347 h 501654"/>
                <a:gd name="connsiteX88" fmla="*/ 239363 w 501652"/>
                <a:gd name="connsiteY88" fmla="*/ 239361 h 501654"/>
                <a:gd name="connsiteX89" fmla="*/ 138896 w 501652"/>
                <a:gd name="connsiteY89" fmla="*/ 239361 h 501654"/>
                <a:gd name="connsiteX90" fmla="*/ 150123 w 501652"/>
                <a:gd name="connsiteY90" fmla="*/ 151535 h 501654"/>
                <a:gd name="connsiteX91" fmla="*/ 83900 w 501652"/>
                <a:gd name="connsiteY91" fmla="*/ 405797 h 501654"/>
                <a:gd name="connsiteX92" fmla="*/ 134663 w 501652"/>
                <a:gd name="connsiteY92" fmla="*/ 379784 h 501654"/>
                <a:gd name="connsiteX93" fmla="*/ 153283 w 501652"/>
                <a:gd name="connsiteY93" fmla="*/ 425339 h 501654"/>
                <a:gd name="connsiteX94" fmla="*/ 182773 w 501652"/>
                <a:gd name="connsiteY94" fmla="*/ 468342 h 501654"/>
                <a:gd name="connsiteX95" fmla="*/ 83900 w 501652"/>
                <a:gd name="connsiteY95" fmla="*/ 405797 h 501654"/>
                <a:gd name="connsiteX96" fmla="*/ 318849 w 501652"/>
                <a:gd name="connsiteY96" fmla="*/ 468377 h 501654"/>
                <a:gd name="connsiteX97" fmla="*/ 348373 w 501652"/>
                <a:gd name="connsiteY97" fmla="*/ 425340 h 501654"/>
                <a:gd name="connsiteX98" fmla="*/ 366993 w 501652"/>
                <a:gd name="connsiteY98" fmla="*/ 379786 h 501654"/>
                <a:gd name="connsiteX99" fmla="*/ 417912 w 501652"/>
                <a:gd name="connsiteY99" fmla="*/ 405898 h 501654"/>
                <a:gd name="connsiteX100" fmla="*/ 318849 w 501652"/>
                <a:gd name="connsiteY100" fmla="*/ 468377 h 50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1652" h="501654">
                  <a:moveTo>
                    <a:pt x="475879" y="333346"/>
                  </a:moveTo>
                  <a:cubicBezTo>
                    <a:pt x="470046" y="330885"/>
                    <a:pt x="463320" y="333613"/>
                    <a:pt x="460854" y="339445"/>
                  </a:cubicBezTo>
                  <a:cubicBezTo>
                    <a:pt x="453405" y="357078"/>
                    <a:pt x="443902" y="373388"/>
                    <a:pt x="432733" y="388197"/>
                  </a:cubicBezTo>
                  <a:cubicBezTo>
                    <a:pt x="414318" y="375997"/>
                    <a:pt x="394338" y="365766"/>
                    <a:pt x="373266" y="357639"/>
                  </a:cubicBezTo>
                  <a:cubicBezTo>
                    <a:pt x="380648" y="328043"/>
                    <a:pt x="384902" y="295751"/>
                    <a:pt x="385694" y="262292"/>
                  </a:cubicBezTo>
                  <a:lnTo>
                    <a:pt x="478425" y="262292"/>
                  </a:lnTo>
                  <a:cubicBezTo>
                    <a:pt x="477959" y="271662"/>
                    <a:pt x="476936" y="280993"/>
                    <a:pt x="475343" y="290153"/>
                  </a:cubicBezTo>
                  <a:cubicBezTo>
                    <a:pt x="474260" y="296390"/>
                    <a:pt x="478438" y="302328"/>
                    <a:pt x="484676" y="303413"/>
                  </a:cubicBezTo>
                  <a:cubicBezTo>
                    <a:pt x="485341" y="303528"/>
                    <a:pt x="486000" y="303583"/>
                    <a:pt x="486653" y="303583"/>
                  </a:cubicBezTo>
                  <a:cubicBezTo>
                    <a:pt x="492123" y="303583"/>
                    <a:pt x="496966" y="299654"/>
                    <a:pt x="497937" y="294079"/>
                  </a:cubicBezTo>
                  <a:cubicBezTo>
                    <a:pt x="500401" y="279894"/>
                    <a:pt x="501653" y="265342"/>
                    <a:pt x="501653" y="250826"/>
                  </a:cubicBezTo>
                  <a:cubicBezTo>
                    <a:pt x="501653" y="190559"/>
                    <a:pt x="480283" y="135195"/>
                    <a:pt x="444729" y="91897"/>
                  </a:cubicBezTo>
                  <a:cubicBezTo>
                    <a:pt x="444601" y="91690"/>
                    <a:pt x="444477" y="91481"/>
                    <a:pt x="444332" y="91280"/>
                  </a:cubicBezTo>
                  <a:cubicBezTo>
                    <a:pt x="443835" y="90588"/>
                    <a:pt x="443271" y="89973"/>
                    <a:pt x="442661" y="89428"/>
                  </a:cubicBezTo>
                  <a:cubicBezTo>
                    <a:pt x="396615" y="34783"/>
                    <a:pt x="327712" y="0"/>
                    <a:pt x="250828" y="0"/>
                  </a:cubicBezTo>
                  <a:cubicBezTo>
                    <a:pt x="163855" y="0"/>
                    <a:pt x="84337" y="44056"/>
                    <a:pt x="38113" y="117853"/>
                  </a:cubicBezTo>
                  <a:cubicBezTo>
                    <a:pt x="34751" y="123220"/>
                    <a:pt x="36376" y="130295"/>
                    <a:pt x="41744" y="133657"/>
                  </a:cubicBezTo>
                  <a:cubicBezTo>
                    <a:pt x="47112" y="137016"/>
                    <a:pt x="54187" y="135392"/>
                    <a:pt x="57546" y="130026"/>
                  </a:cubicBezTo>
                  <a:cubicBezTo>
                    <a:pt x="61129" y="124306"/>
                    <a:pt x="64948" y="118799"/>
                    <a:pt x="68956" y="113479"/>
                  </a:cubicBezTo>
                  <a:cubicBezTo>
                    <a:pt x="87362" y="125668"/>
                    <a:pt x="107331" y="135892"/>
                    <a:pt x="128389" y="144014"/>
                  </a:cubicBezTo>
                  <a:cubicBezTo>
                    <a:pt x="121007" y="173610"/>
                    <a:pt x="116752" y="205902"/>
                    <a:pt x="115960" y="239361"/>
                  </a:cubicBezTo>
                  <a:lnTo>
                    <a:pt x="23226" y="239361"/>
                  </a:lnTo>
                  <a:cubicBezTo>
                    <a:pt x="24298" y="217679"/>
                    <a:pt x="28404" y="196417"/>
                    <a:pt x="35493" y="176010"/>
                  </a:cubicBezTo>
                  <a:cubicBezTo>
                    <a:pt x="37570" y="170030"/>
                    <a:pt x="34407" y="163495"/>
                    <a:pt x="28424" y="161417"/>
                  </a:cubicBezTo>
                  <a:cubicBezTo>
                    <a:pt x="22448" y="159338"/>
                    <a:pt x="15909" y="162503"/>
                    <a:pt x="13832" y="168486"/>
                  </a:cubicBezTo>
                  <a:cubicBezTo>
                    <a:pt x="4653" y="194904"/>
                    <a:pt x="0" y="222608"/>
                    <a:pt x="0" y="250826"/>
                  </a:cubicBezTo>
                  <a:cubicBezTo>
                    <a:pt x="0" y="311094"/>
                    <a:pt x="21370" y="366461"/>
                    <a:pt x="56925" y="409759"/>
                  </a:cubicBezTo>
                  <a:cubicBezTo>
                    <a:pt x="57054" y="409966"/>
                    <a:pt x="57178" y="410174"/>
                    <a:pt x="57321" y="410374"/>
                  </a:cubicBezTo>
                  <a:cubicBezTo>
                    <a:pt x="57818" y="411066"/>
                    <a:pt x="58382" y="411679"/>
                    <a:pt x="58991" y="412227"/>
                  </a:cubicBezTo>
                  <a:cubicBezTo>
                    <a:pt x="105039" y="466871"/>
                    <a:pt x="173942" y="501654"/>
                    <a:pt x="250826" y="501654"/>
                  </a:cubicBezTo>
                  <a:cubicBezTo>
                    <a:pt x="351906" y="501654"/>
                    <a:pt x="442638" y="441488"/>
                    <a:pt x="481977" y="348370"/>
                  </a:cubicBezTo>
                  <a:cubicBezTo>
                    <a:pt x="484441" y="342537"/>
                    <a:pt x="481711" y="335810"/>
                    <a:pt x="475879" y="333346"/>
                  </a:cubicBezTo>
                  <a:close/>
                  <a:moveTo>
                    <a:pt x="351533" y="350118"/>
                  </a:moveTo>
                  <a:cubicBezTo>
                    <a:pt x="323028" y="341361"/>
                    <a:pt x="292928" y="336316"/>
                    <a:pt x="262293" y="335306"/>
                  </a:cubicBezTo>
                  <a:lnTo>
                    <a:pt x="262293" y="262292"/>
                  </a:lnTo>
                  <a:lnTo>
                    <a:pt x="362762" y="262292"/>
                  </a:lnTo>
                  <a:cubicBezTo>
                    <a:pt x="361999" y="293162"/>
                    <a:pt x="358162" y="322886"/>
                    <a:pt x="351533" y="350118"/>
                  </a:cubicBezTo>
                  <a:close/>
                  <a:moveTo>
                    <a:pt x="23220" y="262292"/>
                  </a:moveTo>
                  <a:lnTo>
                    <a:pt x="115960" y="262292"/>
                  </a:lnTo>
                  <a:cubicBezTo>
                    <a:pt x="116752" y="295751"/>
                    <a:pt x="121007" y="328044"/>
                    <a:pt x="128389" y="357639"/>
                  </a:cubicBezTo>
                  <a:cubicBezTo>
                    <a:pt x="107366" y="365747"/>
                    <a:pt x="87428" y="375950"/>
                    <a:pt x="69047" y="388113"/>
                  </a:cubicBezTo>
                  <a:cubicBezTo>
                    <a:pt x="42279" y="352756"/>
                    <a:pt x="25565" y="309386"/>
                    <a:pt x="23220" y="262292"/>
                  </a:cubicBezTo>
                  <a:close/>
                  <a:moveTo>
                    <a:pt x="138896" y="262292"/>
                  </a:moveTo>
                  <a:lnTo>
                    <a:pt x="239363" y="262292"/>
                  </a:lnTo>
                  <a:lnTo>
                    <a:pt x="239363" y="335306"/>
                  </a:lnTo>
                  <a:cubicBezTo>
                    <a:pt x="208728" y="336316"/>
                    <a:pt x="178628" y="341361"/>
                    <a:pt x="150123" y="350118"/>
                  </a:cubicBezTo>
                  <a:cubicBezTo>
                    <a:pt x="143496" y="322886"/>
                    <a:pt x="139659" y="293162"/>
                    <a:pt x="138896" y="262292"/>
                  </a:cubicBezTo>
                  <a:close/>
                  <a:moveTo>
                    <a:pt x="239363" y="358244"/>
                  </a:moveTo>
                  <a:lnTo>
                    <a:pt x="239363" y="477478"/>
                  </a:lnTo>
                  <a:cubicBezTo>
                    <a:pt x="215048" y="472245"/>
                    <a:pt x="192057" y="450466"/>
                    <a:pt x="173659" y="414821"/>
                  </a:cubicBezTo>
                  <a:cubicBezTo>
                    <a:pt x="166950" y="401822"/>
                    <a:pt x="161162" y="387500"/>
                    <a:pt x="156310" y="372186"/>
                  </a:cubicBezTo>
                  <a:cubicBezTo>
                    <a:pt x="182801" y="363997"/>
                    <a:pt x="210817" y="359250"/>
                    <a:pt x="239363" y="358244"/>
                  </a:cubicBezTo>
                  <a:close/>
                  <a:moveTo>
                    <a:pt x="262293" y="477478"/>
                  </a:moveTo>
                  <a:lnTo>
                    <a:pt x="262293" y="358244"/>
                  </a:lnTo>
                  <a:cubicBezTo>
                    <a:pt x="290839" y="359250"/>
                    <a:pt x="318855" y="363997"/>
                    <a:pt x="345346" y="372188"/>
                  </a:cubicBezTo>
                  <a:cubicBezTo>
                    <a:pt x="340494" y="387501"/>
                    <a:pt x="334706" y="401824"/>
                    <a:pt x="327997" y="414823"/>
                  </a:cubicBezTo>
                  <a:cubicBezTo>
                    <a:pt x="309599" y="450466"/>
                    <a:pt x="286608" y="472245"/>
                    <a:pt x="262293" y="477478"/>
                  </a:cubicBezTo>
                  <a:close/>
                  <a:moveTo>
                    <a:pt x="327997" y="86832"/>
                  </a:moveTo>
                  <a:cubicBezTo>
                    <a:pt x="334706" y="99831"/>
                    <a:pt x="340494" y="114152"/>
                    <a:pt x="345346" y="129465"/>
                  </a:cubicBezTo>
                  <a:cubicBezTo>
                    <a:pt x="318855" y="137656"/>
                    <a:pt x="290839" y="142403"/>
                    <a:pt x="262293" y="143409"/>
                  </a:cubicBezTo>
                  <a:lnTo>
                    <a:pt x="262293" y="24175"/>
                  </a:lnTo>
                  <a:cubicBezTo>
                    <a:pt x="286608" y="29408"/>
                    <a:pt x="309599" y="51186"/>
                    <a:pt x="327997" y="86832"/>
                  </a:cubicBezTo>
                  <a:close/>
                  <a:moveTo>
                    <a:pt x="239363" y="24175"/>
                  </a:moveTo>
                  <a:lnTo>
                    <a:pt x="239363" y="143409"/>
                  </a:lnTo>
                  <a:cubicBezTo>
                    <a:pt x="210817" y="142403"/>
                    <a:pt x="182801" y="137656"/>
                    <a:pt x="156310" y="129465"/>
                  </a:cubicBezTo>
                  <a:cubicBezTo>
                    <a:pt x="161162" y="114152"/>
                    <a:pt x="166950" y="99829"/>
                    <a:pt x="173659" y="86830"/>
                  </a:cubicBezTo>
                  <a:cubicBezTo>
                    <a:pt x="192057" y="51186"/>
                    <a:pt x="215048" y="29408"/>
                    <a:pt x="239363" y="24175"/>
                  </a:cubicBezTo>
                  <a:close/>
                  <a:moveTo>
                    <a:pt x="262293" y="166347"/>
                  </a:moveTo>
                  <a:cubicBezTo>
                    <a:pt x="292928" y="165337"/>
                    <a:pt x="323028" y="160292"/>
                    <a:pt x="351533" y="151535"/>
                  </a:cubicBezTo>
                  <a:cubicBezTo>
                    <a:pt x="358160" y="178767"/>
                    <a:pt x="361999" y="208491"/>
                    <a:pt x="362762" y="239361"/>
                  </a:cubicBezTo>
                  <a:lnTo>
                    <a:pt x="262293" y="239361"/>
                  </a:lnTo>
                  <a:close/>
                  <a:moveTo>
                    <a:pt x="478436" y="239361"/>
                  </a:moveTo>
                  <a:lnTo>
                    <a:pt x="385696" y="239361"/>
                  </a:lnTo>
                  <a:cubicBezTo>
                    <a:pt x="384904" y="205902"/>
                    <a:pt x="380649" y="173609"/>
                    <a:pt x="373267" y="144013"/>
                  </a:cubicBezTo>
                  <a:cubicBezTo>
                    <a:pt x="394290" y="135904"/>
                    <a:pt x="414228" y="125701"/>
                    <a:pt x="432609" y="113540"/>
                  </a:cubicBezTo>
                  <a:cubicBezTo>
                    <a:pt x="459377" y="148897"/>
                    <a:pt x="476091" y="192267"/>
                    <a:pt x="478436" y="239361"/>
                  </a:cubicBezTo>
                  <a:close/>
                  <a:moveTo>
                    <a:pt x="417756" y="95856"/>
                  </a:moveTo>
                  <a:cubicBezTo>
                    <a:pt x="401945" y="106102"/>
                    <a:pt x="384913" y="114809"/>
                    <a:pt x="366993" y="121867"/>
                  </a:cubicBezTo>
                  <a:cubicBezTo>
                    <a:pt x="361789" y="105542"/>
                    <a:pt x="355567" y="90250"/>
                    <a:pt x="348373" y="76314"/>
                  </a:cubicBezTo>
                  <a:cubicBezTo>
                    <a:pt x="339566" y="59251"/>
                    <a:pt x="329645" y="44850"/>
                    <a:pt x="318881" y="33311"/>
                  </a:cubicBezTo>
                  <a:cubicBezTo>
                    <a:pt x="357148" y="45309"/>
                    <a:pt x="391094" y="67154"/>
                    <a:pt x="417756" y="95856"/>
                  </a:cubicBezTo>
                  <a:close/>
                  <a:moveTo>
                    <a:pt x="83744" y="95757"/>
                  </a:moveTo>
                  <a:cubicBezTo>
                    <a:pt x="110908" y="66374"/>
                    <a:pt x="145049" y="44928"/>
                    <a:pt x="182884" y="33196"/>
                  </a:cubicBezTo>
                  <a:cubicBezTo>
                    <a:pt x="172077" y="44755"/>
                    <a:pt x="162119" y="59192"/>
                    <a:pt x="153283" y="76314"/>
                  </a:cubicBezTo>
                  <a:cubicBezTo>
                    <a:pt x="146090" y="90252"/>
                    <a:pt x="139867" y="105542"/>
                    <a:pt x="134663" y="121869"/>
                  </a:cubicBezTo>
                  <a:cubicBezTo>
                    <a:pt x="116685" y="114786"/>
                    <a:pt x="99600" y="106045"/>
                    <a:pt x="83744" y="95757"/>
                  </a:cubicBezTo>
                  <a:close/>
                  <a:moveTo>
                    <a:pt x="150123" y="151535"/>
                  </a:moveTo>
                  <a:cubicBezTo>
                    <a:pt x="178628" y="160292"/>
                    <a:pt x="208727" y="165337"/>
                    <a:pt x="239363" y="166347"/>
                  </a:cubicBezTo>
                  <a:lnTo>
                    <a:pt x="239363" y="239361"/>
                  </a:lnTo>
                  <a:lnTo>
                    <a:pt x="138896" y="239361"/>
                  </a:lnTo>
                  <a:cubicBezTo>
                    <a:pt x="139659" y="208491"/>
                    <a:pt x="143496" y="178767"/>
                    <a:pt x="150123" y="151535"/>
                  </a:cubicBezTo>
                  <a:close/>
                  <a:moveTo>
                    <a:pt x="83900" y="405797"/>
                  </a:moveTo>
                  <a:cubicBezTo>
                    <a:pt x="99711" y="395551"/>
                    <a:pt x="116743" y="386842"/>
                    <a:pt x="134663" y="379784"/>
                  </a:cubicBezTo>
                  <a:cubicBezTo>
                    <a:pt x="139867" y="396109"/>
                    <a:pt x="146089" y="411401"/>
                    <a:pt x="153283" y="425339"/>
                  </a:cubicBezTo>
                  <a:cubicBezTo>
                    <a:pt x="162090" y="442402"/>
                    <a:pt x="172010" y="456803"/>
                    <a:pt x="182773" y="468342"/>
                  </a:cubicBezTo>
                  <a:cubicBezTo>
                    <a:pt x="144508" y="456344"/>
                    <a:pt x="110564" y="434499"/>
                    <a:pt x="83900" y="405797"/>
                  </a:cubicBezTo>
                  <a:close/>
                  <a:moveTo>
                    <a:pt x="318849" y="468377"/>
                  </a:moveTo>
                  <a:cubicBezTo>
                    <a:pt x="329625" y="456832"/>
                    <a:pt x="339557" y="442421"/>
                    <a:pt x="348373" y="425340"/>
                  </a:cubicBezTo>
                  <a:cubicBezTo>
                    <a:pt x="355566" y="411403"/>
                    <a:pt x="361789" y="396112"/>
                    <a:pt x="366993" y="379786"/>
                  </a:cubicBezTo>
                  <a:cubicBezTo>
                    <a:pt x="384971" y="386867"/>
                    <a:pt x="402056" y="395608"/>
                    <a:pt x="417912" y="405898"/>
                  </a:cubicBezTo>
                  <a:cubicBezTo>
                    <a:pt x="390951" y="434970"/>
                    <a:pt x="356816" y="456546"/>
                    <a:pt x="318849" y="46837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7FA26322-A665-4529-AD5C-FF4EB14C3148}"/>
              </a:ext>
            </a:extLst>
          </p:cNvPr>
          <p:cNvGrpSpPr/>
          <p:nvPr/>
        </p:nvGrpSpPr>
        <p:grpSpPr>
          <a:xfrm>
            <a:off x="3409357" y="1461411"/>
            <a:ext cx="340377" cy="336314"/>
            <a:chOff x="5887326" y="1041203"/>
            <a:chExt cx="782710" cy="782710"/>
          </a:xfrm>
          <a:solidFill>
            <a:schemeClr val="bg1"/>
          </a:solidFill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D98755B-5420-4B64-BECF-68A287812923}"/>
                </a:ext>
              </a:extLst>
            </p:cNvPr>
            <p:cNvSpPr/>
            <p:nvPr/>
          </p:nvSpPr>
          <p:spPr>
            <a:xfrm>
              <a:off x="5887326" y="1041203"/>
              <a:ext cx="782710" cy="782710"/>
            </a:xfrm>
            <a:custGeom>
              <a:avLst/>
              <a:gdLst>
                <a:gd name="connsiteX0" fmla="*/ 740650 w 782710"/>
                <a:gd name="connsiteY0" fmla="*/ 440777 h 782710"/>
                <a:gd name="connsiteX1" fmla="*/ 782710 w 782710"/>
                <a:gd name="connsiteY1" fmla="*/ 391355 h 782710"/>
                <a:gd name="connsiteX2" fmla="*/ 740650 w 782710"/>
                <a:gd name="connsiteY2" fmla="*/ 341933 h 782710"/>
                <a:gd name="connsiteX3" fmla="*/ 648755 w 782710"/>
                <a:gd name="connsiteY3" fmla="*/ 150172 h 782710"/>
                <a:gd name="connsiteX4" fmla="*/ 706296 w 782710"/>
                <a:gd name="connsiteY4" fmla="*/ 92630 h 782710"/>
                <a:gd name="connsiteX5" fmla="*/ 732638 w 782710"/>
                <a:gd name="connsiteY5" fmla="*/ 100144 h 782710"/>
                <a:gd name="connsiteX6" fmla="*/ 782710 w 782710"/>
                <a:gd name="connsiteY6" fmla="*/ 50072 h 782710"/>
                <a:gd name="connsiteX7" fmla="*/ 732638 w 782710"/>
                <a:gd name="connsiteY7" fmla="*/ 0 h 782710"/>
                <a:gd name="connsiteX8" fmla="*/ 682566 w 782710"/>
                <a:gd name="connsiteY8" fmla="*/ 50072 h 782710"/>
                <a:gd name="connsiteX9" fmla="*/ 690080 w 782710"/>
                <a:gd name="connsiteY9" fmla="*/ 76414 h 782710"/>
                <a:gd name="connsiteX10" fmla="*/ 632538 w 782710"/>
                <a:gd name="connsiteY10" fmla="*/ 133955 h 782710"/>
                <a:gd name="connsiteX11" fmla="*/ 440777 w 782710"/>
                <a:gd name="connsiteY11" fmla="*/ 42060 h 782710"/>
                <a:gd name="connsiteX12" fmla="*/ 391355 w 782710"/>
                <a:gd name="connsiteY12" fmla="*/ 0 h 782710"/>
                <a:gd name="connsiteX13" fmla="*/ 341933 w 782710"/>
                <a:gd name="connsiteY13" fmla="*/ 42060 h 782710"/>
                <a:gd name="connsiteX14" fmla="*/ 150172 w 782710"/>
                <a:gd name="connsiteY14" fmla="*/ 133957 h 782710"/>
                <a:gd name="connsiteX15" fmla="*/ 92630 w 782710"/>
                <a:gd name="connsiteY15" fmla="*/ 76415 h 782710"/>
                <a:gd name="connsiteX16" fmla="*/ 100146 w 782710"/>
                <a:gd name="connsiteY16" fmla="*/ 50074 h 782710"/>
                <a:gd name="connsiteX17" fmla="*/ 50072 w 782710"/>
                <a:gd name="connsiteY17" fmla="*/ 0 h 782710"/>
                <a:gd name="connsiteX18" fmla="*/ 0 w 782710"/>
                <a:gd name="connsiteY18" fmla="*/ 50072 h 782710"/>
                <a:gd name="connsiteX19" fmla="*/ 50072 w 782710"/>
                <a:gd name="connsiteY19" fmla="*/ 100144 h 782710"/>
                <a:gd name="connsiteX20" fmla="*/ 76415 w 782710"/>
                <a:gd name="connsiteY20" fmla="*/ 92629 h 782710"/>
                <a:gd name="connsiteX21" fmla="*/ 133957 w 782710"/>
                <a:gd name="connsiteY21" fmla="*/ 150170 h 782710"/>
                <a:gd name="connsiteX22" fmla="*/ 42061 w 782710"/>
                <a:gd name="connsiteY22" fmla="*/ 341931 h 782710"/>
                <a:gd name="connsiteX23" fmla="*/ 0 w 782710"/>
                <a:gd name="connsiteY23" fmla="*/ 391355 h 782710"/>
                <a:gd name="connsiteX24" fmla="*/ 42060 w 782710"/>
                <a:gd name="connsiteY24" fmla="*/ 440777 h 782710"/>
                <a:gd name="connsiteX25" fmla="*/ 133955 w 782710"/>
                <a:gd name="connsiteY25" fmla="*/ 632538 h 782710"/>
                <a:gd name="connsiteX26" fmla="*/ 76414 w 782710"/>
                <a:gd name="connsiteY26" fmla="*/ 690080 h 782710"/>
                <a:gd name="connsiteX27" fmla="*/ 50071 w 782710"/>
                <a:gd name="connsiteY27" fmla="*/ 682564 h 782710"/>
                <a:gd name="connsiteX28" fmla="*/ 0 w 782710"/>
                <a:gd name="connsiteY28" fmla="*/ 732638 h 782710"/>
                <a:gd name="connsiteX29" fmla="*/ 50072 w 782710"/>
                <a:gd name="connsiteY29" fmla="*/ 782710 h 782710"/>
                <a:gd name="connsiteX30" fmla="*/ 100144 w 782710"/>
                <a:gd name="connsiteY30" fmla="*/ 732638 h 782710"/>
                <a:gd name="connsiteX31" fmla="*/ 92629 w 782710"/>
                <a:gd name="connsiteY31" fmla="*/ 706296 h 782710"/>
                <a:gd name="connsiteX32" fmla="*/ 150170 w 782710"/>
                <a:gd name="connsiteY32" fmla="*/ 648755 h 782710"/>
                <a:gd name="connsiteX33" fmla="*/ 341931 w 782710"/>
                <a:gd name="connsiteY33" fmla="*/ 740650 h 782710"/>
                <a:gd name="connsiteX34" fmla="*/ 391355 w 782710"/>
                <a:gd name="connsiteY34" fmla="*/ 782710 h 782710"/>
                <a:gd name="connsiteX35" fmla="*/ 440777 w 782710"/>
                <a:gd name="connsiteY35" fmla="*/ 740650 h 782710"/>
                <a:gd name="connsiteX36" fmla="*/ 632538 w 782710"/>
                <a:gd name="connsiteY36" fmla="*/ 648755 h 782710"/>
                <a:gd name="connsiteX37" fmla="*/ 690080 w 782710"/>
                <a:gd name="connsiteY37" fmla="*/ 706296 h 782710"/>
                <a:gd name="connsiteX38" fmla="*/ 682566 w 782710"/>
                <a:gd name="connsiteY38" fmla="*/ 732638 h 782710"/>
                <a:gd name="connsiteX39" fmla="*/ 732638 w 782710"/>
                <a:gd name="connsiteY39" fmla="*/ 782710 h 782710"/>
                <a:gd name="connsiteX40" fmla="*/ 782710 w 782710"/>
                <a:gd name="connsiteY40" fmla="*/ 732638 h 782710"/>
                <a:gd name="connsiteX41" fmla="*/ 732638 w 782710"/>
                <a:gd name="connsiteY41" fmla="*/ 682566 h 782710"/>
                <a:gd name="connsiteX42" fmla="*/ 706296 w 782710"/>
                <a:gd name="connsiteY42" fmla="*/ 690080 h 782710"/>
                <a:gd name="connsiteX43" fmla="*/ 648755 w 782710"/>
                <a:gd name="connsiteY43" fmla="*/ 632538 h 782710"/>
                <a:gd name="connsiteX44" fmla="*/ 740650 w 782710"/>
                <a:gd name="connsiteY44" fmla="*/ 440777 h 782710"/>
                <a:gd name="connsiteX45" fmla="*/ 391355 w 782710"/>
                <a:gd name="connsiteY45" fmla="*/ 682566 h 782710"/>
                <a:gd name="connsiteX46" fmla="*/ 343555 w 782710"/>
                <a:gd name="connsiteY46" fmla="*/ 717715 h 782710"/>
                <a:gd name="connsiteX47" fmla="*/ 64996 w 782710"/>
                <a:gd name="connsiteY47" fmla="*/ 439155 h 782710"/>
                <a:gd name="connsiteX48" fmla="*/ 100144 w 782710"/>
                <a:gd name="connsiteY48" fmla="*/ 391355 h 782710"/>
                <a:gd name="connsiteX49" fmla="*/ 64996 w 782710"/>
                <a:gd name="connsiteY49" fmla="*/ 343555 h 782710"/>
                <a:gd name="connsiteX50" fmla="*/ 343555 w 782710"/>
                <a:gd name="connsiteY50" fmla="*/ 64996 h 782710"/>
                <a:gd name="connsiteX51" fmla="*/ 391355 w 782710"/>
                <a:gd name="connsiteY51" fmla="*/ 100144 h 782710"/>
                <a:gd name="connsiteX52" fmla="*/ 439155 w 782710"/>
                <a:gd name="connsiteY52" fmla="*/ 64996 h 782710"/>
                <a:gd name="connsiteX53" fmla="*/ 717715 w 782710"/>
                <a:gd name="connsiteY53" fmla="*/ 343555 h 782710"/>
                <a:gd name="connsiteX54" fmla="*/ 682566 w 782710"/>
                <a:gd name="connsiteY54" fmla="*/ 391355 h 782710"/>
                <a:gd name="connsiteX55" fmla="*/ 717715 w 782710"/>
                <a:gd name="connsiteY55" fmla="*/ 439155 h 782710"/>
                <a:gd name="connsiteX56" fmla="*/ 439155 w 782710"/>
                <a:gd name="connsiteY56" fmla="*/ 717715 h 782710"/>
                <a:gd name="connsiteX57" fmla="*/ 391355 w 782710"/>
                <a:gd name="connsiteY57" fmla="*/ 682566 h 782710"/>
                <a:gd name="connsiteX58" fmla="*/ 759779 w 782710"/>
                <a:gd name="connsiteY58" fmla="*/ 391355 h 782710"/>
                <a:gd name="connsiteX59" fmla="*/ 732638 w 782710"/>
                <a:gd name="connsiteY59" fmla="*/ 418496 h 782710"/>
                <a:gd name="connsiteX60" fmla="*/ 705497 w 782710"/>
                <a:gd name="connsiteY60" fmla="*/ 391355 h 782710"/>
                <a:gd name="connsiteX61" fmla="*/ 732638 w 782710"/>
                <a:gd name="connsiteY61" fmla="*/ 364214 h 782710"/>
                <a:gd name="connsiteX62" fmla="*/ 759779 w 782710"/>
                <a:gd name="connsiteY62" fmla="*/ 391355 h 782710"/>
                <a:gd name="connsiteX63" fmla="*/ 732638 w 782710"/>
                <a:gd name="connsiteY63" fmla="*/ 22931 h 782710"/>
                <a:gd name="connsiteX64" fmla="*/ 759779 w 782710"/>
                <a:gd name="connsiteY64" fmla="*/ 50072 h 782710"/>
                <a:gd name="connsiteX65" fmla="*/ 732638 w 782710"/>
                <a:gd name="connsiteY65" fmla="*/ 77213 h 782710"/>
                <a:gd name="connsiteX66" fmla="*/ 705497 w 782710"/>
                <a:gd name="connsiteY66" fmla="*/ 50072 h 782710"/>
                <a:gd name="connsiteX67" fmla="*/ 732638 w 782710"/>
                <a:gd name="connsiteY67" fmla="*/ 22931 h 782710"/>
                <a:gd name="connsiteX68" fmla="*/ 391355 w 782710"/>
                <a:gd name="connsiteY68" fmla="*/ 22931 h 782710"/>
                <a:gd name="connsiteX69" fmla="*/ 418496 w 782710"/>
                <a:gd name="connsiteY69" fmla="*/ 50072 h 782710"/>
                <a:gd name="connsiteX70" fmla="*/ 391355 w 782710"/>
                <a:gd name="connsiteY70" fmla="*/ 77213 h 782710"/>
                <a:gd name="connsiteX71" fmla="*/ 364214 w 782710"/>
                <a:gd name="connsiteY71" fmla="*/ 50072 h 782710"/>
                <a:gd name="connsiteX72" fmla="*/ 391355 w 782710"/>
                <a:gd name="connsiteY72" fmla="*/ 22931 h 782710"/>
                <a:gd name="connsiteX73" fmla="*/ 22931 w 782710"/>
                <a:gd name="connsiteY73" fmla="*/ 50072 h 782710"/>
                <a:gd name="connsiteX74" fmla="*/ 50072 w 782710"/>
                <a:gd name="connsiteY74" fmla="*/ 22931 h 782710"/>
                <a:gd name="connsiteX75" fmla="*/ 77213 w 782710"/>
                <a:gd name="connsiteY75" fmla="*/ 50072 h 782710"/>
                <a:gd name="connsiteX76" fmla="*/ 50072 w 782710"/>
                <a:gd name="connsiteY76" fmla="*/ 77213 h 782710"/>
                <a:gd name="connsiteX77" fmla="*/ 22931 w 782710"/>
                <a:gd name="connsiteY77" fmla="*/ 50072 h 782710"/>
                <a:gd name="connsiteX78" fmla="*/ 22931 w 782710"/>
                <a:gd name="connsiteY78" fmla="*/ 391355 h 782710"/>
                <a:gd name="connsiteX79" fmla="*/ 50072 w 782710"/>
                <a:gd name="connsiteY79" fmla="*/ 364214 h 782710"/>
                <a:gd name="connsiteX80" fmla="*/ 77213 w 782710"/>
                <a:gd name="connsiteY80" fmla="*/ 391355 h 782710"/>
                <a:gd name="connsiteX81" fmla="*/ 50072 w 782710"/>
                <a:gd name="connsiteY81" fmla="*/ 418496 h 782710"/>
                <a:gd name="connsiteX82" fmla="*/ 22931 w 782710"/>
                <a:gd name="connsiteY82" fmla="*/ 391355 h 782710"/>
                <a:gd name="connsiteX83" fmla="*/ 50072 w 782710"/>
                <a:gd name="connsiteY83" fmla="*/ 759779 h 782710"/>
                <a:gd name="connsiteX84" fmla="*/ 22931 w 782710"/>
                <a:gd name="connsiteY84" fmla="*/ 732638 h 782710"/>
                <a:gd name="connsiteX85" fmla="*/ 50072 w 782710"/>
                <a:gd name="connsiteY85" fmla="*/ 705497 h 782710"/>
                <a:gd name="connsiteX86" fmla="*/ 77213 w 782710"/>
                <a:gd name="connsiteY86" fmla="*/ 732638 h 782710"/>
                <a:gd name="connsiteX87" fmla="*/ 50072 w 782710"/>
                <a:gd name="connsiteY87" fmla="*/ 759779 h 782710"/>
                <a:gd name="connsiteX88" fmla="*/ 391355 w 782710"/>
                <a:gd name="connsiteY88" fmla="*/ 759779 h 782710"/>
                <a:gd name="connsiteX89" fmla="*/ 364214 w 782710"/>
                <a:gd name="connsiteY89" fmla="*/ 732638 h 782710"/>
                <a:gd name="connsiteX90" fmla="*/ 391355 w 782710"/>
                <a:gd name="connsiteY90" fmla="*/ 705497 h 782710"/>
                <a:gd name="connsiteX91" fmla="*/ 418496 w 782710"/>
                <a:gd name="connsiteY91" fmla="*/ 732638 h 782710"/>
                <a:gd name="connsiteX92" fmla="*/ 391355 w 782710"/>
                <a:gd name="connsiteY92" fmla="*/ 759779 h 782710"/>
                <a:gd name="connsiteX93" fmla="*/ 759779 w 782710"/>
                <a:gd name="connsiteY93" fmla="*/ 732638 h 782710"/>
                <a:gd name="connsiteX94" fmla="*/ 732638 w 782710"/>
                <a:gd name="connsiteY94" fmla="*/ 759779 h 782710"/>
                <a:gd name="connsiteX95" fmla="*/ 705497 w 782710"/>
                <a:gd name="connsiteY95" fmla="*/ 732638 h 782710"/>
                <a:gd name="connsiteX96" fmla="*/ 732638 w 782710"/>
                <a:gd name="connsiteY96" fmla="*/ 705497 h 782710"/>
                <a:gd name="connsiteX97" fmla="*/ 759779 w 782710"/>
                <a:gd name="connsiteY97" fmla="*/ 732638 h 78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782710" h="782710">
                  <a:moveTo>
                    <a:pt x="740650" y="440777"/>
                  </a:moveTo>
                  <a:cubicBezTo>
                    <a:pt x="764463" y="436931"/>
                    <a:pt x="782710" y="416238"/>
                    <a:pt x="782710" y="391355"/>
                  </a:cubicBezTo>
                  <a:cubicBezTo>
                    <a:pt x="782710" y="366472"/>
                    <a:pt x="764463" y="345779"/>
                    <a:pt x="740650" y="341933"/>
                  </a:cubicBezTo>
                  <a:cubicBezTo>
                    <a:pt x="730580" y="270432"/>
                    <a:pt x="698283" y="203060"/>
                    <a:pt x="648755" y="150172"/>
                  </a:cubicBezTo>
                  <a:lnTo>
                    <a:pt x="706296" y="92630"/>
                  </a:lnTo>
                  <a:cubicBezTo>
                    <a:pt x="713954" y="97388"/>
                    <a:pt x="722979" y="100144"/>
                    <a:pt x="732638" y="100144"/>
                  </a:cubicBezTo>
                  <a:cubicBezTo>
                    <a:pt x="760248" y="100144"/>
                    <a:pt x="782710" y="77682"/>
                    <a:pt x="782710" y="50072"/>
                  </a:cubicBezTo>
                  <a:cubicBezTo>
                    <a:pt x="782710" y="22462"/>
                    <a:pt x="760248" y="0"/>
                    <a:pt x="732638" y="0"/>
                  </a:cubicBezTo>
                  <a:cubicBezTo>
                    <a:pt x="705028" y="0"/>
                    <a:pt x="682566" y="22462"/>
                    <a:pt x="682566" y="50072"/>
                  </a:cubicBezTo>
                  <a:cubicBezTo>
                    <a:pt x="682566" y="59732"/>
                    <a:pt x="685322" y="68756"/>
                    <a:pt x="690080" y="76414"/>
                  </a:cubicBezTo>
                  <a:lnTo>
                    <a:pt x="632538" y="133955"/>
                  </a:lnTo>
                  <a:cubicBezTo>
                    <a:pt x="579650" y="84427"/>
                    <a:pt x="512279" y="52130"/>
                    <a:pt x="440777" y="42060"/>
                  </a:cubicBezTo>
                  <a:cubicBezTo>
                    <a:pt x="436931" y="18247"/>
                    <a:pt x="416238" y="0"/>
                    <a:pt x="391355" y="0"/>
                  </a:cubicBezTo>
                  <a:cubicBezTo>
                    <a:pt x="366472" y="0"/>
                    <a:pt x="345779" y="18247"/>
                    <a:pt x="341933" y="42060"/>
                  </a:cubicBezTo>
                  <a:cubicBezTo>
                    <a:pt x="270431" y="52130"/>
                    <a:pt x="203060" y="84427"/>
                    <a:pt x="150172" y="133957"/>
                  </a:cubicBezTo>
                  <a:lnTo>
                    <a:pt x="92630" y="76415"/>
                  </a:lnTo>
                  <a:cubicBezTo>
                    <a:pt x="97388" y="68758"/>
                    <a:pt x="100146" y="59732"/>
                    <a:pt x="100146" y="50074"/>
                  </a:cubicBezTo>
                  <a:cubicBezTo>
                    <a:pt x="100144" y="22462"/>
                    <a:pt x="77682" y="0"/>
                    <a:pt x="50072" y="0"/>
                  </a:cubicBezTo>
                  <a:cubicBezTo>
                    <a:pt x="22462" y="0"/>
                    <a:pt x="0" y="22462"/>
                    <a:pt x="0" y="50072"/>
                  </a:cubicBezTo>
                  <a:cubicBezTo>
                    <a:pt x="0" y="77682"/>
                    <a:pt x="22462" y="100144"/>
                    <a:pt x="50072" y="100144"/>
                  </a:cubicBezTo>
                  <a:cubicBezTo>
                    <a:pt x="59732" y="100144"/>
                    <a:pt x="68756" y="97388"/>
                    <a:pt x="76415" y="92629"/>
                  </a:cubicBezTo>
                  <a:lnTo>
                    <a:pt x="133957" y="150170"/>
                  </a:lnTo>
                  <a:cubicBezTo>
                    <a:pt x="84429" y="203058"/>
                    <a:pt x="52130" y="270431"/>
                    <a:pt x="42061" y="341931"/>
                  </a:cubicBezTo>
                  <a:cubicBezTo>
                    <a:pt x="18247" y="345779"/>
                    <a:pt x="0" y="366472"/>
                    <a:pt x="0" y="391355"/>
                  </a:cubicBezTo>
                  <a:cubicBezTo>
                    <a:pt x="0" y="416238"/>
                    <a:pt x="18247" y="436931"/>
                    <a:pt x="42060" y="440777"/>
                  </a:cubicBezTo>
                  <a:cubicBezTo>
                    <a:pt x="52128" y="512278"/>
                    <a:pt x="84427" y="579650"/>
                    <a:pt x="133955" y="632538"/>
                  </a:cubicBezTo>
                  <a:lnTo>
                    <a:pt x="76414" y="690080"/>
                  </a:lnTo>
                  <a:cubicBezTo>
                    <a:pt x="68755" y="685322"/>
                    <a:pt x="59731" y="682564"/>
                    <a:pt x="50071" y="682564"/>
                  </a:cubicBezTo>
                  <a:cubicBezTo>
                    <a:pt x="22462" y="682566"/>
                    <a:pt x="0" y="705029"/>
                    <a:pt x="0" y="732638"/>
                  </a:cubicBezTo>
                  <a:cubicBezTo>
                    <a:pt x="0" y="760247"/>
                    <a:pt x="22462" y="782710"/>
                    <a:pt x="50072" y="782710"/>
                  </a:cubicBezTo>
                  <a:cubicBezTo>
                    <a:pt x="77682" y="782710"/>
                    <a:pt x="100144" y="760248"/>
                    <a:pt x="100144" y="732638"/>
                  </a:cubicBezTo>
                  <a:cubicBezTo>
                    <a:pt x="100144" y="722978"/>
                    <a:pt x="97388" y="713954"/>
                    <a:pt x="92629" y="706296"/>
                  </a:cubicBezTo>
                  <a:lnTo>
                    <a:pt x="150170" y="648755"/>
                  </a:lnTo>
                  <a:cubicBezTo>
                    <a:pt x="203058" y="698283"/>
                    <a:pt x="270431" y="730582"/>
                    <a:pt x="341931" y="740650"/>
                  </a:cubicBezTo>
                  <a:cubicBezTo>
                    <a:pt x="345779" y="764463"/>
                    <a:pt x="366472" y="782710"/>
                    <a:pt x="391355" y="782710"/>
                  </a:cubicBezTo>
                  <a:cubicBezTo>
                    <a:pt x="416238" y="782710"/>
                    <a:pt x="436931" y="764463"/>
                    <a:pt x="440777" y="740650"/>
                  </a:cubicBezTo>
                  <a:cubicBezTo>
                    <a:pt x="512278" y="730580"/>
                    <a:pt x="579650" y="698283"/>
                    <a:pt x="632538" y="648755"/>
                  </a:cubicBezTo>
                  <a:lnTo>
                    <a:pt x="690080" y="706296"/>
                  </a:lnTo>
                  <a:cubicBezTo>
                    <a:pt x="685322" y="713955"/>
                    <a:pt x="682566" y="722979"/>
                    <a:pt x="682566" y="732638"/>
                  </a:cubicBezTo>
                  <a:cubicBezTo>
                    <a:pt x="682566" y="760248"/>
                    <a:pt x="705028" y="782710"/>
                    <a:pt x="732638" y="782710"/>
                  </a:cubicBezTo>
                  <a:cubicBezTo>
                    <a:pt x="760248" y="782710"/>
                    <a:pt x="782710" y="760248"/>
                    <a:pt x="782710" y="732638"/>
                  </a:cubicBezTo>
                  <a:cubicBezTo>
                    <a:pt x="782710" y="705028"/>
                    <a:pt x="760248" y="682566"/>
                    <a:pt x="732638" y="682566"/>
                  </a:cubicBezTo>
                  <a:cubicBezTo>
                    <a:pt x="722978" y="682566"/>
                    <a:pt x="713954" y="685322"/>
                    <a:pt x="706296" y="690080"/>
                  </a:cubicBezTo>
                  <a:lnTo>
                    <a:pt x="648755" y="632538"/>
                  </a:lnTo>
                  <a:cubicBezTo>
                    <a:pt x="698283" y="579650"/>
                    <a:pt x="730580" y="512279"/>
                    <a:pt x="740650" y="440777"/>
                  </a:cubicBezTo>
                  <a:close/>
                  <a:moveTo>
                    <a:pt x="391355" y="682566"/>
                  </a:moveTo>
                  <a:cubicBezTo>
                    <a:pt x="368941" y="682566"/>
                    <a:pt x="349920" y="697370"/>
                    <a:pt x="343555" y="717715"/>
                  </a:cubicBezTo>
                  <a:cubicBezTo>
                    <a:pt x="200638" y="696867"/>
                    <a:pt x="85843" y="582070"/>
                    <a:pt x="64996" y="439155"/>
                  </a:cubicBezTo>
                  <a:cubicBezTo>
                    <a:pt x="85340" y="432790"/>
                    <a:pt x="100144" y="413769"/>
                    <a:pt x="100144" y="391355"/>
                  </a:cubicBezTo>
                  <a:cubicBezTo>
                    <a:pt x="100144" y="368941"/>
                    <a:pt x="85340" y="349920"/>
                    <a:pt x="64996" y="343555"/>
                  </a:cubicBezTo>
                  <a:cubicBezTo>
                    <a:pt x="85843" y="200640"/>
                    <a:pt x="200640" y="85843"/>
                    <a:pt x="343555" y="64996"/>
                  </a:cubicBezTo>
                  <a:cubicBezTo>
                    <a:pt x="349920" y="85340"/>
                    <a:pt x="368941" y="100144"/>
                    <a:pt x="391355" y="100144"/>
                  </a:cubicBezTo>
                  <a:cubicBezTo>
                    <a:pt x="413769" y="100144"/>
                    <a:pt x="432790" y="85340"/>
                    <a:pt x="439155" y="64996"/>
                  </a:cubicBezTo>
                  <a:cubicBezTo>
                    <a:pt x="582070" y="85841"/>
                    <a:pt x="696869" y="200640"/>
                    <a:pt x="717715" y="343555"/>
                  </a:cubicBezTo>
                  <a:cubicBezTo>
                    <a:pt x="697370" y="349920"/>
                    <a:pt x="682566" y="368941"/>
                    <a:pt x="682566" y="391355"/>
                  </a:cubicBezTo>
                  <a:cubicBezTo>
                    <a:pt x="682566" y="413769"/>
                    <a:pt x="697370" y="432790"/>
                    <a:pt x="717715" y="439155"/>
                  </a:cubicBezTo>
                  <a:cubicBezTo>
                    <a:pt x="696869" y="582070"/>
                    <a:pt x="582070" y="696869"/>
                    <a:pt x="439155" y="717715"/>
                  </a:cubicBezTo>
                  <a:cubicBezTo>
                    <a:pt x="432790" y="697370"/>
                    <a:pt x="413769" y="682566"/>
                    <a:pt x="391355" y="682566"/>
                  </a:cubicBezTo>
                  <a:close/>
                  <a:moveTo>
                    <a:pt x="759779" y="391355"/>
                  </a:moveTo>
                  <a:cubicBezTo>
                    <a:pt x="759779" y="406320"/>
                    <a:pt x="747603" y="418496"/>
                    <a:pt x="732638" y="418496"/>
                  </a:cubicBezTo>
                  <a:cubicBezTo>
                    <a:pt x="717673" y="418496"/>
                    <a:pt x="705497" y="406320"/>
                    <a:pt x="705497" y="391355"/>
                  </a:cubicBezTo>
                  <a:cubicBezTo>
                    <a:pt x="705497" y="376390"/>
                    <a:pt x="717673" y="364214"/>
                    <a:pt x="732638" y="364214"/>
                  </a:cubicBezTo>
                  <a:cubicBezTo>
                    <a:pt x="747603" y="364214"/>
                    <a:pt x="759779" y="376390"/>
                    <a:pt x="759779" y="391355"/>
                  </a:cubicBezTo>
                  <a:close/>
                  <a:moveTo>
                    <a:pt x="732638" y="22931"/>
                  </a:moveTo>
                  <a:cubicBezTo>
                    <a:pt x="747603" y="22931"/>
                    <a:pt x="759779" y="35107"/>
                    <a:pt x="759779" y="50072"/>
                  </a:cubicBezTo>
                  <a:cubicBezTo>
                    <a:pt x="759779" y="65037"/>
                    <a:pt x="747603" y="77213"/>
                    <a:pt x="732638" y="77213"/>
                  </a:cubicBezTo>
                  <a:cubicBezTo>
                    <a:pt x="717673" y="77213"/>
                    <a:pt x="705497" y="65037"/>
                    <a:pt x="705497" y="50072"/>
                  </a:cubicBezTo>
                  <a:cubicBezTo>
                    <a:pt x="705497" y="35107"/>
                    <a:pt x="717673" y="22931"/>
                    <a:pt x="732638" y="22931"/>
                  </a:cubicBezTo>
                  <a:close/>
                  <a:moveTo>
                    <a:pt x="391355" y="22931"/>
                  </a:moveTo>
                  <a:cubicBezTo>
                    <a:pt x="406320" y="22931"/>
                    <a:pt x="418496" y="35107"/>
                    <a:pt x="418496" y="50072"/>
                  </a:cubicBezTo>
                  <a:cubicBezTo>
                    <a:pt x="418496" y="65037"/>
                    <a:pt x="406320" y="77213"/>
                    <a:pt x="391355" y="77213"/>
                  </a:cubicBezTo>
                  <a:cubicBezTo>
                    <a:pt x="376389" y="77213"/>
                    <a:pt x="364214" y="65037"/>
                    <a:pt x="364214" y="50072"/>
                  </a:cubicBezTo>
                  <a:cubicBezTo>
                    <a:pt x="364214" y="35107"/>
                    <a:pt x="376389" y="22931"/>
                    <a:pt x="391355" y="22931"/>
                  </a:cubicBezTo>
                  <a:close/>
                  <a:moveTo>
                    <a:pt x="22931" y="50072"/>
                  </a:moveTo>
                  <a:cubicBezTo>
                    <a:pt x="22931" y="35107"/>
                    <a:pt x="35106" y="22931"/>
                    <a:pt x="50072" y="22931"/>
                  </a:cubicBezTo>
                  <a:cubicBezTo>
                    <a:pt x="65038" y="22931"/>
                    <a:pt x="77213" y="35107"/>
                    <a:pt x="77213" y="50072"/>
                  </a:cubicBezTo>
                  <a:cubicBezTo>
                    <a:pt x="77213" y="65037"/>
                    <a:pt x="65038" y="77213"/>
                    <a:pt x="50072" y="77213"/>
                  </a:cubicBezTo>
                  <a:cubicBezTo>
                    <a:pt x="35106" y="77213"/>
                    <a:pt x="22931" y="65037"/>
                    <a:pt x="22931" y="50072"/>
                  </a:cubicBezTo>
                  <a:close/>
                  <a:moveTo>
                    <a:pt x="22931" y="391355"/>
                  </a:moveTo>
                  <a:cubicBezTo>
                    <a:pt x="22931" y="376390"/>
                    <a:pt x="35106" y="364214"/>
                    <a:pt x="50072" y="364214"/>
                  </a:cubicBezTo>
                  <a:cubicBezTo>
                    <a:pt x="65038" y="364214"/>
                    <a:pt x="77213" y="376390"/>
                    <a:pt x="77213" y="391355"/>
                  </a:cubicBezTo>
                  <a:cubicBezTo>
                    <a:pt x="77213" y="406320"/>
                    <a:pt x="65038" y="418496"/>
                    <a:pt x="50072" y="418496"/>
                  </a:cubicBezTo>
                  <a:cubicBezTo>
                    <a:pt x="35106" y="418496"/>
                    <a:pt x="22931" y="406320"/>
                    <a:pt x="22931" y="391355"/>
                  </a:cubicBezTo>
                  <a:close/>
                  <a:moveTo>
                    <a:pt x="50072" y="759779"/>
                  </a:moveTo>
                  <a:cubicBezTo>
                    <a:pt x="35106" y="759779"/>
                    <a:pt x="22931" y="747603"/>
                    <a:pt x="22931" y="732638"/>
                  </a:cubicBezTo>
                  <a:cubicBezTo>
                    <a:pt x="22931" y="717673"/>
                    <a:pt x="35106" y="705497"/>
                    <a:pt x="50072" y="705497"/>
                  </a:cubicBezTo>
                  <a:cubicBezTo>
                    <a:pt x="65038" y="705497"/>
                    <a:pt x="77213" y="717673"/>
                    <a:pt x="77213" y="732638"/>
                  </a:cubicBezTo>
                  <a:cubicBezTo>
                    <a:pt x="77213" y="747603"/>
                    <a:pt x="65038" y="759779"/>
                    <a:pt x="50072" y="759779"/>
                  </a:cubicBezTo>
                  <a:close/>
                  <a:moveTo>
                    <a:pt x="391355" y="759779"/>
                  </a:moveTo>
                  <a:cubicBezTo>
                    <a:pt x="376389" y="759779"/>
                    <a:pt x="364214" y="747603"/>
                    <a:pt x="364214" y="732638"/>
                  </a:cubicBezTo>
                  <a:cubicBezTo>
                    <a:pt x="364214" y="717673"/>
                    <a:pt x="376389" y="705497"/>
                    <a:pt x="391355" y="705497"/>
                  </a:cubicBezTo>
                  <a:cubicBezTo>
                    <a:pt x="406320" y="705497"/>
                    <a:pt x="418496" y="717673"/>
                    <a:pt x="418496" y="732638"/>
                  </a:cubicBezTo>
                  <a:cubicBezTo>
                    <a:pt x="418496" y="747603"/>
                    <a:pt x="406320" y="759779"/>
                    <a:pt x="391355" y="759779"/>
                  </a:cubicBezTo>
                  <a:close/>
                  <a:moveTo>
                    <a:pt x="759779" y="732638"/>
                  </a:moveTo>
                  <a:cubicBezTo>
                    <a:pt x="759779" y="747603"/>
                    <a:pt x="747603" y="759779"/>
                    <a:pt x="732638" y="759779"/>
                  </a:cubicBezTo>
                  <a:cubicBezTo>
                    <a:pt x="717673" y="759779"/>
                    <a:pt x="705497" y="747603"/>
                    <a:pt x="705497" y="732638"/>
                  </a:cubicBezTo>
                  <a:cubicBezTo>
                    <a:pt x="705497" y="717673"/>
                    <a:pt x="717673" y="705497"/>
                    <a:pt x="732638" y="705497"/>
                  </a:cubicBezTo>
                  <a:cubicBezTo>
                    <a:pt x="747603" y="705497"/>
                    <a:pt x="759779" y="717673"/>
                    <a:pt x="759779" y="73263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EFAC719-E7AB-4728-9262-3C9971D60456}"/>
                </a:ext>
              </a:extLst>
            </p:cNvPr>
            <p:cNvSpPr/>
            <p:nvPr/>
          </p:nvSpPr>
          <p:spPr>
            <a:xfrm>
              <a:off x="6027853" y="1181731"/>
              <a:ext cx="501652" cy="501654"/>
            </a:xfrm>
            <a:custGeom>
              <a:avLst/>
              <a:gdLst>
                <a:gd name="connsiteX0" fmla="*/ 475879 w 501652"/>
                <a:gd name="connsiteY0" fmla="*/ 333346 h 501654"/>
                <a:gd name="connsiteX1" fmla="*/ 460854 w 501652"/>
                <a:gd name="connsiteY1" fmla="*/ 339445 h 501654"/>
                <a:gd name="connsiteX2" fmla="*/ 432733 w 501652"/>
                <a:gd name="connsiteY2" fmla="*/ 388197 h 501654"/>
                <a:gd name="connsiteX3" fmla="*/ 373266 w 501652"/>
                <a:gd name="connsiteY3" fmla="*/ 357639 h 501654"/>
                <a:gd name="connsiteX4" fmla="*/ 385694 w 501652"/>
                <a:gd name="connsiteY4" fmla="*/ 262292 h 501654"/>
                <a:gd name="connsiteX5" fmla="*/ 478425 w 501652"/>
                <a:gd name="connsiteY5" fmla="*/ 262292 h 501654"/>
                <a:gd name="connsiteX6" fmla="*/ 475343 w 501652"/>
                <a:gd name="connsiteY6" fmla="*/ 290153 h 501654"/>
                <a:gd name="connsiteX7" fmla="*/ 484676 w 501652"/>
                <a:gd name="connsiteY7" fmla="*/ 303413 h 501654"/>
                <a:gd name="connsiteX8" fmla="*/ 486653 w 501652"/>
                <a:gd name="connsiteY8" fmla="*/ 303583 h 501654"/>
                <a:gd name="connsiteX9" fmla="*/ 497937 w 501652"/>
                <a:gd name="connsiteY9" fmla="*/ 294079 h 501654"/>
                <a:gd name="connsiteX10" fmla="*/ 501653 w 501652"/>
                <a:gd name="connsiteY10" fmla="*/ 250826 h 501654"/>
                <a:gd name="connsiteX11" fmla="*/ 444729 w 501652"/>
                <a:gd name="connsiteY11" fmla="*/ 91897 h 501654"/>
                <a:gd name="connsiteX12" fmla="*/ 444332 w 501652"/>
                <a:gd name="connsiteY12" fmla="*/ 91280 h 501654"/>
                <a:gd name="connsiteX13" fmla="*/ 442661 w 501652"/>
                <a:gd name="connsiteY13" fmla="*/ 89428 h 501654"/>
                <a:gd name="connsiteX14" fmla="*/ 250828 w 501652"/>
                <a:gd name="connsiteY14" fmla="*/ 0 h 501654"/>
                <a:gd name="connsiteX15" fmla="*/ 38113 w 501652"/>
                <a:gd name="connsiteY15" fmla="*/ 117853 h 501654"/>
                <a:gd name="connsiteX16" fmla="*/ 41744 w 501652"/>
                <a:gd name="connsiteY16" fmla="*/ 133657 h 501654"/>
                <a:gd name="connsiteX17" fmla="*/ 57546 w 501652"/>
                <a:gd name="connsiteY17" fmla="*/ 130026 h 501654"/>
                <a:gd name="connsiteX18" fmla="*/ 68956 w 501652"/>
                <a:gd name="connsiteY18" fmla="*/ 113479 h 501654"/>
                <a:gd name="connsiteX19" fmla="*/ 128389 w 501652"/>
                <a:gd name="connsiteY19" fmla="*/ 144014 h 501654"/>
                <a:gd name="connsiteX20" fmla="*/ 115960 w 501652"/>
                <a:gd name="connsiteY20" fmla="*/ 239361 h 501654"/>
                <a:gd name="connsiteX21" fmla="*/ 23226 w 501652"/>
                <a:gd name="connsiteY21" fmla="*/ 239361 h 501654"/>
                <a:gd name="connsiteX22" fmla="*/ 35493 w 501652"/>
                <a:gd name="connsiteY22" fmla="*/ 176010 h 501654"/>
                <a:gd name="connsiteX23" fmla="*/ 28424 w 501652"/>
                <a:gd name="connsiteY23" fmla="*/ 161417 h 501654"/>
                <a:gd name="connsiteX24" fmla="*/ 13832 w 501652"/>
                <a:gd name="connsiteY24" fmla="*/ 168486 h 501654"/>
                <a:gd name="connsiteX25" fmla="*/ 0 w 501652"/>
                <a:gd name="connsiteY25" fmla="*/ 250826 h 501654"/>
                <a:gd name="connsiteX26" fmla="*/ 56925 w 501652"/>
                <a:gd name="connsiteY26" fmla="*/ 409759 h 501654"/>
                <a:gd name="connsiteX27" fmla="*/ 57321 w 501652"/>
                <a:gd name="connsiteY27" fmla="*/ 410374 h 501654"/>
                <a:gd name="connsiteX28" fmla="*/ 58991 w 501652"/>
                <a:gd name="connsiteY28" fmla="*/ 412227 h 501654"/>
                <a:gd name="connsiteX29" fmla="*/ 250826 w 501652"/>
                <a:gd name="connsiteY29" fmla="*/ 501654 h 501654"/>
                <a:gd name="connsiteX30" fmla="*/ 481977 w 501652"/>
                <a:gd name="connsiteY30" fmla="*/ 348370 h 501654"/>
                <a:gd name="connsiteX31" fmla="*/ 475879 w 501652"/>
                <a:gd name="connsiteY31" fmla="*/ 333346 h 501654"/>
                <a:gd name="connsiteX32" fmla="*/ 351533 w 501652"/>
                <a:gd name="connsiteY32" fmla="*/ 350118 h 501654"/>
                <a:gd name="connsiteX33" fmla="*/ 262293 w 501652"/>
                <a:gd name="connsiteY33" fmla="*/ 335306 h 501654"/>
                <a:gd name="connsiteX34" fmla="*/ 262293 w 501652"/>
                <a:gd name="connsiteY34" fmla="*/ 262292 h 501654"/>
                <a:gd name="connsiteX35" fmla="*/ 362762 w 501652"/>
                <a:gd name="connsiteY35" fmla="*/ 262292 h 501654"/>
                <a:gd name="connsiteX36" fmla="*/ 351533 w 501652"/>
                <a:gd name="connsiteY36" fmla="*/ 350118 h 501654"/>
                <a:gd name="connsiteX37" fmla="*/ 23220 w 501652"/>
                <a:gd name="connsiteY37" fmla="*/ 262292 h 501654"/>
                <a:gd name="connsiteX38" fmla="*/ 115960 w 501652"/>
                <a:gd name="connsiteY38" fmla="*/ 262292 h 501654"/>
                <a:gd name="connsiteX39" fmla="*/ 128389 w 501652"/>
                <a:gd name="connsiteY39" fmla="*/ 357639 h 501654"/>
                <a:gd name="connsiteX40" fmla="*/ 69047 w 501652"/>
                <a:gd name="connsiteY40" fmla="*/ 388113 h 501654"/>
                <a:gd name="connsiteX41" fmla="*/ 23220 w 501652"/>
                <a:gd name="connsiteY41" fmla="*/ 262292 h 501654"/>
                <a:gd name="connsiteX42" fmla="*/ 138896 w 501652"/>
                <a:gd name="connsiteY42" fmla="*/ 262292 h 501654"/>
                <a:gd name="connsiteX43" fmla="*/ 239363 w 501652"/>
                <a:gd name="connsiteY43" fmla="*/ 262292 h 501654"/>
                <a:gd name="connsiteX44" fmla="*/ 239363 w 501652"/>
                <a:gd name="connsiteY44" fmla="*/ 335306 h 501654"/>
                <a:gd name="connsiteX45" fmla="*/ 150123 w 501652"/>
                <a:gd name="connsiteY45" fmla="*/ 350118 h 501654"/>
                <a:gd name="connsiteX46" fmla="*/ 138896 w 501652"/>
                <a:gd name="connsiteY46" fmla="*/ 262292 h 501654"/>
                <a:gd name="connsiteX47" fmla="*/ 239363 w 501652"/>
                <a:gd name="connsiteY47" fmla="*/ 358244 h 501654"/>
                <a:gd name="connsiteX48" fmla="*/ 239363 w 501652"/>
                <a:gd name="connsiteY48" fmla="*/ 477478 h 501654"/>
                <a:gd name="connsiteX49" fmla="*/ 173659 w 501652"/>
                <a:gd name="connsiteY49" fmla="*/ 414821 h 501654"/>
                <a:gd name="connsiteX50" fmla="*/ 156310 w 501652"/>
                <a:gd name="connsiteY50" fmla="*/ 372186 h 501654"/>
                <a:gd name="connsiteX51" fmla="*/ 239363 w 501652"/>
                <a:gd name="connsiteY51" fmla="*/ 358244 h 501654"/>
                <a:gd name="connsiteX52" fmla="*/ 262293 w 501652"/>
                <a:gd name="connsiteY52" fmla="*/ 477478 h 501654"/>
                <a:gd name="connsiteX53" fmla="*/ 262293 w 501652"/>
                <a:gd name="connsiteY53" fmla="*/ 358244 h 501654"/>
                <a:gd name="connsiteX54" fmla="*/ 345346 w 501652"/>
                <a:gd name="connsiteY54" fmla="*/ 372188 h 501654"/>
                <a:gd name="connsiteX55" fmla="*/ 327997 w 501652"/>
                <a:gd name="connsiteY55" fmla="*/ 414823 h 501654"/>
                <a:gd name="connsiteX56" fmla="*/ 262293 w 501652"/>
                <a:gd name="connsiteY56" fmla="*/ 477478 h 501654"/>
                <a:gd name="connsiteX57" fmla="*/ 327997 w 501652"/>
                <a:gd name="connsiteY57" fmla="*/ 86832 h 501654"/>
                <a:gd name="connsiteX58" fmla="*/ 345346 w 501652"/>
                <a:gd name="connsiteY58" fmla="*/ 129465 h 501654"/>
                <a:gd name="connsiteX59" fmla="*/ 262293 w 501652"/>
                <a:gd name="connsiteY59" fmla="*/ 143409 h 501654"/>
                <a:gd name="connsiteX60" fmla="*/ 262293 w 501652"/>
                <a:gd name="connsiteY60" fmla="*/ 24175 h 501654"/>
                <a:gd name="connsiteX61" fmla="*/ 327997 w 501652"/>
                <a:gd name="connsiteY61" fmla="*/ 86832 h 501654"/>
                <a:gd name="connsiteX62" fmla="*/ 239363 w 501652"/>
                <a:gd name="connsiteY62" fmla="*/ 24175 h 501654"/>
                <a:gd name="connsiteX63" fmla="*/ 239363 w 501652"/>
                <a:gd name="connsiteY63" fmla="*/ 143409 h 501654"/>
                <a:gd name="connsiteX64" fmla="*/ 156310 w 501652"/>
                <a:gd name="connsiteY64" fmla="*/ 129465 h 501654"/>
                <a:gd name="connsiteX65" fmla="*/ 173659 w 501652"/>
                <a:gd name="connsiteY65" fmla="*/ 86830 h 501654"/>
                <a:gd name="connsiteX66" fmla="*/ 239363 w 501652"/>
                <a:gd name="connsiteY66" fmla="*/ 24175 h 501654"/>
                <a:gd name="connsiteX67" fmla="*/ 262293 w 501652"/>
                <a:gd name="connsiteY67" fmla="*/ 166347 h 501654"/>
                <a:gd name="connsiteX68" fmla="*/ 351533 w 501652"/>
                <a:gd name="connsiteY68" fmla="*/ 151535 h 501654"/>
                <a:gd name="connsiteX69" fmla="*/ 362762 w 501652"/>
                <a:gd name="connsiteY69" fmla="*/ 239361 h 501654"/>
                <a:gd name="connsiteX70" fmla="*/ 262293 w 501652"/>
                <a:gd name="connsiteY70" fmla="*/ 239361 h 501654"/>
                <a:gd name="connsiteX71" fmla="*/ 478436 w 501652"/>
                <a:gd name="connsiteY71" fmla="*/ 239361 h 501654"/>
                <a:gd name="connsiteX72" fmla="*/ 385696 w 501652"/>
                <a:gd name="connsiteY72" fmla="*/ 239361 h 501654"/>
                <a:gd name="connsiteX73" fmla="*/ 373267 w 501652"/>
                <a:gd name="connsiteY73" fmla="*/ 144013 h 501654"/>
                <a:gd name="connsiteX74" fmla="*/ 432609 w 501652"/>
                <a:gd name="connsiteY74" fmla="*/ 113540 h 501654"/>
                <a:gd name="connsiteX75" fmla="*/ 478436 w 501652"/>
                <a:gd name="connsiteY75" fmla="*/ 239361 h 501654"/>
                <a:gd name="connsiteX76" fmla="*/ 417756 w 501652"/>
                <a:gd name="connsiteY76" fmla="*/ 95856 h 501654"/>
                <a:gd name="connsiteX77" fmla="*/ 366993 w 501652"/>
                <a:gd name="connsiteY77" fmla="*/ 121867 h 501654"/>
                <a:gd name="connsiteX78" fmla="*/ 348373 w 501652"/>
                <a:gd name="connsiteY78" fmla="*/ 76314 h 501654"/>
                <a:gd name="connsiteX79" fmla="*/ 318881 w 501652"/>
                <a:gd name="connsiteY79" fmla="*/ 33311 h 501654"/>
                <a:gd name="connsiteX80" fmla="*/ 417756 w 501652"/>
                <a:gd name="connsiteY80" fmla="*/ 95856 h 501654"/>
                <a:gd name="connsiteX81" fmla="*/ 83744 w 501652"/>
                <a:gd name="connsiteY81" fmla="*/ 95757 h 501654"/>
                <a:gd name="connsiteX82" fmla="*/ 182884 w 501652"/>
                <a:gd name="connsiteY82" fmla="*/ 33196 h 501654"/>
                <a:gd name="connsiteX83" fmla="*/ 153283 w 501652"/>
                <a:gd name="connsiteY83" fmla="*/ 76314 h 501654"/>
                <a:gd name="connsiteX84" fmla="*/ 134663 w 501652"/>
                <a:gd name="connsiteY84" fmla="*/ 121869 h 501654"/>
                <a:gd name="connsiteX85" fmla="*/ 83744 w 501652"/>
                <a:gd name="connsiteY85" fmla="*/ 95757 h 501654"/>
                <a:gd name="connsiteX86" fmla="*/ 150123 w 501652"/>
                <a:gd name="connsiteY86" fmla="*/ 151535 h 501654"/>
                <a:gd name="connsiteX87" fmla="*/ 239363 w 501652"/>
                <a:gd name="connsiteY87" fmla="*/ 166347 h 501654"/>
                <a:gd name="connsiteX88" fmla="*/ 239363 w 501652"/>
                <a:gd name="connsiteY88" fmla="*/ 239361 h 501654"/>
                <a:gd name="connsiteX89" fmla="*/ 138896 w 501652"/>
                <a:gd name="connsiteY89" fmla="*/ 239361 h 501654"/>
                <a:gd name="connsiteX90" fmla="*/ 150123 w 501652"/>
                <a:gd name="connsiteY90" fmla="*/ 151535 h 501654"/>
                <a:gd name="connsiteX91" fmla="*/ 83900 w 501652"/>
                <a:gd name="connsiteY91" fmla="*/ 405797 h 501654"/>
                <a:gd name="connsiteX92" fmla="*/ 134663 w 501652"/>
                <a:gd name="connsiteY92" fmla="*/ 379784 h 501654"/>
                <a:gd name="connsiteX93" fmla="*/ 153283 w 501652"/>
                <a:gd name="connsiteY93" fmla="*/ 425339 h 501654"/>
                <a:gd name="connsiteX94" fmla="*/ 182773 w 501652"/>
                <a:gd name="connsiteY94" fmla="*/ 468342 h 501654"/>
                <a:gd name="connsiteX95" fmla="*/ 83900 w 501652"/>
                <a:gd name="connsiteY95" fmla="*/ 405797 h 501654"/>
                <a:gd name="connsiteX96" fmla="*/ 318849 w 501652"/>
                <a:gd name="connsiteY96" fmla="*/ 468377 h 501654"/>
                <a:gd name="connsiteX97" fmla="*/ 348373 w 501652"/>
                <a:gd name="connsiteY97" fmla="*/ 425340 h 501654"/>
                <a:gd name="connsiteX98" fmla="*/ 366993 w 501652"/>
                <a:gd name="connsiteY98" fmla="*/ 379786 h 501654"/>
                <a:gd name="connsiteX99" fmla="*/ 417912 w 501652"/>
                <a:gd name="connsiteY99" fmla="*/ 405898 h 501654"/>
                <a:gd name="connsiteX100" fmla="*/ 318849 w 501652"/>
                <a:gd name="connsiteY100" fmla="*/ 468377 h 50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1652" h="501654">
                  <a:moveTo>
                    <a:pt x="475879" y="333346"/>
                  </a:moveTo>
                  <a:cubicBezTo>
                    <a:pt x="470046" y="330885"/>
                    <a:pt x="463320" y="333613"/>
                    <a:pt x="460854" y="339445"/>
                  </a:cubicBezTo>
                  <a:cubicBezTo>
                    <a:pt x="453405" y="357078"/>
                    <a:pt x="443902" y="373388"/>
                    <a:pt x="432733" y="388197"/>
                  </a:cubicBezTo>
                  <a:cubicBezTo>
                    <a:pt x="414318" y="375997"/>
                    <a:pt x="394338" y="365766"/>
                    <a:pt x="373266" y="357639"/>
                  </a:cubicBezTo>
                  <a:cubicBezTo>
                    <a:pt x="380648" y="328043"/>
                    <a:pt x="384902" y="295751"/>
                    <a:pt x="385694" y="262292"/>
                  </a:cubicBezTo>
                  <a:lnTo>
                    <a:pt x="478425" y="262292"/>
                  </a:lnTo>
                  <a:cubicBezTo>
                    <a:pt x="477959" y="271662"/>
                    <a:pt x="476936" y="280993"/>
                    <a:pt x="475343" y="290153"/>
                  </a:cubicBezTo>
                  <a:cubicBezTo>
                    <a:pt x="474260" y="296390"/>
                    <a:pt x="478438" y="302328"/>
                    <a:pt x="484676" y="303413"/>
                  </a:cubicBezTo>
                  <a:cubicBezTo>
                    <a:pt x="485341" y="303528"/>
                    <a:pt x="486000" y="303583"/>
                    <a:pt x="486653" y="303583"/>
                  </a:cubicBezTo>
                  <a:cubicBezTo>
                    <a:pt x="492123" y="303583"/>
                    <a:pt x="496966" y="299654"/>
                    <a:pt x="497937" y="294079"/>
                  </a:cubicBezTo>
                  <a:cubicBezTo>
                    <a:pt x="500401" y="279894"/>
                    <a:pt x="501653" y="265342"/>
                    <a:pt x="501653" y="250826"/>
                  </a:cubicBezTo>
                  <a:cubicBezTo>
                    <a:pt x="501653" y="190559"/>
                    <a:pt x="480283" y="135195"/>
                    <a:pt x="444729" y="91897"/>
                  </a:cubicBezTo>
                  <a:cubicBezTo>
                    <a:pt x="444601" y="91690"/>
                    <a:pt x="444477" y="91481"/>
                    <a:pt x="444332" y="91280"/>
                  </a:cubicBezTo>
                  <a:cubicBezTo>
                    <a:pt x="443835" y="90588"/>
                    <a:pt x="443271" y="89973"/>
                    <a:pt x="442661" y="89428"/>
                  </a:cubicBezTo>
                  <a:cubicBezTo>
                    <a:pt x="396615" y="34783"/>
                    <a:pt x="327712" y="0"/>
                    <a:pt x="250828" y="0"/>
                  </a:cubicBezTo>
                  <a:cubicBezTo>
                    <a:pt x="163855" y="0"/>
                    <a:pt x="84337" y="44056"/>
                    <a:pt x="38113" y="117853"/>
                  </a:cubicBezTo>
                  <a:cubicBezTo>
                    <a:pt x="34751" y="123220"/>
                    <a:pt x="36376" y="130295"/>
                    <a:pt x="41744" y="133657"/>
                  </a:cubicBezTo>
                  <a:cubicBezTo>
                    <a:pt x="47112" y="137016"/>
                    <a:pt x="54187" y="135392"/>
                    <a:pt x="57546" y="130026"/>
                  </a:cubicBezTo>
                  <a:cubicBezTo>
                    <a:pt x="61129" y="124306"/>
                    <a:pt x="64948" y="118799"/>
                    <a:pt x="68956" y="113479"/>
                  </a:cubicBezTo>
                  <a:cubicBezTo>
                    <a:pt x="87362" y="125668"/>
                    <a:pt x="107331" y="135892"/>
                    <a:pt x="128389" y="144014"/>
                  </a:cubicBezTo>
                  <a:cubicBezTo>
                    <a:pt x="121007" y="173610"/>
                    <a:pt x="116752" y="205902"/>
                    <a:pt x="115960" y="239361"/>
                  </a:cubicBezTo>
                  <a:lnTo>
                    <a:pt x="23226" y="239361"/>
                  </a:lnTo>
                  <a:cubicBezTo>
                    <a:pt x="24298" y="217679"/>
                    <a:pt x="28404" y="196417"/>
                    <a:pt x="35493" y="176010"/>
                  </a:cubicBezTo>
                  <a:cubicBezTo>
                    <a:pt x="37570" y="170030"/>
                    <a:pt x="34407" y="163495"/>
                    <a:pt x="28424" y="161417"/>
                  </a:cubicBezTo>
                  <a:cubicBezTo>
                    <a:pt x="22448" y="159338"/>
                    <a:pt x="15909" y="162503"/>
                    <a:pt x="13832" y="168486"/>
                  </a:cubicBezTo>
                  <a:cubicBezTo>
                    <a:pt x="4653" y="194904"/>
                    <a:pt x="0" y="222608"/>
                    <a:pt x="0" y="250826"/>
                  </a:cubicBezTo>
                  <a:cubicBezTo>
                    <a:pt x="0" y="311094"/>
                    <a:pt x="21370" y="366461"/>
                    <a:pt x="56925" y="409759"/>
                  </a:cubicBezTo>
                  <a:cubicBezTo>
                    <a:pt x="57054" y="409966"/>
                    <a:pt x="57178" y="410174"/>
                    <a:pt x="57321" y="410374"/>
                  </a:cubicBezTo>
                  <a:cubicBezTo>
                    <a:pt x="57818" y="411066"/>
                    <a:pt x="58382" y="411679"/>
                    <a:pt x="58991" y="412227"/>
                  </a:cubicBezTo>
                  <a:cubicBezTo>
                    <a:pt x="105039" y="466871"/>
                    <a:pt x="173942" y="501654"/>
                    <a:pt x="250826" y="501654"/>
                  </a:cubicBezTo>
                  <a:cubicBezTo>
                    <a:pt x="351906" y="501654"/>
                    <a:pt x="442638" y="441488"/>
                    <a:pt x="481977" y="348370"/>
                  </a:cubicBezTo>
                  <a:cubicBezTo>
                    <a:pt x="484441" y="342537"/>
                    <a:pt x="481711" y="335810"/>
                    <a:pt x="475879" y="333346"/>
                  </a:cubicBezTo>
                  <a:close/>
                  <a:moveTo>
                    <a:pt x="351533" y="350118"/>
                  </a:moveTo>
                  <a:cubicBezTo>
                    <a:pt x="323028" y="341361"/>
                    <a:pt x="292928" y="336316"/>
                    <a:pt x="262293" y="335306"/>
                  </a:cubicBezTo>
                  <a:lnTo>
                    <a:pt x="262293" y="262292"/>
                  </a:lnTo>
                  <a:lnTo>
                    <a:pt x="362762" y="262292"/>
                  </a:lnTo>
                  <a:cubicBezTo>
                    <a:pt x="361999" y="293162"/>
                    <a:pt x="358162" y="322886"/>
                    <a:pt x="351533" y="350118"/>
                  </a:cubicBezTo>
                  <a:close/>
                  <a:moveTo>
                    <a:pt x="23220" y="262292"/>
                  </a:moveTo>
                  <a:lnTo>
                    <a:pt x="115960" y="262292"/>
                  </a:lnTo>
                  <a:cubicBezTo>
                    <a:pt x="116752" y="295751"/>
                    <a:pt x="121007" y="328044"/>
                    <a:pt x="128389" y="357639"/>
                  </a:cubicBezTo>
                  <a:cubicBezTo>
                    <a:pt x="107366" y="365747"/>
                    <a:pt x="87428" y="375950"/>
                    <a:pt x="69047" y="388113"/>
                  </a:cubicBezTo>
                  <a:cubicBezTo>
                    <a:pt x="42279" y="352756"/>
                    <a:pt x="25565" y="309386"/>
                    <a:pt x="23220" y="262292"/>
                  </a:cubicBezTo>
                  <a:close/>
                  <a:moveTo>
                    <a:pt x="138896" y="262292"/>
                  </a:moveTo>
                  <a:lnTo>
                    <a:pt x="239363" y="262292"/>
                  </a:lnTo>
                  <a:lnTo>
                    <a:pt x="239363" y="335306"/>
                  </a:lnTo>
                  <a:cubicBezTo>
                    <a:pt x="208728" y="336316"/>
                    <a:pt x="178628" y="341361"/>
                    <a:pt x="150123" y="350118"/>
                  </a:cubicBezTo>
                  <a:cubicBezTo>
                    <a:pt x="143496" y="322886"/>
                    <a:pt x="139659" y="293162"/>
                    <a:pt x="138896" y="262292"/>
                  </a:cubicBezTo>
                  <a:close/>
                  <a:moveTo>
                    <a:pt x="239363" y="358244"/>
                  </a:moveTo>
                  <a:lnTo>
                    <a:pt x="239363" y="477478"/>
                  </a:lnTo>
                  <a:cubicBezTo>
                    <a:pt x="215048" y="472245"/>
                    <a:pt x="192057" y="450466"/>
                    <a:pt x="173659" y="414821"/>
                  </a:cubicBezTo>
                  <a:cubicBezTo>
                    <a:pt x="166950" y="401822"/>
                    <a:pt x="161162" y="387500"/>
                    <a:pt x="156310" y="372186"/>
                  </a:cubicBezTo>
                  <a:cubicBezTo>
                    <a:pt x="182801" y="363997"/>
                    <a:pt x="210817" y="359250"/>
                    <a:pt x="239363" y="358244"/>
                  </a:cubicBezTo>
                  <a:close/>
                  <a:moveTo>
                    <a:pt x="262293" y="477478"/>
                  </a:moveTo>
                  <a:lnTo>
                    <a:pt x="262293" y="358244"/>
                  </a:lnTo>
                  <a:cubicBezTo>
                    <a:pt x="290839" y="359250"/>
                    <a:pt x="318855" y="363997"/>
                    <a:pt x="345346" y="372188"/>
                  </a:cubicBezTo>
                  <a:cubicBezTo>
                    <a:pt x="340494" y="387501"/>
                    <a:pt x="334706" y="401824"/>
                    <a:pt x="327997" y="414823"/>
                  </a:cubicBezTo>
                  <a:cubicBezTo>
                    <a:pt x="309599" y="450466"/>
                    <a:pt x="286608" y="472245"/>
                    <a:pt x="262293" y="477478"/>
                  </a:cubicBezTo>
                  <a:close/>
                  <a:moveTo>
                    <a:pt x="327997" y="86832"/>
                  </a:moveTo>
                  <a:cubicBezTo>
                    <a:pt x="334706" y="99831"/>
                    <a:pt x="340494" y="114152"/>
                    <a:pt x="345346" y="129465"/>
                  </a:cubicBezTo>
                  <a:cubicBezTo>
                    <a:pt x="318855" y="137656"/>
                    <a:pt x="290839" y="142403"/>
                    <a:pt x="262293" y="143409"/>
                  </a:cubicBezTo>
                  <a:lnTo>
                    <a:pt x="262293" y="24175"/>
                  </a:lnTo>
                  <a:cubicBezTo>
                    <a:pt x="286608" y="29408"/>
                    <a:pt x="309599" y="51186"/>
                    <a:pt x="327997" y="86832"/>
                  </a:cubicBezTo>
                  <a:close/>
                  <a:moveTo>
                    <a:pt x="239363" y="24175"/>
                  </a:moveTo>
                  <a:lnTo>
                    <a:pt x="239363" y="143409"/>
                  </a:lnTo>
                  <a:cubicBezTo>
                    <a:pt x="210817" y="142403"/>
                    <a:pt x="182801" y="137656"/>
                    <a:pt x="156310" y="129465"/>
                  </a:cubicBezTo>
                  <a:cubicBezTo>
                    <a:pt x="161162" y="114152"/>
                    <a:pt x="166950" y="99829"/>
                    <a:pt x="173659" y="86830"/>
                  </a:cubicBezTo>
                  <a:cubicBezTo>
                    <a:pt x="192057" y="51186"/>
                    <a:pt x="215048" y="29408"/>
                    <a:pt x="239363" y="24175"/>
                  </a:cubicBezTo>
                  <a:close/>
                  <a:moveTo>
                    <a:pt x="262293" y="166347"/>
                  </a:moveTo>
                  <a:cubicBezTo>
                    <a:pt x="292928" y="165337"/>
                    <a:pt x="323028" y="160292"/>
                    <a:pt x="351533" y="151535"/>
                  </a:cubicBezTo>
                  <a:cubicBezTo>
                    <a:pt x="358160" y="178767"/>
                    <a:pt x="361999" y="208491"/>
                    <a:pt x="362762" y="239361"/>
                  </a:cubicBezTo>
                  <a:lnTo>
                    <a:pt x="262293" y="239361"/>
                  </a:lnTo>
                  <a:close/>
                  <a:moveTo>
                    <a:pt x="478436" y="239361"/>
                  </a:moveTo>
                  <a:lnTo>
                    <a:pt x="385696" y="239361"/>
                  </a:lnTo>
                  <a:cubicBezTo>
                    <a:pt x="384904" y="205902"/>
                    <a:pt x="380649" y="173609"/>
                    <a:pt x="373267" y="144013"/>
                  </a:cubicBezTo>
                  <a:cubicBezTo>
                    <a:pt x="394290" y="135904"/>
                    <a:pt x="414228" y="125701"/>
                    <a:pt x="432609" y="113540"/>
                  </a:cubicBezTo>
                  <a:cubicBezTo>
                    <a:pt x="459377" y="148897"/>
                    <a:pt x="476091" y="192267"/>
                    <a:pt x="478436" y="239361"/>
                  </a:cubicBezTo>
                  <a:close/>
                  <a:moveTo>
                    <a:pt x="417756" y="95856"/>
                  </a:moveTo>
                  <a:cubicBezTo>
                    <a:pt x="401945" y="106102"/>
                    <a:pt x="384913" y="114809"/>
                    <a:pt x="366993" y="121867"/>
                  </a:cubicBezTo>
                  <a:cubicBezTo>
                    <a:pt x="361789" y="105542"/>
                    <a:pt x="355567" y="90250"/>
                    <a:pt x="348373" y="76314"/>
                  </a:cubicBezTo>
                  <a:cubicBezTo>
                    <a:pt x="339566" y="59251"/>
                    <a:pt x="329645" y="44850"/>
                    <a:pt x="318881" y="33311"/>
                  </a:cubicBezTo>
                  <a:cubicBezTo>
                    <a:pt x="357148" y="45309"/>
                    <a:pt x="391094" y="67154"/>
                    <a:pt x="417756" y="95856"/>
                  </a:cubicBezTo>
                  <a:close/>
                  <a:moveTo>
                    <a:pt x="83744" y="95757"/>
                  </a:moveTo>
                  <a:cubicBezTo>
                    <a:pt x="110908" y="66374"/>
                    <a:pt x="145049" y="44928"/>
                    <a:pt x="182884" y="33196"/>
                  </a:cubicBezTo>
                  <a:cubicBezTo>
                    <a:pt x="172077" y="44755"/>
                    <a:pt x="162119" y="59192"/>
                    <a:pt x="153283" y="76314"/>
                  </a:cubicBezTo>
                  <a:cubicBezTo>
                    <a:pt x="146090" y="90252"/>
                    <a:pt x="139867" y="105542"/>
                    <a:pt x="134663" y="121869"/>
                  </a:cubicBezTo>
                  <a:cubicBezTo>
                    <a:pt x="116685" y="114786"/>
                    <a:pt x="99600" y="106045"/>
                    <a:pt x="83744" y="95757"/>
                  </a:cubicBezTo>
                  <a:close/>
                  <a:moveTo>
                    <a:pt x="150123" y="151535"/>
                  </a:moveTo>
                  <a:cubicBezTo>
                    <a:pt x="178628" y="160292"/>
                    <a:pt x="208727" y="165337"/>
                    <a:pt x="239363" y="166347"/>
                  </a:cubicBezTo>
                  <a:lnTo>
                    <a:pt x="239363" y="239361"/>
                  </a:lnTo>
                  <a:lnTo>
                    <a:pt x="138896" y="239361"/>
                  </a:lnTo>
                  <a:cubicBezTo>
                    <a:pt x="139659" y="208491"/>
                    <a:pt x="143496" y="178767"/>
                    <a:pt x="150123" y="151535"/>
                  </a:cubicBezTo>
                  <a:close/>
                  <a:moveTo>
                    <a:pt x="83900" y="405797"/>
                  </a:moveTo>
                  <a:cubicBezTo>
                    <a:pt x="99711" y="395551"/>
                    <a:pt x="116743" y="386842"/>
                    <a:pt x="134663" y="379784"/>
                  </a:cubicBezTo>
                  <a:cubicBezTo>
                    <a:pt x="139867" y="396109"/>
                    <a:pt x="146089" y="411401"/>
                    <a:pt x="153283" y="425339"/>
                  </a:cubicBezTo>
                  <a:cubicBezTo>
                    <a:pt x="162090" y="442402"/>
                    <a:pt x="172010" y="456803"/>
                    <a:pt x="182773" y="468342"/>
                  </a:cubicBezTo>
                  <a:cubicBezTo>
                    <a:pt x="144508" y="456344"/>
                    <a:pt x="110564" y="434499"/>
                    <a:pt x="83900" y="405797"/>
                  </a:cubicBezTo>
                  <a:close/>
                  <a:moveTo>
                    <a:pt x="318849" y="468377"/>
                  </a:moveTo>
                  <a:cubicBezTo>
                    <a:pt x="329625" y="456832"/>
                    <a:pt x="339557" y="442421"/>
                    <a:pt x="348373" y="425340"/>
                  </a:cubicBezTo>
                  <a:cubicBezTo>
                    <a:pt x="355566" y="411403"/>
                    <a:pt x="361789" y="396112"/>
                    <a:pt x="366993" y="379786"/>
                  </a:cubicBezTo>
                  <a:cubicBezTo>
                    <a:pt x="384971" y="386867"/>
                    <a:pt x="402056" y="395608"/>
                    <a:pt x="417912" y="405898"/>
                  </a:cubicBezTo>
                  <a:cubicBezTo>
                    <a:pt x="390951" y="434970"/>
                    <a:pt x="356816" y="456546"/>
                    <a:pt x="318849" y="46837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9162FF90-18B9-4850-957F-10DD520768C7}"/>
              </a:ext>
            </a:extLst>
          </p:cNvPr>
          <p:cNvGrpSpPr/>
          <p:nvPr/>
        </p:nvGrpSpPr>
        <p:grpSpPr>
          <a:xfrm>
            <a:off x="6304957" y="1461411"/>
            <a:ext cx="340377" cy="336314"/>
            <a:chOff x="5887326" y="1041203"/>
            <a:chExt cx="782710" cy="782710"/>
          </a:xfrm>
          <a:solidFill>
            <a:schemeClr val="bg1"/>
          </a:solidFill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7055698-68D4-4976-8CA1-A81239D4E3D8}"/>
                </a:ext>
              </a:extLst>
            </p:cNvPr>
            <p:cNvSpPr/>
            <p:nvPr/>
          </p:nvSpPr>
          <p:spPr>
            <a:xfrm>
              <a:off x="5887326" y="1041203"/>
              <a:ext cx="782710" cy="782710"/>
            </a:xfrm>
            <a:custGeom>
              <a:avLst/>
              <a:gdLst>
                <a:gd name="connsiteX0" fmla="*/ 740650 w 782710"/>
                <a:gd name="connsiteY0" fmla="*/ 440777 h 782710"/>
                <a:gd name="connsiteX1" fmla="*/ 782710 w 782710"/>
                <a:gd name="connsiteY1" fmla="*/ 391355 h 782710"/>
                <a:gd name="connsiteX2" fmla="*/ 740650 w 782710"/>
                <a:gd name="connsiteY2" fmla="*/ 341933 h 782710"/>
                <a:gd name="connsiteX3" fmla="*/ 648755 w 782710"/>
                <a:gd name="connsiteY3" fmla="*/ 150172 h 782710"/>
                <a:gd name="connsiteX4" fmla="*/ 706296 w 782710"/>
                <a:gd name="connsiteY4" fmla="*/ 92630 h 782710"/>
                <a:gd name="connsiteX5" fmla="*/ 732638 w 782710"/>
                <a:gd name="connsiteY5" fmla="*/ 100144 h 782710"/>
                <a:gd name="connsiteX6" fmla="*/ 782710 w 782710"/>
                <a:gd name="connsiteY6" fmla="*/ 50072 h 782710"/>
                <a:gd name="connsiteX7" fmla="*/ 732638 w 782710"/>
                <a:gd name="connsiteY7" fmla="*/ 0 h 782710"/>
                <a:gd name="connsiteX8" fmla="*/ 682566 w 782710"/>
                <a:gd name="connsiteY8" fmla="*/ 50072 h 782710"/>
                <a:gd name="connsiteX9" fmla="*/ 690080 w 782710"/>
                <a:gd name="connsiteY9" fmla="*/ 76414 h 782710"/>
                <a:gd name="connsiteX10" fmla="*/ 632538 w 782710"/>
                <a:gd name="connsiteY10" fmla="*/ 133955 h 782710"/>
                <a:gd name="connsiteX11" fmla="*/ 440777 w 782710"/>
                <a:gd name="connsiteY11" fmla="*/ 42060 h 782710"/>
                <a:gd name="connsiteX12" fmla="*/ 391355 w 782710"/>
                <a:gd name="connsiteY12" fmla="*/ 0 h 782710"/>
                <a:gd name="connsiteX13" fmla="*/ 341933 w 782710"/>
                <a:gd name="connsiteY13" fmla="*/ 42060 h 782710"/>
                <a:gd name="connsiteX14" fmla="*/ 150172 w 782710"/>
                <a:gd name="connsiteY14" fmla="*/ 133957 h 782710"/>
                <a:gd name="connsiteX15" fmla="*/ 92630 w 782710"/>
                <a:gd name="connsiteY15" fmla="*/ 76415 h 782710"/>
                <a:gd name="connsiteX16" fmla="*/ 100146 w 782710"/>
                <a:gd name="connsiteY16" fmla="*/ 50074 h 782710"/>
                <a:gd name="connsiteX17" fmla="*/ 50072 w 782710"/>
                <a:gd name="connsiteY17" fmla="*/ 0 h 782710"/>
                <a:gd name="connsiteX18" fmla="*/ 0 w 782710"/>
                <a:gd name="connsiteY18" fmla="*/ 50072 h 782710"/>
                <a:gd name="connsiteX19" fmla="*/ 50072 w 782710"/>
                <a:gd name="connsiteY19" fmla="*/ 100144 h 782710"/>
                <a:gd name="connsiteX20" fmla="*/ 76415 w 782710"/>
                <a:gd name="connsiteY20" fmla="*/ 92629 h 782710"/>
                <a:gd name="connsiteX21" fmla="*/ 133957 w 782710"/>
                <a:gd name="connsiteY21" fmla="*/ 150170 h 782710"/>
                <a:gd name="connsiteX22" fmla="*/ 42061 w 782710"/>
                <a:gd name="connsiteY22" fmla="*/ 341931 h 782710"/>
                <a:gd name="connsiteX23" fmla="*/ 0 w 782710"/>
                <a:gd name="connsiteY23" fmla="*/ 391355 h 782710"/>
                <a:gd name="connsiteX24" fmla="*/ 42060 w 782710"/>
                <a:gd name="connsiteY24" fmla="*/ 440777 h 782710"/>
                <a:gd name="connsiteX25" fmla="*/ 133955 w 782710"/>
                <a:gd name="connsiteY25" fmla="*/ 632538 h 782710"/>
                <a:gd name="connsiteX26" fmla="*/ 76414 w 782710"/>
                <a:gd name="connsiteY26" fmla="*/ 690080 h 782710"/>
                <a:gd name="connsiteX27" fmla="*/ 50071 w 782710"/>
                <a:gd name="connsiteY27" fmla="*/ 682564 h 782710"/>
                <a:gd name="connsiteX28" fmla="*/ 0 w 782710"/>
                <a:gd name="connsiteY28" fmla="*/ 732638 h 782710"/>
                <a:gd name="connsiteX29" fmla="*/ 50072 w 782710"/>
                <a:gd name="connsiteY29" fmla="*/ 782710 h 782710"/>
                <a:gd name="connsiteX30" fmla="*/ 100144 w 782710"/>
                <a:gd name="connsiteY30" fmla="*/ 732638 h 782710"/>
                <a:gd name="connsiteX31" fmla="*/ 92629 w 782710"/>
                <a:gd name="connsiteY31" fmla="*/ 706296 h 782710"/>
                <a:gd name="connsiteX32" fmla="*/ 150170 w 782710"/>
                <a:gd name="connsiteY32" fmla="*/ 648755 h 782710"/>
                <a:gd name="connsiteX33" fmla="*/ 341931 w 782710"/>
                <a:gd name="connsiteY33" fmla="*/ 740650 h 782710"/>
                <a:gd name="connsiteX34" fmla="*/ 391355 w 782710"/>
                <a:gd name="connsiteY34" fmla="*/ 782710 h 782710"/>
                <a:gd name="connsiteX35" fmla="*/ 440777 w 782710"/>
                <a:gd name="connsiteY35" fmla="*/ 740650 h 782710"/>
                <a:gd name="connsiteX36" fmla="*/ 632538 w 782710"/>
                <a:gd name="connsiteY36" fmla="*/ 648755 h 782710"/>
                <a:gd name="connsiteX37" fmla="*/ 690080 w 782710"/>
                <a:gd name="connsiteY37" fmla="*/ 706296 h 782710"/>
                <a:gd name="connsiteX38" fmla="*/ 682566 w 782710"/>
                <a:gd name="connsiteY38" fmla="*/ 732638 h 782710"/>
                <a:gd name="connsiteX39" fmla="*/ 732638 w 782710"/>
                <a:gd name="connsiteY39" fmla="*/ 782710 h 782710"/>
                <a:gd name="connsiteX40" fmla="*/ 782710 w 782710"/>
                <a:gd name="connsiteY40" fmla="*/ 732638 h 782710"/>
                <a:gd name="connsiteX41" fmla="*/ 732638 w 782710"/>
                <a:gd name="connsiteY41" fmla="*/ 682566 h 782710"/>
                <a:gd name="connsiteX42" fmla="*/ 706296 w 782710"/>
                <a:gd name="connsiteY42" fmla="*/ 690080 h 782710"/>
                <a:gd name="connsiteX43" fmla="*/ 648755 w 782710"/>
                <a:gd name="connsiteY43" fmla="*/ 632538 h 782710"/>
                <a:gd name="connsiteX44" fmla="*/ 740650 w 782710"/>
                <a:gd name="connsiteY44" fmla="*/ 440777 h 782710"/>
                <a:gd name="connsiteX45" fmla="*/ 391355 w 782710"/>
                <a:gd name="connsiteY45" fmla="*/ 682566 h 782710"/>
                <a:gd name="connsiteX46" fmla="*/ 343555 w 782710"/>
                <a:gd name="connsiteY46" fmla="*/ 717715 h 782710"/>
                <a:gd name="connsiteX47" fmla="*/ 64996 w 782710"/>
                <a:gd name="connsiteY47" fmla="*/ 439155 h 782710"/>
                <a:gd name="connsiteX48" fmla="*/ 100144 w 782710"/>
                <a:gd name="connsiteY48" fmla="*/ 391355 h 782710"/>
                <a:gd name="connsiteX49" fmla="*/ 64996 w 782710"/>
                <a:gd name="connsiteY49" fmla="*/ 343555 h 782710"/>
                <a:gd name="connsiteX50" fmla="*/ 343555 w 782710"/>
                <a:gd name="connsiteY50" fmla="*/ 64996 h 782710"/>
                <a:gd name="connsiteX51" fmla="*/ 391355 w 782710"/>
                <a:gd name="connsiteY51" fmla="*/ 100144 h 782710"/>
                <a:gd name="connsiteX52" fmla="*/ 439155 w 782710"/>
                <a:gd name="connsiteY52" fmla="*/ 64996 h 782710"/>
                <a:gd name="connsiteX53" fmla="*/ 717715 w 782710"/>
                <a:gd name="connsiteY53" fmla="*/ 343555 h 782710"/>
                <a:gd name="connsiteX54" fmla="*/ 682566 w 782710"/>
                <a:gd name="connsiteY54" fmla="*/ 391355 h 782710"/>
                <a:gd name="connsiteX55" fmla="*/ 717715 w 782710"/>
                <a:gd name="connsiteY55" fmla="*/ 439155 h 782710"/>
                <a:gd name="connsiteX56" fmla="*/ 439155 w 782710"/>
                <a:gd name="connsiteY56" fmla="*/ 717715 h 782710"/>
                <a:gd name="connsiteX57" fmla="*/ 391355 w 782710"/>
                <a:gd name="connsiteY57" fmla="*/ 682566 h 782710"/>
                <a:gd name="connsiteX58" fmla="*/ 759779 w 782710"/>
                <a:gd name="connsiteY58" fmla="*/ 391355 h 782710"/>
                <a:gd name="connsiteX59" fmla="*/ 732638 w 782710"/>
                <a:gd name="connsiteY59" fmla="*/ 418496 h 782710"/>
                <a:gd name="connsiteX60" fmla="*/ 705497 w 782710"/>
                <a:gd name="connsiteY60" fmla="*/ 391355 h 782710"/>
                <a:gd name="connsiteX61" fmla="*/ 732638 w 782710"/>
                <a:gd name="connsiteY61" fmla="*/ 364214 h 782710"/>
                <a:gd name="connsiteX62" fmla="*/ 759779 w 782710"/>
                <a:gd name="connsiteY62" fmla="*/ 391355 h 782710"/>
                <a:gd name="connsiteX63" fmla="*/ 732638 w 782710"/>
                <a:gd name="connsiteY63" fmla="*/ 22931 h 782710"/>
                <a:gd name="connsiteX64" fmla="*/ 759779 w 782710"/>
                <a:gd name="connsiteY64" fmla="*/ 50072 h 782710"/>
                <a:gd name="connsiteX65" fmla="*/ 732638 w 782710"/>
                <a:gd name="connsiteY65" fmla="*/ 77213 h 782710"/>
                <a:gd name="connsiteX66" fmla="*/ 705497 w 782710"/>
                <a:gd name="connsiteY66" fmla="*/ 50072 h 782710"/>
                <a:gd name="connsiteX67" fmla="*/ 732638 w 782710"/>
                <a:gd name="connsiteY67" fmla="*/ 22931 h 782710"/>
                <a:gd name="connsiteX68" fmla="*/ 391355 w 782710"/>
                <a:gd name="connsiteY68" fmla="*/ 22931 h 782710"/>
                <a:gd name="connsiteX69" fmla="*/ 418496 w 782710"/>
                <a:gd name="connsiteY69" fmla="*/ 50072 h 782710"/>
                <a:gd name="connsiteX70" fmla="*/ 391355 w 782710"/>
                <a:gd name="connsiteY70" fmla="*/ 77213 h 782710"/>
                <a:gd name="connsiteX71" fmla="*/ 364214 w 782710"/>
                <a:gd name="connsiteY71" fmla="*/ 50072 h 782710"/>
                <a:gd name="connsiteX72" fmla="*/ 391355 w 782710"/>
                <a:gd name="connsiteY72" fmla="*/ 22931 h 782710"/>
                <a:gd name="connsiteX73" fmla="*/ 22931 w 782710"/>
                <a:gd name="connsiteY73" fmla="*/ 50072 h 782710"/>
                <a:gd name="connsiteX74" fmla="*/ 50072 w 782710"/>
                <a:gd name="connsiteY74" fmla="*/ 22931 h 782710"/>
                <a:gd name="connsiteX75" fmla="*/ 77213 w 782710"/>
                <a:gd name="connsiteY75" fmla="*/ 50072 h 782710"/>
                <a:gd name="connsiteX76" fmla="*/ 50072 w 782710"/>
                <a:gd name="connsiteY76" fmla="*/ 77213 h 782710"/>
                <a:gd name="connsiteX77" fmla="*/ 22931 w 782710"/>
                <a:gd name="connsiteY77" fmla="*/ 50072 h 782710"/>
                <a:gd name="connsiteX78" fmla="*/ 22931 w 782710"/>
                <a:gd name="connsiteY78" fmla="*/ 391355 h 782710"/>
                <a:gd name="connsiteX79" fmla="*/ 50072 w 782710"/>
                <a:gd name="connsiteY79" fmla="*/ 364214 h 782710"/>
                <a:gd name="connsiteX80" fmla="*/ 77213 w 782710"/>
                <a:gd name="connsiteY80" fmla="*/ 391355 h 782710"/>
                <a:gd name="connsiteX81" fmla="*/ 50072 w 782710"/>
                <a:gd name="connsiteY81" fmla="*/ 418496 h 782710"/>
                <a:gd name="connsiteX82" fmla="*/ 22931 w 782710"/>
                <a:gd name="connsiteY82" fmla="*/ 391355 h 782710"/>
                <a:gd name="connsiteX83" fmla="*/ 50072 w 782710"/>
                <a:gd name="connsiteY83" fmla="*/ 759779 h 782710"/>
                <a:gd name="connsiteX84" fmla="*/ 22931 w 782710"/>
                <a:gd name="connsiteY84" fmla="*/ 732638 h 782710"/>
                <a:gd name="connsiteX85" fmla="*/ 50072 w 782710"/>
                <a:gd name="connsiteY85" fmla="*/ 705497 h 782710"/>
                <a:gd name="connsiteX86" fmla="*/ 77213 w 782710"/>
                <a:gd name="connsiteY86" fmla="*/ 732638 h 782710"/>
                <a:gd name="connsiteX87" fmla="*/ 50072 w 782710"/>
                <a:gd name="connsiteY87" fmla="*/ 759779 h 782710"/>
                <a:gd name="connsiteX88" fmla="*/ 391355 w 782710"/>
                <a:gd name="connsiteY88" fmla="*/ 759779 h 782710"/>
                <a:gd name="connsiteX89" fmla="*/ 364214 w 782710"/>
                <a:gd name="connsiteY89" fmla="*/ 732638 h 782710"/>
                <a:gd name="connsiteX90" fmla="*/ 391355 w 782710"/>
                <a:gd name="connsiteY90" fmla="*/ 705497 h 782710"/>
                <a:gd name="connsiteX91" fmla="*/ 418496 w 782710"/>
                <a:gd name="connsiteY91" fmla="*/ 732638 h 782710"/>
                <a:gd name="connsiteX92" fmla="*/ 391355 w 782710"/>
                <a:gd name="connsiteY92" fmla="*/ 759779 h 782710"/>
                <a:gd name="connsiteX93" fmla="*/ 759779 w 782710"/>
                <a:gd name="connsiteY93" fmla="*/ 732638 h 782710"/>
                <a:gd name="connsiteX94" fmla="*/ 732638 w 782710"/>
                <a:gd name="connsiteY94" fmla="*/ 759779 h 782710"/>
                <a:gd name="connsiteX95" fmla="*/ 705497 w 782710"/>
                <a:gd name="connsiteY95" fmla="*/ 732638 h 782710"/>
                <a:gd name="connsiteX96" fmla="*/ 732638 w 782710"/>
                <a:gd name="connsiteY96" fmla="*/ 705497 h 782710"/>
                <a:gd name="connsiteX97" fmla="*/ 759779 w 782710"/>
                <a:gd name="connsiteY97" fmla="*/ 732638 h 78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782710" h="782710">
                  <a:moveTo>
                    <a:pt x="740650" y="440777"/>
                  </a:moveTo>
                  <a:cubicBezTo>
                    <a:pt x="764463" y="436931"/>
                    <a:pt x="782710" y="416238"/>
                    <a:pt x="782710" y="391355"/>
                  </a:cubicBezTo>
                  <a:cubicBezTo>
                    <a:pt x="782710" y="366472"/>
                    <a:pt x="764463" y="345779"/>
                    <a:pt x="740650" y="341933"/>
                  </a:cubicBezTo>
                  <a:cubicBezTo>
                    <a:pt x="730580" y="270432"/>
                    <a:pt x="698283" y="203060"/>
                    <a:pt x="648755" y="150172"/>
                  </a:cubicBezTo>
                  <a:lnTo>
                    <a:pt x="706296" y="92630"/>
                  </a:lnTo>
                  <a:cubicBezTo>
                    <a:pt x="713954" y="97388"/>
                    <a:pt x="722979" y="100144"/>
                    <a:pt x="732638" y="100144"/>
                  </a:cubicBezTo>
                  <a:cubicBezTo>
                    <a:pt x="760248" y="100144"/>
                    <a:pt x="782710" y="77682"/>
                    <a:pt x="782710" y="50072"/>
                  </a:cubicBezTo>
                  <a:cubicBezTo>
                    <a:pt x="782710" y="22462"/>
                    <a:pt x="760248" y="0"/>
                    <a:pt x="732638" y="0"/>
                  </a:cubicBezTo>
                  <a:cubicBezTo>
                    <a:pt x="705028" y="0"/>
                    <a:pt x="682566" y="22462"/>
                    <a:pt x="682566" y="50072"/>
                  </a:cubicBezTo>
                  <a:cubicBezTo>
                    <a:pt x="682566" y="59732"/>
                    <a:pt x="685322" y="68756"/>
                    <a:pt x="690080" y="76414"/>
                  </a:cubicBezTo>
                  <a:lnTo>
                    <a:pt x="632538" y="133955"/>
                  </a:lnTo>
                  <a:cubicBezTo>
                    <a:pt x="579650" y="84427"/>
                    <a:pt x="512279" y="52130"/>
                    <a:pt x="440777" y="42060"/>
                  </a:cubicBezTo>
                  <a:cubicBezTo>
                    <a:pt x="436931" y="18247"/>
                    <a:pt x="416238" y="0"/>
                    <a:pt x="391355" y="0"/>
                  </a:cubicBezTo>
                  <a:cubicBezTo>
                    <a:pt x="366472" y="0"/>
                    <a:pt x="345779" y="18247"/>
                    <a:pt x="341933" y="42060"/>
                  </a:cubicBezTo>
                  <a:cubicBezTo>
                    <a:pt x="270431" y="52130"/>
                    <a:pt x="203060" y="84427"/>
                    <a:pt x="150172" y="133957"/>
                  </a:cubicBezTo>
                  <a:lnTo>
                    <a:pt x="92630" y="76415"/>
                  </a:lnTo>
                  <a:cubicBezTo>
                    <a:pt x="97388" y="68758"/>
                    <a:pt x="100146" y="59732"/>
                    <a:pt x="100146" y="50074"/>
                  </a:cubicBezTo>
                  <a:cubicBezTo>
                    <a:pt x="100144" y="22462"/>
                    <a:pt x="77682" y="0"/>
                    <a:pt x="50072" y="0"/>
                  </a:cubicBezTo>
                  <a:cubicBezTo>
                    <a:pt x="22462" y="0"/>
                    <a:pt x="0" y="22462"/>
                    <a:pt x="0" y="50072"/>
                  </a:cubicBezTo>
                  <a:cubicBezTo>
                    <a:pt x="0" y="77682"/>
                    <a:pt x="22462" y="100144"/>
                    <a:pt x="50072" y="100144"/>
                  </a:cubicBezTo>
                  <a:cubicBezTo>
                    <a:pt x="59732" y="100144"/>
                    <a:pt x="68756" y="97388"/>
                    <a:pt x="76415" y="92629"/>
                  </a:cubicBezTo>
                  <a:lnTo>
                    <a:pt x="133957" y="150170"/>
                  </a:lnTo>
                  <a:cubicBezTo>
                    <a:pt x="84429" y="203058"/>
                    <a:pt x="52130" y="270431"/>
                    <a:pt x="42061" y="341931"/>
                  </a:cubicBezTo>
                  <a:cubicBezTo>
                    <a:pt x="18247" y="345779"/>
                    <a:pt x="0" y="366472"/>
                    <a:pt x="0" y="391355"/>
                  </a:cubicBezTo>
                  <a:cubicBezTo>
                    <a:pt x="0" y="416238"/>
                    <a:pt x="18247" y="436931"/>
                    <a:pt x="42060" y="440777"/>
                  </a:cubicBezTo>
                  <a:cubicBezTo>
                    <a:pt x="52128" y="512278"/>
                    <a:pt x="84427" y="579650"/>
                    <a:pt x="133955" y="632538"/>
                  </a:cubicBezTo>
                  <a:lnTo>
                    <a:pt x="76414" y="690080"/>
                  </a:lnTo>
                  <a:cubicBezTo>
                    <a:pt x="68755" y="685322"/>
                    <a:pt x="59731" y="682564"/>
                    <a:pt x="50071" y="682564"/>
                  </a:cubicBezTo>
                  <a:cubicBezTo>
                    <a:pt x="22462" y="682566"/>
                    <a:pt x="0" y="705029"/>
                    <a:pt x="0" y="732638"/>
                  </a:cubicBezTo>
                  <a:cubicBezTo>
                    <a:pt x="0" y="760247"/>
                    <a:pt x="22462" y="782710"/>
                    <a:pt x="50072" y="782710"/>
                  </a:cubicBezTo>
                  <a:cubicBezTo>
                    <a:pt x="77682" y="782710"/>
                    <a:pt x="100144" y="760248"/>
                    <a:pt x="100144" y="732638"/>
                  </a:cubicBezTo>
                  <a:cubicBezTo>
                    <a:pt x="100144" y="722978"/>
                    <a:pt x="97388" y="713954"/>
                    <a:pt x="92629" y="706296"/>
                  </a:cubicBezTo>
                  <a:lnTo>
                    <a:pt x="150170" y="648755"/>
                  </a:lnTo>
                  <a:cubicBezTo>
                    <a:pt x="203058" y="698283"/>
                    <a:pt x="270431" y="730582"/>
                    <a:pt x="341931" y="740650"/>
                  </a:cubicBezTo>
                  <a:cubicBezTo>
                    <a:pt x="345779" y="764463"/>
                    <a:pt x="366472" y="782710"/>
                    <a:pt x="391355" y="782710"/>
                  </a:cubicBezTo>
                  <a:cubicBezTo>
                    <a:pt x="416238" y="782710"/>
                    <a:pt x="436931" y="764463"/>
                    <a:pt x="440777" y="740650"/>
                  </a:cubicBezTo>
                  <a:cubicBezTo>
                    <a:pt x="512278" y="730580"/>
                    <a:pt x="579650" y="698283"/>
                    <a:pt x="632538" y="648755"/>
                  </a:cubicBezTo>
                  <a:lnTo>
                    <a:pt x="690080" y="706296"/>
                  </a:lnTo>
                  <a:cubicBezTo>
                    <a:pt x="685322" y="713955"/>
                    <a:pt x="682566" y="722979"/>
                    <a:pt x="682566" y="732638"/>
                  </a:cubicBezTo>
                  <a:cubicBezTo>
                    <a:pt x="682566" y="760248"/>
                    <a:pt x="705028" y="782710"/>
                    <a:pt x="732638" y="782710"/>
                  </a:cubicBezTo>
                  <a:cubicBezTo>
                    <a:pt x="760248" y="782710"/>
                    <a:pt x="782710" y="760248"/>
                    <a:pt x="782710" y="732638"/>
                  </a:cubicBezTo>
                  <a:cubicBezTo>
                    <a:pt x="782710" y="705028"/>
                    <a:pt x="760248" y="682566"/>
                    <a:pt x="732638" y="682566"/>
                  </a:cubicBezTo>
                  <a:cubicBezTo>
                    <a:pt x="722978" y="682566"/>
                    <a:pt x="713954" y="685322"/>
                    <a:pt x="706296" y="690080"/>
                  </a:cubicBezTo>
                  <a:lnTo>
                    <a:pt x="648755" y="632538"/>
                  </a:lnTo>
                  <a:cubicBezTo>
                    <a:pt x="698283" y="579650"/>
                    <a:pt x="730580" y="512279"/>
                    <a:pt x="740650" y="440777"/>
                  </a:cubicBezTo>
                  <a:close/>
                  <a:moveTo>
                    <a:pt x="391355" y="682566"/>
                  </a:moveTo>
                  <a:cubicBezTo>
                    <a:pt x="368941" y="682566"/>
                    <a:pt x="349920" y="697370"/>
                    <a:pt x="343555" y="717715"/>
                  </a:cubicBezTo>
                  <a:cubicBezTo>
                    <a:pt x="200638" y="696867"/>
                    <a:pt x="85843" y="582070"/>
                    <a:pt x="64996" y="439155"/>
                  </a:cubicBezTo>
                  <a:cubicBezTo>
                    <a:pt x="85340" y="432790"/>
                    <a:pt x="100144" y="413769"/>
                    <a:pt x="100144" y="391355"/>
                  </a:cubicBezTo>
                  <a:cubicBezTo>
                    <a:pt x="100144" y="368941"/>
                    <a:pt x="85340" y="349920"/>
                    <a:pt x="64996" y="343555"/>
                  </a:cubicBezTo>
                  <a:cubicBezTo>
                    <a:pt x="85843" y="200640"/>
                    <a:pt x="200640" y="85843"/>
                    <a:pt x="343555" y="64996"/>
                  </a:cubicBezTo>
                  <a:cubicBezTo>
                    <a:pt x="349920" y="85340"/>
                    <a:pt x="368941" y="100144"/>
                    <a:pt x="391355" y="100144"/>
                  </a:cubicBezTo>
                  <a:cubicBezTo>
                    <a:pt x="413769" y="100144"/>
                    <a:pt x="432790" y="85340"/>
                    <a:pt x="439155" y="64996"/>
                  </a:cubicBezTo>
                  <a:cubicBezTo>
                    <a:pt x="582070" y="85841"/>
                    <a:pt x="696869" y="200640"/>
                    <a:pt x="717715" y="343555"/>
                  </a:cubicBezTo>
                  <a:cubicBezTo>
                    <a:pt x="697370" y="349920"/>
                    <a:pt x="682566" y="368941"/>
                    <a:pt x="682566" y="391355"/>
                  </a:cubicBezTo>
                  <a:cubicBezTo>
                    <a:pt x="682566" y="413769"/>
                    <a:pt x="697370" y="432790"/>
                    <a:pt x="717715" y="439155"/>
                  </a:cubicBezTo>
                  <a:cubicBezTo>
                    <a:pt x="696869" y="582070"/>
                    <a:pt x="582070" y="696869"/>
                    <a:pt x="439155" y="717715"/>
                  </a:cubicBezTo>
                  <a:cubicBezTo>
                    <a:pt x="432790" y="697370"/>
                    <a:pt x="413769" y="682566"/>
                    <a:pt x="391355" y="682566"/>
                  </a:cubicBezTo>
                  <a:close/>
                  <a:moveTo>
                    <a:pt x="759779" y="391355"/>
                  </a:moveTo>
                  <a:cubicBezTo>
                    <a:pt x="759779" y="406320"/>
                    <a:pt x="747603" y="418496"/>
                    <a:pt x="732638" y="418496"/>
                  </a:cubicBezTo>
                  <a:cubicBezTo>
                    <a:pt x="717673" y="418496"/>
                    <a:pt x="705497" y="406320"/>
                    <a:pt x="705497" y="391355"/>
                  </a:cubicBezTo>
                  <a:cubicBezTo>
                    <a:pt x="705497" y="376390"/>
                    <a:pt x="717673" y="364214"/>
                    <a:pt x="732638" y="364214"/>
                  </a:cubicBezTo>
                  <a:cubicBezTo>
                    <a:pt x="747603" y="364214"/>
                    <a:pt x="759779" y="376390"/>
                    <a:pt x="759779" y="391355"/>
                  </a:cubicBezTo>
                  <a:close/>
                  <a:moveTo>
                    <a:pt x="732638" y="22931"/>
                  </a:moveTo>
                  <a:cubicBezTo>
                    <a:pt x="747603" y="22931"/>
                    <a:pt x="759779" y="35107"/>
                    <a:pt x="759779" y="50072"/>
                  </a:cubicBezTo>
                  <a:cubicBezTo>
                    <a:pt x="759779" y="65037"/>
                    <a:pt x="747603" y="77213"/>
                    <a:pt x="732638" y="77213"/>
                  </a:cubicBezTo>
                  <a:cubicBezTo>
                    <a:pt x="717673" y="77213"/>
                    <a:pt x="705497" y="65037"/>
                    <a:pt x="705497" y="50072"/>
                  </a:cubicBezTo>
                  <a:cubicBezTo>
                    <a:pt x="705497" y="35107"/>
                    <a:pt x="717673" y="22931"/>
                    <a:pt x="732638" y="22931"/>
                  </a:cubicBezTo>
                  <a:close/>
                  <a:moveTo>
                    <a:pt x="391355" y="22931"/>
                  </a:moveTo>
                  <a:cubicBezTo>
                    <a:pt x="406320" y="22931"/>
                    <a:pt x="418496" y="35107"/>
                    <a:pt x="418496" y="50072"/>
                  </a:cubicBezTo>
                  <a:cubicBezTo>
                    <a:pt x="418496" y="65037"/>
                    <a:pt x="406320" y="77213"/>
                    <a:pt x="391355" y="77213"/>
                  </a:cubicBezTo>
                  <a:cubicBezTo>
                    <a:pt x="376389" y="77213"/>
                    <a:pt x="364214" y="65037"/>
                    <a:pt x="364214" y="50072"/>
                  </a:cubicBezTo>
                  <a:cubicBezTo>
                    <a:pt x="364214" y="35107"/>
                    <a:pt x="376389" y="22931"/>
                    <a:pt x="391355" y="22931"/>
                  </a:cubicBezTo>
                  <a:close/>
                  <a:moveTo>
                    <a:pt x="22931" y="50072"/>
                  </a:moveTo>
                  <a:cubicBezTo>
                    <a:pt x="22931" y="35107"/>
                    <a:pt x="35106" y="22931"/>
                    <a:pt x="50072" y="22931"/>
                  </a:cubicBezTo>
                  <a:cubicBezTo>
                    <a:pt x="65038" y="22931"/>
                    <a:pt x="77213" y="35107"/>
                    <a:pt x="77213" y="50072"/>
                  </a:cubicBezTo>
                  <a:cubicBezTo>
                    <a:pt x="77213" y="65037"/>
                    <a:pt x="65038" y="77213"/>
                    <a:pt x="50072" y="77213"/>
                  </a:cubicBezTo>
                  <a:cubicBezTo>
                    <a:pt x="35106" y="77213"/>
                    <a:pt x="22931" y="65037"/>
                    <a:pt x="22931" y="50072"/>
                  </a:cubicBezTo>
                  <a:close/>
                  <a:moveTo>
                    <a:pt x="22931" y="391355"/>
                  </a:moveTo>
                  <a:cubicBezTo>
                    <a:pt x="22931" y="376390"/>
                    <a:pt x="35106" y="364214"/>
                    <a:pt x="50072" y="364214"/>
                  </a:cubicBezTo>
                  <a:cubicBezTo>
                    <a:pt x="65038" y="364214"/>
                    <a:pt x="77213" y="376390"/>
                    <a:pt x="77213" y="391355"/>
                  </a:cubicBezTo>
                  <a:cubicBezTo>
                    <a:pt x="77213" y="406320"/>
                    <a:pt x="65038" y="418496"/>
                    <a:pt x="50072" y="418496"/>
                  </a:cubicBezTo>
                  <a:cubicBezTo>
                    <a:pt x="35106" y="418496"/>
                    <a:pt x="22931" y="406320"/>
                    <a:pt x="22931" y="391355"/>
                  </a:cubicBezTo>
                  <a:close/>
                  <a:moveTo>
                    <a:pt x="50072" y="759779"/>
                  </a:moveTo>
                  <a:cubicBezTo>
                    <a:pt x="35106" y="759779"/>
                    <a:pt x="22931" y="747603"/>
                    <a:pt x="22931" y="732638"/>
                  </a:cubicBezTo>
                  <a:cubicBezTo>
                    <a:pt x="22931" y="717673"/>
                    <a:pt x="35106" y="705497"/>
                    <a:pt x="50072" y="705497"/>
                  </a:cubicBezTo>
                  <a:cubicBezTo>
                    <a:pt x="65038" y="705497"/>
                    <a:pt x="77213" y="717673"/>
                    <a:pt x="77213" y="732638"/>
                  </a:cubicBezTo>
                  <a:cubicBezTo>
                    <a:pt x="77213" y="747603"/>
                    <a:pt x="65038" y="759779"/>
                    <a:pt x="50072" y="759779"/>
                  </a:cubicBezTo>
                  <a:close/>
                  <a:moveTo>
                    <a:pt x="391355" y="759779"/>
                  </a:moveTo>
                  <a:cubicBezTo>
                    <a:pt x="376389" y="759779"/>
                    <a:pt x="364214" y="747603"/>
                    <a:pt x="364214" y="732638"/>
                  </a:cubicBezTo>
                  <a:cubicBezTo>
                    <a:pt x="364214" y="717673"/>
                    <a:pt x="376389" y="705497"/>
                    <a:pt x="391355" y="705497"/>
                  </a:cubicBezTo>
                  <a:cubicBezTo>
                    <a:pt x="406320" y="705497"/>
                    <a:pt x="418496" y="717673"/>
                    <a:pt x="418496" y="732638"/>
                  </a:cubicBezTo>
                  <a:cubicBezTo>
                    <a:pt x="418496" y="747603"/>
                    <a:pt x="406320" y="759779"/>
                    <a:pt x="391355" y="759779"/>
                  </a:cubicBezTo>
                  <a:close/>
                  <a:moveTo>
                    <a:pt x="759779" y="732638"/>
                  </a:moveTo>
                  <a:cubicBezTo>
                    <a:pt x="759779" y="747603"/>
                    <a:pt x="747603" y="759779"/>
                    <a:pt x="732638" y="759779"/>
                  </a:cubicBezTo>
                  <a:cubicBezTo>
                    <a:pt x="717673" y="759779"/>
                    <a:pt x="705497" y="747603"/>
                    <a:pt x="705497" y="732638"/>
                  </a:cubicBezTo>
                  <a:cubicBezTo>
                    <a:pt x="705497" y="717673"/>
                    <a:pt x="717673" y="705497"/>
                    <a:pt x="732638" y="705497"/>
                  </a:cubicBezTo>
                  <a:cubicBezTo>
                    <a:pt x="747603" y="705497"/>
                    <a:pt x="759779" y="717673"/>
                    <a:pt x="759779" y="73263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E4A5FE62-1A59-431E-9972-1EA70E98F7DD}"/>
                </a:ext>
              </a:extLst>
            </p:cNvPr>
            <p:cNvSpPr/>
            <p:nvPr/>
          </p:nvSpPr>
          <p:spPr>
            <a:xfrm>
              <a:off x="6027853" y="1181731"/>
              <a:ext cx="501652" cy="501654"/>
            </a:xfrm>
            <a:custGeom>
              <a:avLst/>
              <a:gdLst>
                <a:gd name="connsiteX0" fmla="*/ 475879 w 501652"/>
                <a:gd name="connsiteY0" fmla="*/ 333346 h 501654"/>
                <a:gd name="connsiteX1" fmla="*/ 460854 w 501652"/>
                <a:gd name="connsiteY1" fmla="*/ 339445 h 501654"/>
                <a:gd name="connsiteX2" fmla="*/ 432733 w 501652"/>
                <a:gd name="connsiteY2" fmla="*/ 388197 h 501654"/>
                <a:gd name="connsiteX3" fmla="*/ 373266 w 501652"/>
                <a:gd name="connsiteY3" fmla="*/ 357639 h 501654"/>
                <a:gd name="connsiteX4" fmla="*/ 385694 w 501652"/>
                <a:gd name="connsiteY4" fmla="*/ 262292 h 501654"/>
                <a:gd name="connsiteX5" fmla="*/ 478425 w 501652"/>
                <a:gd name="connsiteY5" fmla="*/ 262292 h 501654"/>
                <a:gd name="connsiteX6" fmla="*/ 475343 w 501652"/>
                <a:gd name="connsiteY6" fmla="*/ 290153 h 501654"/>
                <a:gd name="connsiteX7" fmla="*/ 484676 w 501652"/>
                <a:gd name="connsiteY7" fmla="*/ 303413 h 501654"/>
                <a:gd name="connsiteX8" fmla="*/ 486653 w 501652"/>
                <a:gd name="connsiteY8" fmla="*/ 303583 h 501654"/>
                <a:gd name="connsiteX9" fmla="*/ 497937 w 501652"/>
                <a:gd name="connsiteY9" fmla="*/ 294079 h 501654"/>
                <a:gd name="connsiteX10" fmla="*/ 501653 w 501652"/>
                <a:gd name="connsiteY10" fmla="*/ 250826 h 501654"/>
                <a:gd name="connsiteX11" fmla="*/ 444729 w 501652"/>
                <a:gd name="connsiteY11" fmla="*/ 91897 h 501654"/>
                <a:gd name="connsiteX12" fmla="*/ 444332 w 501652"/>
                <a:gd name="connsiteY12" fmla="*/ 91280 h 501654"/>
                <a:gd name="connsiteX13" fmla="*/ 442661 w 501652"/>
                <a:gd name="connsiteY13" fmla="*/ 89428 h 501654"/>
                <a:gd name="connsiteX14" fmla="*/ 250828 w 501652"/>
                <a:gd name="connsiteY14" fmla="*/ 0 h 501654"/>
                <a:gd name="connsiteX15" fmla="*/ 38113 w 501652"/>
                <a:gd name="connsiteY15" fmla="*/ 117853 h 501654"/>
                <a:gd name="connsiteX16" fmla="*/ 41744 w 501652"/>
                <a:gd name="connsiteY16" fmla="*/ 133657 h 501654"/>
                <a:gd name="connsiteX17" fmla="*/ 57546 w 501652"/>
                <a:gd name="connsiteY17" fmla="*/ 130026 h 501654"/>
                <a:gd name="connsiteX18" fmla="*/ 68956 w 501652"/>
                <a:gd name="connsiteY18" fmla="*/ 113479 h 501654"/>
                <a:gd name="connsiteX19" fmla="*/ 128389 w 501652"/>
                <a:gd name="connsiteY19" fmla="*/ 144014 h 501654"/>
                <a:gd name="connsiteX20" fmla="*/ 115960 w 501652"/>
                <a:gd name="connsiteY20" fmla="*/ 239361 h 501654"/>
                <a:gd name="connsiteX21" fmla="*/ 23226 w 501652"/>
                <a:gd name="connsiteY21" fmla="*/ 239361 h 501654"/>
                <a:gd name="connsiteX22" fmla="*/ 35493 w 501652"/>
                <a:gd name="connsiteY22" fmla="*/ 176010 h 501654"/>
                <a:gd name="connsiteX23" fmla="*/ 28424 w 501652"/>
                <a:gd name="connsiteY23" fmla="*/ 161417 h 501654"/>
                <a:gd name="connsiteX24" fmla="*/ 13832 w 501652"/>
                <a:gd name="connsiteY24" fmla="*/ 168486 h 501654"/>
                <a:gd name="connsiteX25" fmla="*/ 0 w 501652"/>
                <a:gd name="connsiteY25" fmla="*/ 250826 h 501654"/>
                <a:gd name="connsiteX26" fmla="*/ 56925 w 501652"/>
                <a:gd name="connsiteY26" fmla="*/ 409759 h 501654"/>
                <a:gd name="connsiteX27" fmla="*/ 57321 w 501652"/>
                <a:gd name="connsiteY27" fmla="*/ 410374 h 501654"/>
                <a:gd name="connsiteX28" fmla="*/ 58991 w 501652"/>
                <a:gd name="connsiteY28" fmla="*/ 412227 h 501654"/>
                <a:gd name="connsiteX29" fmla="*/ 250826 w 501652"/>
                <a:gd name="connsiteY29" fmla="*/ 501654 h 501654"/>
                <a:gd name="connsiteX30" fmla="*/ 481977 w 501652"/>
                <a:gd name="connsiteY30" fmla="*/ 348370 h 501654"/>
                <a:gd name="connsiteX31" fmla="*/ 475879 w 501652"/>
                <a:gd name="connsiteY31" fmla="*/ 333346 h 501654"/>
                <a:gd name="connsiteX32" fmla="*/ 351533 w 501652"/>
                <a:gd name="connsiteY32" fmla="*/ 350118 h 501654"/>
                <a:gd name="connsiteX33" fmla="*/ 262293 w 501652"/>
                <a:gd name="connsiteY33" fmla="*/ 335306 h 501654"/>
                <a:gd name="connsiteX34" fmla="*/ 262293 w 501652"/>
                <a:gd name="connsiteY34" fmla="*/ 262292 h 501654"/>
                <a:gd name="connsiteX35" fmla="*/ 362762 w 501652"/>
                <a:gd name="connsiteY35" fmla="*/ 262292 h 501654"/>
                <a:gd name="connsiteX36" fmla="*/ 351533 w 501652"/>
                <a:gd name="connsiteY36" fmla="*/ 350118 h 501654"/>
                <a:gd name="connsiteX37" fmla="*/ 23220 w 501652"/>
                <a:gd name="connsiteY37" fmla="*/ 262292 h 501654"/>
                <a:gd name="connsiteX38" fmla="*/ 115960 w 501652"/>
                <a:gd name="connsiteY38" fmla="*/ 262292 h 501654"/>
                <a:gd name="connsiteX39" fmla="*/ 128389 w 501652"/>
                <a:gd name="connsiteY39" fmla="*/ 357639 h 501654"/>
                <a:gd name="connsiteX40" fmla="*/ 69047 w 501652"/>
                <a:gd name="connsiteY40" fmla="*/ 388113 h 501654"/>
                <a:gd name="connsiteX41" fmla="*/ 23220 w 501652"/>
                <a:gd name="connsiteY41" fmla="*/ 262292 h 501654"/>
                <a:gd name="connsiteX42" fmla="*/ 138896 w 501652"/>
                <a:gd name="connsiteY42" fmla="*/ 262292 h 501654"/>
                <a:gd name="connsiteX43" fmla="*/ 239363 w 501652"/>
                <a:gd name="connsiteY43" fmla="*/ 262292 h 501654"/>
                <a:gd name="connsiteX44" fmla="*/ 239363 w 501652"/>
                <a:gd name="connsiteY44" fmla="*/ 335306 h 501654"/>
                <a:gd name="connsiteX45" fmla="*/ 150123 w 501652"/>
                <a:gd name="connsiteY45" fmla="*/ 350118 h 501654"/>
                <a:gd name="connsiteX46" fmla="*/ 138896 w 501652"/>
                <a:gd name="connsiteY46" fmla="*/ 262292 h 501654"/>
                <a:gd name="connsiteX47" fmla="*/ 239363 w 501652"/>
                <a:gd name="connsiteY47" fmla="*/ 358244 h 501654"/>
                <a:gd name="connsiteX48" fmla="*/ 239363 w 501652"/>
                <a:gd name="connsiteY48" fmla="*/ 477478 h 501654"/>
                <a:gd name="connsiteX49" fmla="*/ 173659 w 501652"/>
                <a:gd name="connsiteY49" fmla="*/ 414821 h 501654"/>
                <a:gd name="connsiteX50" fmla="*/ 156310 w 501652"/>
                <a:gd name="connsiteY50" fmla="*/ 372186 h 501654"/>
                <a:gd name="connsiteX51" fmla="*/ 239363 w 501652"/>
                <a:gd name="connsiteY51" fmla="*/ 358244 h 501654"/>
                <a:gd name="connsiteX52" fmla="*/ 262293 w 501652"/>
                <a:gd name="connsiteY52" fmla="*/ 477478 h 501654"/>
                <a:gd name="connsiteX53" fmla="*/ 262293 w 501652"/>
                <a:gd name="connsiteY53" fmla="*/ 358244 h 501654"/>
                <a:gd name="connsiteX54" fmla="*/ 345346 w 501652"/>
                <a:gd name="connsiteY54" fmla="*/ 372188 h 501654"/>
                <a:gd name="connsiteX55" fmla="*/ 327997 w 501652"/>
                <a:gd name="connsiteY55" fmla="*/ 414823 h 501654"/>
                <a:gd name="connsiteX56" fmla="*/ 262293 w 501652"/>
                <a:gd name="connsiteY56" fmla="*/ 477478 h 501654"/>
                <a:gd name="connsiteX57" fmla="*/ 327997 w 501652"/>
                <a:gd name="connsiteY57" fmla="*/ 86832 h 501654"/>
                <a:gd name="connsiteX58" fmla="*/ 345346 w 501652"/>
                <a:gd name="connsiteY58" fmla="*/ 129465 h 501654"/>
                <a:gd name="connsiteX59" fmla="*/ 262293 w 501652"/>
                <a:gd name="connsiteY59" fmla="*/ 143409 h 501654"/>
                <a:gd name="connsiteX60" fmla="*/ 262293 w 501652"/>
                <a:gd name="connsiteY60" fmla="*/ 24175 h 501654"/>
                <a:gd name="connsiteX61" fmla="*/ 327997 w 501652"/>
                <a:gd name="connsiteY61" fmla="*/ 86832 h 501654"/>
                <a:gd name="connsiteX62" fmla="*/ 239363 w 501652"/>
                <a:gd name="connsiteY62" fmla="*/ 24175 h 501654"/>
                <a:gd name="connsiteX63" fmla="*/ 239363 w 501652"/>
                <a:gd name="connsiteY63" fmla="*/ 143409 h 501654"/>
                <a:gd name="connsiteX64" fmla="*/ 156310 w 501652"/>
                <a:gd name="connsiteY64" fmla="*/ 129465 h 501654"/>
                <a:gd name="connsiteX65" fmla="*/ 173659 w 501652"/>
                <a:gd name="connsiteY65" fmla="*/ 86830 h 501654"/>
                <a:gd name="connsiteX66" fmla="*/ 239363 w 501652"/>
                <a:gd name="connsiteY66" fmla="*/ 24175 h 501654"/>
                <a:gd name="connsiteX67" fmla="*/ 262293 w 501652"/>
                <a:gd name="connsiteY67" fmla="*/ 166347 h 501654"/>
                <a:gd name="connsiteX68" fmla="*/ 351533 w 501652"/>
                <a:gd name="connsiteY68" fmla="*/ 151535 h 501654"/>
                <a:gd name="connsiteX69" fmla="*/ 362762 w 501652"/>
                <a:gd name="connsiteY69" fmla="*/ 239361 h 501654"/>
                <a:gd name="connsiteX70" fmla="*/ 262293 w 501652"/>
                <a:gd name="connsiteY70" fmla="*/ 239361 h 501654"/>
                <a:gd name="connsiteX71" fmla="*/ 478436 w 501652"/>
                <a:gd name="connsiteY71" fmla="*/ 239361 h 501654"/>
                <a:gd name="connsiteX72" fmla="*/ 385696 w 501652"/>
                <a:gd name="connsiteY72" fmla="*/ 239361 h 501654"/>
                <a:gd name="connsiteX73" fmla="*/ 373267 w 501652"/>
                <a:gd name="connsiteY73" fmla="*/ 144013 h 501654"/>
                <a:gd name="connsiteX74" fmla="*/ 432609 w 501652"/>
                <a:gd name="connsiteY74" fmla="*/ 113540 h 501654"/>
                <a:gd name="connsiteX75" fmla="*/ 478436 w 501652"/>
                <a:gd name="connsiteY75" fmla="*/ 239361 h 501654"/>
                <a:gd name="connsiteX76" fmla="*/ 417756 w 501652"/>
                <a:gd name="connsiteY76" fmla="*/ 95856 h 501654"/>
                <a:gd name="connsiteX77" fmla="*/ 366993 w 501652"/>
                <a:gd name="connsiteY77" fmla="*/ 121867 h 501654"/>
                <a:gd name="connsiteX78" fmla="*/ 348373 w 501652"/>
                <a:gd name="connsiteY78" fmla="*/ 76314 h 501654"/>
                <a:gd name="connsiteX79" fmla="*/ 318881 w 501652"/>
                <a:gd name="connsiteY79" fmla="*/ 33311 h 501654"/>
                <a:gd name="connsiteX80" fmla="*/ 417756 w 501652"/>
                <a:gd name="connsiteY80" fmla="*/ 95856 h 501654"/>
                <a:gd name="connsiteX81" fmla="*/ 83744 w 501652"/>
                <a:gd name="connsiteY81" fmla="*/ 95757 h 501654"/>
                <a:gd name="connsiteX82" fmla="*/ 182884 w 501652"/>
                <a:gd name="connsiteY82" fmla="*/ 33196 h 501654"/>
                <a:gd name="connsiteX83" fmla="*/ 153283 w 501652"/>
                <a:gd name="connsiteY83" fmla="*/ 76314 h 501654"/>
                <a:gd name="connsiteX84" fmla="*/ 134663 w 501652"/>
                <a:gd name="connsiteY84" fmla="*/ 121869 h 501654"/>
                <a:gd name="connsiteX85" fmla="*/ 83744 w 501652"/>
                <a:gd name="connsiteY85" fmla="*/ 95757 h 501654"/>
                <a:gd name="connsiteX86" fmla="*/ 150123 w 501652"/>
                <a:gd name="connsiteY86" fmla="*/ 151535 h 501654"/>
                <a:gd name="connsiteX87" fmla="*/ 239363 w 501652"/>
                <a:gd name="connsiteY87" fmla="*/ 166347 h 501654"/>
                <a:gd name="connsiteX88" fmla="*/ 239363 w 501652"/>
                <a:gd name="connsiteY88" fmla="*/ 239361 h 501654"/>
                <a:gd name="connsiteX89" fmla="*/ 138896 w 501652"/>
                <a:gd name="connsiteY89" fmla="*/ 239361 h 501654"/>
                <a:gd name="connsiteX90" fmla="*/ 150123 w 501652"/>
                <a:gd name="connsiteY90" fmla="*/ 151535 h 501654"/>
                <a:gd name="connsiteX91" fmla="*/ 83900 w 501652"/>
                <a:gd name="connsiteY91" fmla="*/ 405797 h 501654"/>
                <a:gd name="connsiteX92" fmla="*/ 134663 w 501652"/>
                <a:gd name="connsiteY92" fmla="*/ 379784 h 501654"/>
                <a:gd name="connsiteX93" fmla="*/ 153283 w 501652"/>
                <a:gd name="connsiteY93" fmla="*/ 425339 h 501654"/>
                <a:gd name="connsiteX94" fmla="*/ 182773 w 501652"/>
                <a:gd name="connsiteY94" fmla="*/ 468342 h 501654"/>
                <a:gd name="connsiteX95" fmla="*/ 83900 w 501652"/>
                <a:gd name="connsiteY95" fmla="*/ 405797 h 501654"/>
                <a:gd name="connsiteX96" fmla="*/ 318849 w 501652"/>
                <a:gd name="connsiteY96" fmla="*/ 468377 h 501654"/>
                <a:gd name="connsiteX97" fmla="*/ 348373 w 501652"/>
                <a:gd name="connsiteY97" fmla="*/ 425340 h 501654"/>
                <a:gd name="connsiteX98" fmla="*/ 366993 w 501652"/>
                <a:gd name="connsiteY98" fmla="*/ 379786 h 501654"/>
                <a:gd name="connsiteX99" fmla="*/ 417912 w 501652"/>
                <a:gd name="connsiteY99" fmla="*/ 405898 h 501654"/>
                <a:gd name="connsiteX100" fmla="*/ 318849 w 501652"/>
                <a:gd name="connsiteY100" fmla="*/ 468377 h 50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1652" h="501654">
                  <a:moveTo>
                    <a:pt x="475879" y="333346"/>
                  </a:moveTo>
                  <a:cubicBezTo>
                    <a:pt x="470046" y="330885"/>
                    <a:pt x="463320" y="333613"/>
                    <a:pt x="460854" y="339445"/>
                  </a:cubicBezTo>
                  <a:cubicBezTo>
                    <a:pt x="453405" y="357078"/>
                    <a:pt x="443902" y="373388"/>
                    <a:pt x="432733" y="388197"/>
                  </a:cubicBezTo>
                  <a:cubicBezTo>
                    <a:pt x="414318" y="375997"/>
                    <a:pt x="394338" y="365766"/>
                    <a:pt x="373266" y="357639"/>
                  </a:cubicBezTo>
                  <a:cubicBezTo>
                    <a:pt x="380648" y="328043"/>
                    <a:pt x="384902" y="295751"/>
                    <a:pt x="385694" y="262292"/>
                  </a:cubicBezTo>
                  <a:lnTo>
                    <a:pt x="478425" y="262292"/>
                  </a:lnTo>
                  <a:cubicBezTo>
                    <a:pt x="477959" y="271662"/>
                    <a:pt x="476936" y="280993"/>
                    <a:pt x="475343" y="290153"/>
                  </a:cubicBezTo>
                  <a:cubicBezTo>
                    <a:pt x="474260" y="296390"/>
                    <a:pt x="478438" y="302328"/>
                    <a:pt x="484676" y="303413"/>
                  </a:cubicBezTo>
                  <a:cubicBezTo>
                    <a:pt x="485341" y="303528"/>
                    <a:pt x="486000" y="303583"/>
                    <a:pt x="486653" y="303583"/>
                  </a:cubicBezTo>
                  <a:cubicBezTo>
                    <a:pt x="492123" y="303583"/>
                    <a:pt x="496966" y="299654"/>
                    <a:pt x="497937" y="294079"/>
                  </a:cubicBezTo>
                  <a:cubicBezTo>
                    <a:pt x="500401" y="279894"/>
                    <a:pt x="501653" y="265342"/>
                    <a:pt x="501653" y="250826"/>
                  </a:cubicBezTo>
                  <a:cubicBezTo>
                    <a:pt x="501653" y="190559"/>
                    <a:pt x="480283" y="135195"/>
                    <a:pt x="444729" y="91897"/>
                  </a:cubicBezTo>
                  <a:cubicBezTo>
                    <a:pt x="444601" y="91690"/>
                    <a:pt x="444477" y="91481"/>
                    <a:pt x="444332" y="91280"/>
                  </a:cubicBezTo>
                  <a:cubicBezTo>
                    <a:pt x="443835" y="90588"/>
                    <a:pt x="443271" y="89973"/>
                    <a:pt x="442661" y="89428"/>
                  </a:cubicBezTo>
                  <a:cubicBezTo>
                    <a:pt x="396615" y="34783"/>
                    <a:pt x="327712" y="0"/>
                    <a:pt x="250828" y="0"/>
                  </a:cubicBezTo>
                  <a:cubicBezTo>
                    <a:pt x="163855" y="0"/>
                    <a:pt x="84337" y="44056"/>
                    <a:pt x="38113" y="117853"/>
                  </a:cubicBezTo>
                  <a:cubicBezTo>
                    <a:pt x="34751" y="123220"/>
                    <a:pt x="36376" y="130295"/>
                    <a:pt x="41744" y="133657"/>
                  </a:cubicBezTo>
                  <a:cubicBezTo>
                    <a:pt x="47112" y="137016"/>
                    <a:pt x="54187" y="135392"/>
                    <a:pt x="57546" y="130026"/>
                  </a:cubicBezTo>
                  <a:cubicBezTo>
                    <a:pt x="61129" y="124306"/>
                    <a:pt x="64948" y="118799"/>
                    <a:pt x="68956" y="113479"/>
                  </a:cubicBezTo>
                  <a:cubicBezTo>
                    <a:pt x="87362" y="125668"/>
                    <a:pt x="107331" y="135892"/>
                    <a:pt x="128389" y="144014"/>
                  </a:cubicBezTo>
                  <a:cubicBezTo>
                    <a:pt x="121007" y="173610"/>
                    <a:pt x="116752" y="205902"/>
                    <a:pt x="115960" y="239361"/>
                  </a:cubicBezTo>
                  <a:lnTo>
                    <a:pt x="23226" y="239361"/>
                  </a:lnTo>
                  <a:cubicBezTo>
                    <a:pt x="24298" y="217679"/>
                    <a:pt x="28404" y="196417"/>
                    <a:pt x="35493" y="176010"/>
                  </a:cubicBezTo>
                  <a:cubicBezTo>
                    <a:pt x="37570" y="170030"/>
                    <a:pt x="34407" y="163495"/>
                    <a:pt x="28424" y="161417"/>
                  </a:cubicBezTo>
                  <a:cubicBezTo>
                    <a:pt x="22448" y="159338"/>
                    <a:pt x="15909" y="162503"/>
                    <a:pt x="13832" y="168486"/>
                  </a:cubicBezTo>
                  <a:cubicBezTo>
                    <a:pt x="4653" y="194904"/>
                    <a:pt x="0" y="222608"/>
                    <a:pt x="0" y="250826"/>
                  </a:cubicBezTo>
                  <a:cubicBezTo>
                    <a:pt x="0" y="311094"/>
                    <a:pt x="21370" y="366461"/>
                    <a:pt x="56925" y="409759"/>
                  </a:cubicBezTo>
                  <a:cubicBezTo>
                    <a:pt x="57054" y="409966"/>
                    <a:pt x="57178" y="410174"/>
                    <a:pt x="57321" y="410374"/>
                  </a:cubicBezTo>
                  <a:cubicBezTo>
                    <a:pt x="57818" y="411066"/>
                    <a:pt x="58382" y="411679"/>
                    <a:pt x="58991" y="412227"/>
                  </a:cubicBezTo>
                  <a:cubicBezTo>
                    <a:pt x="105039" y="466871"/>
                    <a:pt x="173942" y="501654"/>
                    <a:pt x="250826" y="501654"/>
                  </a:cubicBezTo>
                  <a:cubicBezTo>
                    <a:pt x="351906" y="501654"/>
                    <a:pt x="442638" y="441488"/>
                    <a:pt x="481977" y="348370"/>
                  </a:cubicBezTo>
                  <a:cubicBezTo>
                    <a:pt x="484441" y="342537"/>
                    <a:pt x="481711" y="335810"/>
                    <a:pt x="475879" y="333346"/>
                  </a:cubicBezTo>
                  <a:close/>
                  <a:moveTo>
                    <a:pt x="351533" y="350118"/>
                  </a:moveTo>
                  <a:cubicBezTo>
                    <a:pt x="323028" y="341361"/>
                    <a:pt x="292928" y="336316"/>
                    <a:pt x="262293" y="335306"/>
                  </a:cubicBezTo>
                  <a:lnTo>
                    <a:pt x="262293" y="262292"/>
                  </a:lnTo>
                  <a:lnTo>
                    <a:pt x="362762" y="262292"/>
                  </a:lnTo>
                  <a:cubicBezTo>
                    <a:pt x="361999" y="293162"/>
                    <a:pt x="358162" y="322886"/>
                    <a:pt x="351533" y="350118"/>
                  </a:cubicBezTo>
                  <a:close/>
                  <a:moveTo>
                    <a:pt x="23220" y="262292"/>
                  </a:moveTo>
                  <a:lnTo>
                    <a:pt x="115960" y="262292"/>
                  </a:lnTo>
                  <a:cubicBezTo>
                    <a:pt x="116752" y="295751"/>
                    <a:pt x="121007" y="328044"/>
                    <a:pt x="128389" y="357639"/>
                  </a:cubicBezTo>
                  <a:cubicBezTo>
                    <a:pt x="107366" y="365747"/>
                    <a:pt x="87428" y="375950"/>
                    <a:pt x="69047" y="388113"/>
                  </a:cubicBezTo>
                  <a:cubicBezTo>
                    <a:pt x="42279" y="352756"/>
                    <a:pt x="25565" y="309386"/>
                    <a:pt x="23220" y="262292"/>
                  </a:cubicBezTo>
                  <a:close/>
                  <a:moveTo>
                    <a:pt x="138896" y="262292"/>
                  </a:moveTo>
                  <a:lnTo>
                    <a:pt x="239363" y="262292"/>
                  </a:lnTo>
                  <a:lnTo>
                    <a:pt x="239363" y="335306"/>
                  </a:lnTo>
                  <a:cubicBezTo>
                    <a:pt x="208728" y="336316"/>
                    <a:pt x="178628" y="341361"/>
                    <a:pt x="150123" y="350118"/>
                  </a:cubicBezTo>
                  <a:cubicBezTo>
                    <a:pt x="143496" y="322886"/>
                    <a:pt x="139659" y="293162"/>
                    <a:pt x="138896" y="262292"/>
                  </a:cubicBezTo>
                  <a:close/>
                  <a:moveTo>
                    <a:pt x="239363" y="358244"/>
                  </a:moveTo>
                  <a:lnTo>
                    <a:pt x="239363" y="477478"/>
                  </a:lnTo>
                  <a:cubicBezTo>
                    <a:pt x="215048" y="472245"/>
                    <a:pt x="192057" y="450466"/>
                    <a:pt x="173659" y="414821"/>
                  </a:cubicBezTo>
                  <a:cubicBezTo>
                    <a:pt x="166950" y="401822"/>
                    <a:pt x="161162" y="387500"/>
                    <a:pt x="156310" y="372186"/>
                  </a:cubicBezTo>
                  <a:cubicBezTo>
                    <a:pt x="182801" y="363997"/>
                    <a:pt x="210817" y="359250"/>
                    <a:pt x="239363" y="358244"/>
                  </a:cubicBezTo>
                  <a:close/>
                  <a:moveTo>
                    <a:pt x="262293" y="477478"/>
                  </a:moveTo>
                  <a:lnTo>
                    <a:pt x="262293" y="358244"/>
                  </a:lnTo>
                  <a:cubicBezTo>
                    <a:pt x="290839" y="359250"/>
                    <a:pt x="318855" y="363997"/>
                    <a:pt x="345346" y="372188"/>
                  </a:cubicBezTo>
                  <a:cubicBezTo>
                    <a:pt x="340494" y="387501"/>
                    <a:pt x="334706" y="401824"/>
                    <a:pt x="327997" y="414823"/>
                  </a:cubicBezTo>
                  <a:cubicBezTo>
                    <a:pt x="309599" y="450466"/>
                    <a:pt x="286608" y="472245"/>
                    <a:pt x="262293" y="477478"/>
                  </a:cubicBezTo>
                  <a:close/>
                  <a:moveTo>
                    <a:pt x="327997" y="86832"/>
                  </a:moveTo>
                  <a:cubicBezTo>
                    <a:pt x="334706" y="99831"/>
                    <a:pt x="340494" y="114152"/>
                    <a:pt x="345346" y="129465"/>
                  </a:cubicBezTo>
                  <a:cubicBezTo>
                    <a:pt x="318855" y="137656"/>
                    <a:pt x="290839" y="142403"/>
                    <a:pt x="262293" y="143409"/>
                  </a:cubicBezTo>
                  <a:lnTo>
                    <a:pt x="262293" y="24175"/>
                  </a:lnTo>
                  <a:cubicBezTo>
                    <a:pt x="286608" y="29408"/>
                    <a:pt x="309599" y="51186"/>
                    <a:pt x="327997" y="86832"/>
                  </a:cubicBezTo>
                  <a:close/>
                  <a:moveTo>
                    <a:pt x="239363" y="24175"/>
                  </a:moveTo>
                  <a:lnTo>
                    <a:pt x="239363" y="143409"/>
                  </a:lnTo>
                  <a:cubicBezTo>
                    <a:pt x="210817" y="142403"/>
                    <a:pt x="182801" y="137656"/>
                    <a:pt x="156310" y="129465"/>
                  </a:cubicBezTo>
                  <a:cubicBezTo>
                    <a:pt x="161162" y="114152"/>
                    <a:pt x="166950" y="99829"/>
                    <a:pt x="173659" y="86830"/>
                  </a:cubicBezTo>
                  <a:cubicBezTo>
                    <a:pt x="192057" y="51186"/>
                    <a:pt x="215048" y="29408"/>
                    <a:pt x="239363" y="24175"/>
                  </a:cubicBezTo>
                  <a:close/>
                  <a:moveTo>
                    <a:pt x="262293" y="166347"/>
                  </a:moveTo>
                  <a:cubicBezTo>
                    <a:pt x="292928" y="165337"/>
                    <a:pt x="323028" y="160292"/>
                    <a:pt x="351533" y="151535"/>
                  </a:cubicBezTo>
                  <a:cubicBezTo>
                    <a:pt x="358160" y="178767"/>
                    <a:pt x="361999" y="208491"/>
                    <a:pt x="362762" y="239361"/>
                  </a:cubicBezTo>
                  <a:lnTo>
                    <a:pt x="262293" y="239361"/>
                  </a:lnTo>
                  <a:close/>
                  <a:moveTo>
                    <a:pt x="478436" y="239361"/>
                  </a:moveTo>
                  <a:lnTo>
                    <a:pt x="385696" y="239361"/>
                  </a:lnTo>
                  <a:cubicBezTo>
                    <a:pt x="384904" y="205902"/>
                    <a:pt x="380649" y="173609"/>
                    <a:pt x="373267" y="144013"/>
                  </a:cubicBezTo>
                  <a:cubicBezTo>
                    <a:pt x="394290" y="135904"/>
                    <a:pt x="414228" y="125701"/>
                    <a:pt x="432609" y="113540"/>
                  </a:cubicBezTo>
                  <a:cubicBezTo>
                    <a:pt x="459377" y="148897"/>
                    <a:pt x="476091" y="192267"/>
                    <a:pt x="478436" y="239361"/>
                  </a:cubicBezTo>
                  <a:close/>
                  <a:moveTo>
                    <a:pt x="417756" y="95856"/>
                  </a:moveTo>
                  <a:cubicBezTo>
                    <a:pt x="401945" y="106102"/>
                    <a:pt x="384913" y="114809"/>
                    <a:pt x="366993" y="121867"/>
                  </a:cubicBezTo>
                  <a:cubicBezTo>
                    <a:pt x="361789" y="105542"/>
                    <a:pt x="355567" y="90250"/>
                    <a:pt x="348373" y="76314"/>
                  </a:cubicBezTo>
                  <a:cubicBezTo>
                    <a:pt x="339566" y="59251"/>
                    <a:pt x="329645" y="44850"/>
                    <a:pt x="318881" y="33311"/>
                  </a:cubicBezTo>
                  <a:cubicBezTo>
                    <a:pt x="357148" y="45309"/>
                    <a:pt x="391094" y="67154"/>
                    <a:pt x="417756" y="95856"/>
                  </a:cubicBezTo>
                  <a:close/>
                  <a:moveTo>
                    <a:pt x="83744" y="95757"/>
                  </a:moveTo>
                  <a:cubicBezTo>
                    <a:pt x="110908" y="66374"/>
                    <a:pt x="145049" y="44928"/>
                    <a:pt x="182884" y="33196"/>
                  </a:cubicBezTo>
                  <a:cubicBezTo>
                    <a:pt x="172077" y="44755"/>
                    <a:pt x="162119" y="59192"/>
                    <a:pt x="153283" y="76314"/>
                  </a:cubicBezTo>
                  <a:cubicBezTo>
                    <a:pt x="146090" y="90252"/>
                    <a:pt x="139867" y="105542"/>
                    <a:pt x="134663" y="121869"/>
                  </a:cubicBezTo>
                  <a:cubicBezTo>
                    <a:pt x="116685" y="114786"/>
                    <a:pt x="99600" y="106045"/>
                    <a:pt x="83744" y="95757"/>
                  </a:cubicBezTo>
                  <a:close/>
                  <a:moveTo>
                    <a:pt x="150123" y="151535"/>
                  </a:moveTo>
                  <a:cubicBezTo>
                    <a:pt x="178628" y="160292"/>
                    <a:pt x="208727" y="165337"/>
                    <a:pt x="239363" y="166347"/>
                  </a:cubicBezTo>
                  <a:lnTo>
                    <a:pt x="239363" y="239361"/>
                  </a:lnTo>
                  <a:lnTo>
                    <a:pt x="138896" y="239361"/>
                  </a:lnTo>
                  <a:cubicBezTo>
                    <a:pt x="139659" y="208491"/>
                    <a:pt x="143496" y="178767"/>
                    <a:pt x="150123" y="151535"/>
                  </a:cubicBezTo>
                  <a:close/>
                  <a:moveTo>
                    <a:pt x="83900" y="405797"/>
                  </a:moveTo>
                  <a:cubicBezTo>
                    <a:pt x="99711" y="395551"/>
                    <a:pt x="116743" y="386842"/>
                    <a:pt x="134663" y="379784"/>
                  </a:cubicBezTo>
                  <a:cubicBezTo>
                    <a:pt x="139867" y="396109"/>
                    <a:pt x="146089" y="411401"/>
                    <a:pt x="153283" y="425339"/>
                  </a:cubicBezTo>
                  <a:cubicBezTo>
                    <a:pt x="162090" y="442402"/>
                    <a:pt x="172010" y="456803"/>
                    <a:pt x="182773" y="468342"/>
                  </a:cubicBezTo>
                  <a:cubicBezTo>
                    <a:pt x="144508" y="456344"/>
                    <a:pt x="110564" y="434499"/>
                    <a:pt x="83900" y="405797"/>
                  </a:cubicBezTo>
                  <a:close/>
                  <a:moveTo>
                    <a:pt x="318849" y="468377"/>
                  </a:moveTo>
                  <a:cubicBezTo>
                    <a:pt x="329625" y="456832"/>
                    <a:pt x="339557" y="442421"/>
                    <a:pt x="348373" y="425340"/>
                  </a:cubicBezTo>
                  <a:cubicBezTo>
                    <a:pt x="355566" y="411403"/>
                    <a:pt x="361789" y="396112"/>
                    <a:pt x="366993" y="379786"/>
                  </a:cubicBezTo>
                  <a:cubicBezTo>
                    <a:pt x="384971" y="386867"/>
                    <a:pt x="402056" y="395608"/>
                    <a:pt x="417912" y="405898"/>
                  </a:cubicBezTo>
                  <a:cubicBezTo>
                    <a:pt x="390951" y="434970"/>
                    <a:pt x="356816" y="456546"/>
                    <a:pt x="318849" y="46837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600">
                <a:solidFill>
                  <a:schemeClr val="lt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123" name="Rectangle 122">
            <a:extLst>
              <a:ext uri="{FF2B5EF4-FFF2-40B4-BE49-F238E27FC236}">
                <a16:creationId xmlns:a16="http://schemas.microsoft.com/office/drawing/2014/main" id="{F153BA71-D357-4021-AF0D-4ACCA5951B00}"/>
              </a:ext>
            </a:extLst>
          </p:cNvPr>
          <p:cNvSpPr/>
          <p:nvPr/>
        </p:nvSpPr>
        <p:spPr>
          <a:xfrm>
            <a:off x="6224282" y="5112998"/>
            <a:ext cx="2757486" cy="8700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Lorem ipsum </a:t>
            </a:r>
            <a:r>
              <a:rPr kumimoji="0" lang="en-IN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dolor</a:t>
            </a: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b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sit </a:t>
            </a:r>
            <a:r>
              <a:rPr kumimoji="0" lang="en-IN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amet</a:t>
            </a: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kumimoji="0" lang="en-IN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consectetur</a:t>
            </a: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3172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1246</TotalTime>
  <Words>109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Acumin Variable Concept Black</vt:lpstr>
      <vt:lpstr>Calibri Light</vt:lpstr>
      <vt:lpstr>Poppins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53</cp:revision>
  <dcterms:created xsi:type="dcterms:W3CDTF">2022-10-20T01:52:07Z</dcterms:created>
  <dcterms:modified xsi:type="dcterms:W3CDTF">2023-01-02T09:28:13Z</dcterms:modified>
</cp:coreProperties>
</file>