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9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  <p:embeddedFont>
      <p:font typeface="Raleway" pitchFamily="2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9B45BC0-3DC8-4F7E-9BC3-6A2057750448}"/>
              </a:ext>
            </a:extLst>
          </p:cNvPr>
          <p:cNvSpPr/>
          <p:nvPr/>
        </p:nvSpPr>
        <p:spPr>
          <a:xfrm>
            <a:off x="6075187" y="1393335"/>
            <a:ext cx="5698055" cy="4602669"/>
          </a:xfrm>
          <a:prstGeom prst="rect">
            <a:avLst/>
          </a:prstGeom>
          <a:gradFill flip="none" rotWithShape="1">
            <a:gsLst>
              <a:gs pos="1000">
                <a:schemeClr val="accent1">
                  <a:alpha val="56000"/>
                </a:schemeClr>
              </a:gs>
              <a:gs pos="100000">
                <a:schemeClr val="accent1">
                  <a:alpha val="32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l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404621-2F43-4E83-A303-88743AA77D7F}"/>
              </a:ext>
            </a:extLst>
          </p:cNvPr>
          <p:cNvSpPr/>
          <p:nvPr/>
        </p:nvSpPr>
        <p:spPr>
          <a:xfrm>
            <a:off x="3416251" y="1393544"/>
            <a:ext cx="2656052" cy="4602669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EA37E3-474A-4938-BFA3-0751FA698FA4}"/>
              </a:ext>
            </a:extLst>
          </p:cNvPr>
          <p:cNvSpPr/>
          <p:nvPr/>
        </p:nvSpPr>
        <p:spPr>
          <a:xfrm>
            <a:off x="450860" y="1393544"/>
            <a:ext cx="2964013" cy="4602669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84200" dist="304800" dir="4200000" sx="96000" sy="96000" algn="t" rotWithShape="0">
              <a:prstClr val="black">
                <a:alpha val="22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214C89-8C87-4EA4-BDEE-6A091A9D5BED}"/>
              </a:ext>
            </a:extLst>
          </p:cNvPr>
          <p:cNvSpPr/>
          <p:nvPr/>
        </p:nvSpPr>
        <p:spPr>
          <a:xfrm>
            <a:off x="6185566" y="1582095"/>
            <a:ext cx="2539035" cy="3238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B4740D-3691-4220-8E3D-73C3A195383E}"/>
              </a:ext>
            </a:extLst>
          </p:cNvPr>
          <p:cNvCxnSpPr>
            <a:cxnSpLocks/>
          </p:cNvCxnSpPr>
          <p:nvPr/>
        </p:nvCxnSpPr>
        <p:spPr>
          <a:xfrm flipH="1" flipV="1">
            <a:off x="6251978" y="1960810"/>
            <a:ext cx="5131886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7839EF9-E4A3-4D5F-8501-D952A9F67546}"/>
              </a:ext>
            </a:extLst>
          </p:cNvPr>
          <p:cNvSpPr/>
          <p:nvPr/>
        </p:nvSpPr>
        <p:spPr>
          <a:xfrm>
            <a:off x="3541848" y="1582095"/>
            <a:ext cx="1986013" cy="3238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26AA5D-6D62-4E5E-BC6B-2E5844B1C222}"/>
              </a:ext>
            </a:extLst>
          </p:cNvPr>
          <p:cNvCxnSpPr>
            <a:cxnSpLocks/>
          </p:cNvCxnSpPr>
          <p:nvPr/>
        </p:nvCxnSpPr>
        <p:spPr>
          <a:xfrm flipH="1" flipV="1">
            <a:off x="3633566" y="1960810"/>
            <a:ext cx="2052243" cy="0"/>
          </a:xfrm>
          <a:prstGeom prst="line">
            <a:avLst/>
          </a:prstGeom>
          <a:noFill/>
          <a:ln w="6350" cap="flat" cmpd="sng" algn="ctr">
            <a:solidFill>
              <a:schemeClr val="accent2"/>
            </a:solidFill>
            <a:prstDash val="solid"/>
            <a:miter lim="800000"/>
          </a:ln>
          <a:effectLst/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16F3AF6-517E-4E8B-B849-E62A345BF891}"/>
              </a:ext>
            </a:extLst>
          </p:cNvPr>
          <p:cNvSpPr/>
          <p:nvPr/>
        </p:nvSpPr>
        <p:spPr>
          <a:xfrm>
            <a:off x="454443" y="1582095"/>
            <a:ext cx="3288139" cy="3238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DC519E-EEE2-4677-A227-494A4AC705A8}"/>
              </a:ext>
            </a:extLst>
          </p:cNvPr>
          <p:cNvSpPr/>
          <p:nvPr/>
        </p:nvSpPr>
        <p:spPr>
          <a:xfrm>
            <a:off x="423031" y="2148753"/>
            <a:ext cx="3066755" cy="488201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tIns="72000" rtlCol="0" anchor="t" anchorCtr="0">
            <a:sp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consectetur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adipiscing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elit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CF238E-4A35-4B6F-B34A-90B3EAF1041E}"/>
              </a:ext>
            </a:extLst>
          </p:cNvPr>
          <p:cNvCxnSpPr>
            <a:cxnSpLocks/>
          </p:cNvCxnSpPr>
          <p:nvPr/>
        </p:nvCxnSpPr>
        <p:spPr>
          <a:xfrm flipH="1">
            <a:off x="522390" y="1960810"/>
            <a:ext cx="2497226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1F4C5DE-81A6-4E18-BCF1-FA14103C91A8}"/>
              </a:ext>
            </a:extLst>
          </p:cNvPr>
          <p:cNvSpPr/>
          <p:nvPr/>
        </p:nvSpPr>
        <p:spPr>
          <a:xfrm>
            <a:off x="11167127" y="1540713"/>
            <a:ext cx="433475" cy="432162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3E6DCE4-4304-4FB3-9D64-B8E36EE71A5C}"/>
              </a:ext>
            </a:extLst>
          </p:cNvPr>
          <p:cNvSpPr/>
          <p:nvPr/>
        </p:nvSpPr>
        <p:spPr>
          <a:xfrm>
            <a:off x="5469071" y="1540713"/>
            <a:ext cx="433475" cy="432162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00AEC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71BB662-D18B-474C-B625-59606001CDDD}"/>
              </a:ext>
            </a:extLst>
          </p:cNvPr>
          <p:cNvSpPr/>
          <p:nvPr/>
        </p:nvSpPr>
        <p:spPr>
          <a:xfrm>
            <a:off x="2745033" y="1540713"/>
            <a:ext cx="433475" cy="432162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00AEC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BCDFED-E1DF-4220-993B-E37DE0DFB0BA}"/>
              </a:ext>
            </a:extLst>
          </p:cNvPr>
          <p:cNvSpPr/>
          <p:nvPr/>
        </p:nvSpPr>
        <p:spPr>
          <a:xfrm>
            <a:off x="6301444" y="2234012"/>
            <a:ext cx="2469600" cy="75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lIns="396000" tIns="72000" rtlCol="0" anchor="ctr" anchorCtr="0">
            <a:no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D84B75-87B1-4DF6-B133-4B70E1CB72AA}"/>
              </a:ext>
            </a:extLst>
          </p:cNvPr>
          <p:cNvSpPr/>
          <p:nvPr/>
        </p:nvSpPr>
        <p:spPr>
          <a:xfrm>
            <a:off x="9143280" y="2234012"/>
            <a:ext cx="2469600" cy="75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lIns="396000" tIns="72000" rtlCol="0" anchor="ctr" anchorCtr="0">
            <a:no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F35857-7CFB-4339-B469-FE670FD6E539}"/>
              </a:ext>
            </a:extLst>
          </p:cNvPr>
          <p:cNvSpPr/>
          <p:nvPr/>
        </p:nvSpPr>
        <p:spPr>
          <a:xfrm>
            <a:off x="6301444" y="3164548"/>
            <a:ext cx="2469600" cy="75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lIns="396000" tIns="72000" rtlCol="0" anchor="ctr" anchorCtr="0">
            <a:no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FADF3C-3CBB-493F-9DB6-C562217186D1}"/>
              </a:ext>
            </a:extLst>
          </p:cNvPr>
          <p:cNvSpPr/>
          <p:nvPr/>
        </p:nvSpPr>
        <p:spPr>
          <a:xfrm>
            <a:off x="9143280" y="3164548"/>
            <a:ext cx="2469600" cy="75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lIns="396000" tIns="72000" rtlCol="0" anchor="ctr" anchorCtr="0">
            <a:no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BD2BA9-5BF7-42AE-B866-6A1E642EF62F}"/>
              </a:ext>
            </a:extLst>
          </p:cNvPr>
          <p:cNvSpPr/>
          <p:nvPr/>
        </p:nvSpPr>
        <p:spPr>
          <a:xfrm>
            <a:off x="6301444" y="4069217"/>
            <a:ext cx="2469600" cy="75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lIns="396000" tIns="72000" rtlCol="0" anchor="ctr" anchorCtr="0">
            <a:no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9183C4-50C6-4CA9-9E3F-0748EC474BFF}"/>
              </a:ext>
            </a:extLst>
          </p:cNvPr>
          <p:cNvSpPr/>
          <p:nvPr/>
        </p:nvSpPr>
        <p:spPr>
          <a:xfrm>
            <a:off x="9143280" y="4069217"/>
            <a:ext cx="2469600" cy="75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lIns="396000" tIns="72000" rtlCol="0" anchor="ctr" anchorCtr="0">
            <a:no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8D483C-F967-4134-AD4E-D9B2604A6A24}"/>
              </a:ext>
            </a:extLst>
          </p:cNvPr>
          <p:cNvSpPr/>
          <p:nvPr/>
        </p:nvSpPr>
        <p:spPr>
          <a:xfrm>
            <a:off x="6301444" y="5025619"/>
            <a:ext cx="2469600" cy="75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lIns="396000" tIns="72000" rtlCol="0" anchor="ctr" anchorCtr="0">
            <a:no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9997C8-4A08-4BA2-82C1-770A9C802C16}"/>
              </a:ext>
            </a:extLst>
          </p:cNvPr>
          <p:cNvSpPr/>
          <p:nvPr/>
        </p:nvSpPr>
        <p:spPr>
          <a:xfrm>
            <a:off x="9144233" y="5025619"/>
            <a:ext cx="2467694" cy="75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wrap="square" lIns="396000" tIns="72000" rtlCol="0" anchor="ctr" anchorCtr="0">
            <a:noAutofit/>
          </a:bodyPr>
          <a:lstStyle/>
          <a:p>
            <a:pPr marL="0" marR="0" lvl="1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AECF"/>
              </a:buClr>
              <a:buSzTx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dolor sit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3E8745A-9B90-4F0F-B3E5-8FF981F04E4A}"/>
              </a:ext>
            </a:extLst>
          </p:cNvPr>
          <p:cNvCxnSpPr>
            <a:cxnSpLocks/>
          </p:cNvCxnSpPr>
          <p:nvPr/>
        </p:nvCxnSpPr>
        <p:spPr>
          <a:xfrm flipH="1">
            <a:off x="6301444" y="3077280"/>
            <a:ext cx="2469600" cy="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199F585-7C15-4EF4-BC22-EF268AF6A6F9}"/>
              </a:ext>
            </a:extLst>
          </p:cNvPr>
          <p:cNvCxnSpPr>
            <a:cxnSpLocks/>
          </p:cNvCxnSpPr>
          <p:nvPr/>
        </p:nvCxnSpPr>
        <p:spPr>
          <a:xfrm flipH="1">
            <a:off x="6301444" y="4007816"/>
            <a:ext cx="2469600" cy="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F2E5B0C-00CC-4C75-B88F-649957DFA911}"/>
              </a:ext>
            </a:extLst>
          </p:cNvPr>
          <p:cNvCxnSpPr>
            <a:cxnSpLocks/>
          </p:cNvCxnSpPr>
          <p:nvPr/>
        </p:nvCxnSpPr>
        <p:spPr>
          <a:xfrm flipH="1">
            <a:off x="6301444" y="4938352"/>
            <a:ext cx="2469600" cy="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479EBB-1748-4753-87CC-7991B5DED799}"/>
              </a:ext>
            </a:extLst>
          </p:cNvPr>
          <p:cNvCxnSpPr>
            <a:cxnSpLocks/>
          </p:cNvCxnSpPr>
          <p:nvPr/>
        </p:nvCxnSpPr>
        <p:spPr>
          <a:xfrm flipH="1">
            <a:off x="9143280" y="3077280"/>
            <a:ext cx="2469600" cy="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B0F2603-3C72-4194-BE5A-65FE20223AFB}"/>
              </a:ext>
            </a:extLst>
          </p:cNvPr>
          <p:cNvCxnSpPr>
            <a:cxnSpLocks/>
          </p:cNvCxnSpPr>
          <p:nvPr/>
        </p:nvCxnSpPr>
        <p:spPr>
          <a:xfrm flipH="1">
            <a:off x="9143280" y="4007816"/>
            <a:ext cx="2469600" cy="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03A9D26-8FE7-49A3-99FB-4FD13885A730}"/>
              </a:ext>
            </a:extLst>
          </p:cNvPr>
          <p:cNvCxnSpPr>
            <a:cxnSpLocks/>
          </p:cNvCxnSpPr>
          <p:nvPr/>
        </p:nvCxnSpPr>
        <p:spPr>
          <a:xfrm flipH="1">
            <a:off x="9143280" y="4938352"/>
            <a:ext cx="2469600" cy="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BE958100-F670-4A01-8560-A10DDB1B50E7}"/>
              </a:ext>
            </a:extLst>
          </p:cNvPr>
          <p:cNvSpPr/>
          <p:nvPr/>
        </p:nvSpPr>
        <p:spPr>
          <a:xfrm>
            <a:off x="3633566" y="2207319"/>
            <a:ext cx="2268980" cy="871331"/>
          </a:xfrm>
          <a:prstGeom prst="homePlate">
            <a:avLst>
              <a:gd name="adj" fmla="val 18254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44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</a:t>
            </a:r>
          </a:p>
        </p:txBody>
      </p:sp>
      <p:sp>
        <p:nvSpPr>
          <p:cNvPr id="31" name="Arrow: Pentagon 30">
            <a:extLst>
              <a:ext uri="{FF2B5EF4-FFF2-40B4-BE49-F238E27FC236}">
                <a16:creationId xmlns:a16="http://schemas.microsoft.com/office/drawing/2014/main" id="{961F6330-B1ED-49BD-9D53-5E1BDD9D613E}"/>
              </a:ext>
            </a:extLst>
          </p:cNvPr>
          <p:cNvSpPr/>
          <p:nvPr/>
        </p:nvSpPr>
        <p:spPr>
          <a:xfrm>
            <a:off x="3675904" y="2250610"/>
            <a:ext cx="2184304" cy="784749"/>
          </a:xfrm>
          <a:prstGeom prst="homePlate">
            <a:avLst>
              <a:gd name="adj" fmla="val 18254"/>
            </a:avLst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144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0C9C6BF1-4AA4-4190-93D5-A1C0E6C96E6D}"/>
              </a:ext>
            </a:extLst>
          </p:cNvPr>
          <p:cNvSpPr/>
          <p:nvPr/>
        </p:nvSpPr>
        <p:spPr>
          <a:xfrm>
            <a:off x="3633566" y="3467118"/>
            <a:ext cx="2268980" cy="871331"/>
          </a:xfrm>
          <a:prstGeom prst="homePlate">
            <a:avLst>
              <a:gd name="adj" fmla="val 18254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44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</a:t>
            </a:r>
          </a:p>
        </p:txBody>
      </p:sp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F6D8E5D1-0673-4A51-AD09-319FFC33136D}"/>
              </a:ext>
            </a:extLst>
          </p:cNvPr>
          <p:cNvSpPr/>
          <p:nvPr/>
        </p:nvSpPr>
        <p:spPr>
          <a:xfrm>
            <a:off x="3675904" y="3510409"/>
            <a:ext cx="2184304" cy="784749"/>
          </a:xfrm>
          <a:prstGeom prst="homePlate">
            <a:avLst>
              <a:gd name="adj" fmla="val 18254"/>
            </a:avLst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144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F5AC4248-2EB2-4D0F-A7DF-EC3A1970A4F0}"/>
              </a:ext>
            </a:extLst>
          </p:cNvPr>
          <p:cNvSpPr/>
          <p:nvPr/>
        </p:nvSpPr>
        <p:spPr>
          <a:xfrm>
            <a:off x="3633566" y="4726917"/>
            <a:ext cx="2268980" cy="871331"/>
          </a:xfrm>
          <a:prstGeom prst="homePlate">
            <a:avLst>
              <a:gd name="adj" fmla="val 18254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44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dolor</a:t>
            </a:r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23246429-E3EF-422E-A9A8-377B0DFB01E6}"/>
              </a:ext>
            </a:extLst>
          </p:cNvPr>
          <p:cNvSpPr/>
          <p:nvPr/>
        </p:nvSpPr>
        <p:spPr>
          <a:xfrm>
            <a:off x="3675904" y="4770208"/>
            <a:ext cx="2184304" cy="784749"/>
          </a:xfrm>
          <a:prstGeom prst="homePlate">
            <a:avLst>
              <a:gd name="adj" fmla="val 18254"/>
            </a:avLst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144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7E4E6E1A-CD3B-4114-A04F-589428379762}"/>
              </a:ext>
            </a:extLst>
          </p:cNvPr>
          <p:cNvSpPr txBox="1">
            <a:spLocks/>
          </p:cNvSpPr>
          <p:nvPr/>
        </p:nvSpPr>
        <p:spPr>
          <a:xfrm>
            <a:off x="419100" y="396956"/>
            <a:ext cx="11251777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0"/>
              </a:rPr>
              <a:t>Lorem ipsum dolor sit amet</a:t>
            </a:r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A8EBE9BD-5415-4B5B-9C53-0119BDC320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5183" y="1630207"/>
            <a:ext cx="253175" cy="253175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196DB49E-70DF-4BBD-AC12-31BA80261E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9221" y="1630207"/>
            <a:ext cx="253175" cy="253175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82F48357-E035-4BC1-9F71-D5FC03AC99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57277" y="1630207"/>
            <a:ext cx="253175" cy="253175"/>
          </a:xfrm>
          <a:prstGeom prst="rect">
            <a:avLst/>
          </a:prstGeom>
        </p:spPr>
      </p:pic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DF64926C-3732-4458-A81C-4E68B1AA5672}"/>
              </a:ext>
            </a:extLst>
          </p:cNvPr>
          <p:cNvSpPr/>
          <p:nvPr/>
        </p:nvSpPr>
        <p:spPr>
          <a:xfrm rot="5400000">
            <a:off x="6469332" y="2479778"/>
            <a:ext cx="111173" cy="9583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08775FC5-D12C-4452-BB44-DAA9F43DF7E2}"/>
              </a:ext>
            </a:extLst>
          </p:cNvPr>
          <p:cNvSpPr/>
          <p:nvPr/>
        </p:nvSpPr>
        <p:spPr>
          <a:xfrm rot="5400000">
            <a:off x="6469332" y="3434569"/>
            <a:ext cx="111173" cy="9583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373FC909-98DC-4A28-BE69-9407B4B668AB}"/>
              </a:ext>
            </a:extLst>
          </p:cNvPr>
          <p:cNvSpPr/>
          <p:nvPr/>
        </p:nvSpPr>
        <p:spPr>
          <a:xfrm rot="5400000">
            <a:off x="6469332" y="4343711"/>
            <a:ext cx="111173" cy="9583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39E2C469-D2EE-454F-B9F2-C0419C28F802}"/>
              </a:ext>
            </a:extLst>
          </p:cNvPr>
          <p:cNvSpPr/>
          <p:nvPr/>
        </p:nvSpPr>
        <p:spPr>
          <a:xfrm rot="5400000">
            <a:off x="6469332" y="5270440"/>
            <a:ext cx="111173" cy="9583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434B5240-E65C-40E1-838C-E79BA7408520}"/>
              </a:ext>
            </a:extLst>
          </p:cNvPr>
          <p:cNvSpPr/>
          <p:nvPr/>
        </p:nvSpPr>
        <p:spPr>
          <a:xfrm rot="5400000">
            <a:off x="9303972" y="2479778"/>
            <a:ext cx="111173" cy="9583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C708B420-6DFE-4238-B485-9A1D3A7321B6}"/>
              </a:ext>
            </a:extLst>
          </p:cNvPr>
          <p:cNvSpPr/>
          <p:nvPr/>
        </p:nvSpPr>
        <p:spPr>
          <a:xfrm rot="5400000">
            <a:off x="9303972" y="3434569"/>
            <a:ext cx="111173" cy="9583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03C5D34-7915-4D58-9B62-BDE01A3351E8}"/>
              </a:ext>
            </a:extLst>
          </p:cNvPr>
          <p:cNvSpPr/>
          <p:nvPr/>
        </p:nvSpPr>
        <p:spPr>
          <a:xfrm rot="5400000">
            <a:off x="9303972" y="4343711"/>
            <a:ext cx="111173" cy="9583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70EF696E-A6FC-4A07-BA3C-02D95F72D962}"/>
              </a:ext>
            </a:extLst>
          </p:cNvPr>
          <p:cNvSpPr/>
          <p:nvPr/>
        </p:nvSpPr>
        <p:spPr>
          <a:xfrm rot="5400000">
            <a:off x="9303972" y="5270440"/>
            <a:ext cx="111173" cy="9583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39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78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Raleway</vt:lpstr>
      <vt:lpstr>Calibri Light</vt:lpstr>
      <vt:lpstr>Poppins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2023-01-02T09:42:23Z</dcterms:modified>
</cp:coreProperties>
</file>