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80" r:id="rId2"/>
  </p:sldIdLst>
  <p:sldSz cx="12192000" cy="6858000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  <p:embeddedFont>
      <p:font typeface="Calibri Light" panose="020F0302020204030204" pitchFamily="34" charset="0"/>
      <p:regular r:id="rId7"/>
      <p:italic r:id="rId8"/>
    </p:embeddedFont>
    <p:embeddedFont>
      <p:font typeface="Roboto" panose="02000000000000000000" pitchFamily="2" charset="0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68" userDrawn="1">
          <p15:clr>
            <a:srgbClr val="A4A3A4"/>
          </p15:clr>
        </p15:guide>
        <p15:guide id="3" orient="horz" pos="867" userDrawn="1">
          <p15:clr>
            <a:srgbClr val="A4A3A4"/>
          </p15:clr>
        </p15:guide>
        <p15:guide id="4" orient="horz" pos="16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7F7"/>
    <a:srgbClr val="548235"/>
    <a:srgbClr val="262626"/>
    <a:srgbClr val="3B3838"/>
    <a:srgbClr val="0A0D97"/>
    <a:srgbClr val="BA2F04"/>
    <a:srgbClr val="A4A3A4"/>
    <a:srgbClr val="5B9BD5"/>
    <a:srgbClr val="F25082"/>
    <a:srgbClr val="1DF7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902" y="43"/>
      </p:cViewPr>
      <p:guideLst>
        <p:guide pos="268"/>
        <p:guide orient="horz" pos="867"/>
        <p:guide orient="horz" pos="161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57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font" Target="fonts/font9.fntdata"/><Relationship Id="rId5" Type="http://schemas.openxmlformats.org/officeDocument/2006/relationships/font" Target="fonts/font3.fntdata"/><Relationship Id="rId15" Type="http://schemas.openxmlformats.org/officeDocument/2006/relationships/tableStyles" Target="tableStyles.xml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84BE8-7006-33DE-1C5B-BC763E1A8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8B492E-F438-DA2A-D798-318E61A7AA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AA47A4-F538-802E-C7C1-12E692E49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4A386B-BCE9-93E6-3619-9504BF3A1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237A1-F704-0081-6CEB-F77F3A696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D77868-FEBE-613A-0564-44AF68C8B2D3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30721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F1043-67B6-3EA7-AF7C-859439331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B7249-0E20-E86B-3DC8-489C4E1AE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24A068-F812-2561-A946-8E90B8005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12A55-4160-3CA9-758D-D3E471171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E43452-AC7A-9813-BF98-1BBABABBD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7712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86368-74DB-2104-12B0-9A70B33E5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25AEF2-CD25-5999-BE3B-D023DD425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544C55-FA81-54BE-6B58-0ED4FAE65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2E6686-C96F-804C-1F4D-D47650EFE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D2F0D-4EE6-4204-06CF-2CEAE2377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950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20E89-A728-4B65-D4AB-A230E2809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F3A70-9501-FDEC-BF17-D8303AF3E0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DF1980-CD44-E594-FF6A-59D2B9D88F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7E7042-0BAB-D2FD-8844-E7600D0EF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62806F-58D0-0856-239C-BF349F474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8C37FB-01C1-0A9B-DEED-249AB746B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7972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0B354-4443-DB44-17CE-78A5C5B58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D47F24-198D-4A2C-E308-E84744D0A6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4BBC28-9C55-282B-628D-647B1082B1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33E41C-3BEA-DD17-38E6-7F8B079E4B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62BF7F-0799-52FF-BF36-968E07BC09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50E09D-A9DA-EBD2-B5A2-C13155B31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7AD049-1919-9083-899D-7AFC17E25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79E410-3126-5E55-299B-C0081753C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3429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87C7B-0BB6-2240-DB08-CF8686319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7C4915-477B-41E4-6C9D-BBF2F073A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4C9B9E-DA67-7357-7118-31BFA88F2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78E5ED-424A-4259-1236-CF811203F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3547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81FB48-27FD-3147-C262-D8F44AD6F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4EB4C-E046-1E67-3708-D39849E05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6430E2-B11C-E3B1-A934-612765001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8289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F68A9-1B03-88F0-7D86-E6B54A17E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7C407-1D4B-F900-743D-30E0CD026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B811F4-50AE-86F6-1554-9BE88E2EB8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F64FDE-A96C-49F2-BCC3-02EF27AA4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A905E3-5675-6DEF-1310-B388F2B2B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BA6EF3-29F5-D446-C420-0121D33CB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6685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C21B1-B755-C94A-E74D-B2BEA0A8E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D04B06-4480-FBEA-5727-94CDA5C141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90467F-F188-ED3C-5B1F-360BC88B21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A5C012-CF9C-3199-2D0F-FE406B3F8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74759B-3226-65B6-7CE4-17A06FBD9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BD4938-9F33-353A-4EE0-60D6D9F98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4441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BA39A-A30A-DC24-2195-711CF7BC1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FB6512-079F-70BD-9734-701E6FDC58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6B2941-13A7-C48C-5F89-8B4E2BE12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3059F4-94FF-92CA-AB80-EB071F992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674D8-5391-8FF1-B010-45E4B2B24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4809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FBD42F-F021-F14A-288D-4E7A1760F5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2945C8-B0A4-5C39-6910-46A0E8E976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FB87C1-6B13-6711-3E8C-85877D895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605A5-B9D7-53F9-5600-9B2499518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46E8D3-0F56-80A2-5CBD-212F9FCF4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5577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4363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37CF02-CE71-0F04-F37D-BAA72C3BA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CB310-031B-934E-C7A6-BF6BCC96BC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8F18C-44A4-E7BE-7F7A-A958B949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EB378-5BD8-A21D-FBFE-D8B032C698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26FAD0-B184-EAC2-9925-2222666C0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D95E97-1E12-46D7-4B87-C02CA1BE2917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3184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>
            <a:extLst>
              <a:ext uri="{FF2B5EF4-FFF2-40B4-BE49-F238E27FC236}">
                <a16:creationId xmlns:a16="http://schemas.microsoft.com/office/drawing/2014/main" id="{1FC6D058-1A28-4E8A-9D24-1D5AD9F6131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1480" y="1350963"/>
            <a:ext cx="3749040" cy="5257800"/>
          </a:xfrm>
          <a:prstGeom prst="rect">
            <a:avLst/>
          </a:prstGeom>
        </p:spPr>
      </p:pic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C495A6AD-91E7-4C9A-B214-FEC3055C6087}"/>
              </a:ext>
            </a:extLst>
          </p:cNvPr>
          <p:cNvSpPr/>
          <p:nvPr/>
        </p:nvSpPr>
        <p:spPr>
          <a:xfrm>
            <a:off x="4221480" y="1350963"/>
            <a:ext cx="3749040" cy="5261570"/>
          </a:xfrm>
          <a:custGeom>
            <a:avLst/>
            <a:gdLst>
              <a:gd name="connsiteX0" fmla="*/ 1874520 w 3749040"/>
              <a:gd name="connsiteY0" fmla="*/ 0 h 4712295"/>
              <a:gd name="connsiteX1" fmla="*/ 3739362 w 3749040"/>
              <a:gd name="connsiteY1" fmla="*/ 1682861 h 4712295"/>
              <a:gd name="connsiteX2" fmla="*/ 3744966 w 3749040"/>
              <a:gd name="connsiteY2" fmla="*/ 1793835 h 4712295"/>
              <a:gd name="connsiteX3" fmla="*/ 3749040 w 3749040"/>
              <a:gd name="connsiteY3" fmla="*/ 1793835 h 4712295"/>
              <a:gd name="connsiteX4" fmla="*/ 3749040 w 3749040"/>
              <a:gd name="connsiteY4" fmla="*/ 1874520 h 4712295"/>
              <a:gd name="connsiteX5" fmla="*/ 3749040 w 3749040"/>
              <a:gd name="connsiteY5" fmla="*/ 4712295 h 4712295"/>
              <a:gd name="connsiteX6" fmla="*/ 1440 w 3749040"/>
              <a:gd name="connsiteY6" fmla="*/ 4712295 h 4712295"/>
              <a:gd name="connsiteX7" fmla="*/ 1440 w 3749040"/>
              <a:gd name="connsiteY7" fmla="*/ 1903037 h 4712295"/>
              <a:gd name="connsiteX8" fmla="*/ 0 w 3749040"/>
              <a:gd name="connsiteY8" fmla="*/ 1874520 h 4712295"/>
              <a:gd name="connsiteX9" fmla="*/ 1440 w 3749040"/>
              <a:gd name="connsiteY9" fmla="*/ 1846003 h 4712295"/>
              <a:gd name="connsiteX10" fmla="*/ 1440 w 3749040"/>
              <a:gd name="connsiteY10" fmla="*/ 1793835 h 4712295"/>
              <a:gd name="connsiteX11" fmla="*/ 4075 w 3749040"/>
              <a:gd name="connsiteY11" fmla="*/ 1793835 h 4712295"/>
              <a:gd name="connsiteX12" fmla="*/ 9678 w 3749040"/>
              <a:gd name="connsiteY12" fmla="*/ 1682861 h 4712295"/>
              <a:gd name="connsiteX13" fmla="*/ 1874520 w 3749040"/>
              <a:gd name="connsiteY13" fmla="*/ 0 h 4712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749040" h="4712295">
                <a:moveTo>
                  <a:pt x="1874520" y="0"/>
                </a:moveTo>
                <a:cubicBezTo>
                  <a:pt x="2845085" y="0"/>
                  <a:pt x="3643368" y="737623"/>
                  <a:pt x="3739362" y="1682861"/>
                </a:cubicBezTo>
                <a:lnTo>
                  <a:pt x="3744966" y="1793835"/>
                </a:lnTo>
                <a:lnTo>
                  <a:pt x="3749040" y="1793835"/>
                </a:lnTo>
                <a:lnTo>
                  <a:pt x="3749040" y="1874520"/>
                </a:lnTo>
                <a:lnTo>
                  <a:pt x="3749040" y="4712295"/>
                </a:lnTo>
                <a:lnTo>
                  <a:pt x="1440" y="4712295"/>
                </a:lnTo>
                <a:lnTo>
                  <a:pt x="1440" y="1903037"/>
                </a:lnTo>
                <a:lnTo>
                  <a:pt x="0" y="1874520"/>
                </a:lnTo>
                <a:lnTo>
                  <a:pt x="1440" y="1846003"/>
                </a:lnTo>
                <a:lnTo>
                  <a:pt x="1440" y="1793835"/>
                </a:lnTo>
                <a:lnTo>
                  <a:pt x="4075" y="1793835"/>
                </a:lnTo>
                <a:lnTo>
                  <a:pt x="9678" y="1682861"/>
                </a:lnTo>
                <a:cubicBezTo>
                  <a:pt x="105672" y="737623"/>
                  <a:pt x="903956" y="0"/>
                  <a:pt x="1874520" y="0"/>
                </a:cubicBezTo>
                <a:close/>
              </a:path>
            </a:pathLst>
          </a:custGeom>
          <a:gradFill flip="none" rotWithShape="1">
            <a:gsLst>
              <a:gs pos="0">
                <a:srgbClr val="01668B">
                  <a:alpha val="15000"/>
                </a:srgbClr>
              </a:gs>
              <a:gs pos="100000">
                <a:srgbClr val="021D44"/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23B2746-1CB0-4819-A58D-14BDA87FE6BD}"/>
              </a:ext>
            </a:extLst>
          </p:cNvPr>
          <p:cNvSpPr txBox="1"/>
          <p:nvPr/>
        </p:nvSpPr>
        <p:spPr>
          <a:xfrm>
            <a:off x="421528" y="1135349"/>
            <a:ext cx="3592286" cy="75405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  <a:defRPr/>
            </a:pPr>
            <a:r>
              <a:rPr lang="en-GB" sz="1600" b="1" dirty="0">
                <a:solidFill>
                  <a:srgbClr val="0086CA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Lorem ipsum </a:t>
            </a:r>
            <a:endParaRPr lang="en-GB" sz="1400" b="1" dirty="0">
              <a:solidFill>
                <a:srgbClr val="0086CA"/>
              </a:solidFill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  <a:p>
            <a:pPr>
              <a:spcBef>
                <a:spcPts val="300"/>
              </a:spcBef>
              <a:spcAft>
                <a:spcPts val="300"/>
              </a:spcAft>
              <a:defRPr/>
            </a:pPr>
            <a:r>
              <a:rPr lang="en-US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Lorem ipsum dolor sit </a:t>
            </a:r>
            <a:r>
              <a:rPr lang="en-US" sz="140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amet</a:t>
            </a:r>
            <a:r>
              <a:rPr lang="en-US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, </a:t>
            </a:r>
            <a:r>
              <a:rPr lang="en-US" sz="140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consectetur</a:t>
            </a:r>
            <a:r>
              <a:rPr lang="en-US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adipiscing</a:t>
            </a:r>
            <a:r>
              <a:rPr lang="en-US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elit</a:t>
            </a:r>
            <a:r>
              <a:rPr lang="en-US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, 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F9251B80-A13B-4D55-AEF1-7333E640C5B7}"/>
              </a:ext>
            </a:extLst>
          </p:cNvPr>
          <p:cNvCxnSpPr>
            <a:cxnSpLocks/>
          </p:cNvCxnSpPr>
          <p:nvPr/>
        </p:nvCxnSpPr>
        <p:spPr>
          <a:xfrm>
            <a:off x="419100" y="2445509"/>
            <a:ext cx="3420000" cy="0"/>
          </a:xfrm>
          <a:prstGeom prst="line">
            <a:avLst/>
          </a:prstGeom>
          <a:noFill/>
          <a:ln w="6350" cap="flat" cmpd="sng" algn="ctr">
            <a:solidFill>
              <a:srgbClr val="FFFFFF">
                <a:lumMod val="85000"/>
              </a:srgbClr>
            </a:solidFill>
            <a:prstDash val="solid"/>
            <a:miter lim="800000"/>
          </a:ln>
          <a:effectLst/>
        </p:spPr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EB46E363-8CF7-4C60-8542-F6DCBB88D259}"/>
              </a:ext>
            </a:extLst>
          </p:cNvPr>
          <p:cNvCxnSpPr>
            <a:cxnSpLocks/>
          </p:cNvCxnSpPr>
          <p:nvPr/>
        </p:nvCxnSpPr>
        <p:spPr>
          <a:xfrm>
            <a:off x="419100" y="4078552"/>
            <a:ext cx="3420000" cy="0"/>
          </a:xfrm>
          <a:prstGeom prst="line">
            <a:avLst/>
          </a:prstGeom>
          <a:noFill/>
          <a:ln w="6350" cap="flat" cmpd="sng" algn="ctr">
            <a:solidFill>
              <a:srgbClr val="FFFFFF">
                <a:lumMod val="85000"/>
              </a:srgbClr>
            </a:solidFill>
            <a:prstDash val="solid"/>
            <a:miter lim="800000"/>
          </a:ln>
          <a:effectLst/>
        </p:spPr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6030E4A4-0CEE-47BB-8B8C-E3F62E46722E}"/>
              </a:ext>
            </a:extLst>
          </p:cNvPr>
          <p:cNvCxnSpPr>
            <a:cxnSpLocks/>
          </p:cNvCxnSpPr>
          <p:nvPr/>
        </p:nvCxnSpPr>
        <p:spPr>
          <a:xfrm>
            <a:off x="8353949" y="2445509"/>
            <a:ext cx="3420000" cy="0"/>
          </a:xfrm>
          <a:prstGeom prst="line">
            <a:avLst/>
          </a:prstGeom>
          <a:noFill/>
          <a:ln w="6350" cap="flat" cmpd="sng" algn="ctr">
            <a:solidFill>
              <a:srgbClr val="FFFFFF">
                <a:lumMod val="85000"/>
              </a:srgbClr>
            </a:solidFill>
            <a:prstDash val="solid"/>
            <a:miter lim="800000"/>
          </a:ln>
          <a:effectLst/>
        </p:spPr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0CF44DB1-C33D-4A21-8BFD-6D5E00EC5CE8}"/>
              </a:ext>
            </a:extLst>
          </p:cNvPr>
          <p:cNvCxnSpPr>
            <a:cxnSpLocks/>
          </p:cNvCxnSpPr>
          <p:nvPr/>
        </p:nvCxnSpPr>
        <p:spPr>
          <a:xfrm>
            <a:off x="8353949" y="4078552"/>
            <a:ext cx="3420000" cy="0"/>
          </a:xfrm>
          <a:prstGeom prst="line">
            <a:avLst/>
          </a:prstGeom>
          <a:noFill/>
          <a:ln w="6350" cap="flat" cmpd="sng" algn="ctr">
            <a:solidFill>
              <a:srgbClr val="FFFFFF">
                <a:lumMod val="85000"/>
              </a:srgbClr>
            </a:solidFill>
            <a:prstDash val="solid"/>
            <a:miter lim="800000"/>
          </a:ln>
          <a:effectLst/>
        </p:spPr>
      </p:cxnSp>
      <p:sp>
        <p:nvSpPr>
          <p:cNvPr id="43" name="Arc 42">
            <a:extLst>
              <a:ext uri="{FF2B5EF4-FFF2-40B4-BE49-F238E27FC236}">
                <a16:creationId xmlns:a16="http://schemas.microsoft.com/office/drawing/2014/main" id="{023A3C1D-0C05-444F-99CC-0F00214DD085}"/>
              </a:ext>
            </a:extLst>
          </p:cNvPr>
          <p:cNvSpPr/>
          <p:nvPr/>
        </p:nvSpPr>
        <p:spPr>
          <a:xfrm>
            <a:off x="3917442" y="1043155"/>
            <a:ext cx="4357116" cy="4357116"/>
          </a:xfrm>
          <a:prstGeom prst="arc">
            <a:avLst>
              <a:gd name="adj1" fmla="val 10911547"/>
              <a:gd name="adj2" fmla="val 84449"/>
            </a:avLst>
          </a:prstGeom>
          <a:noFill/>
          <a:ln w="6350" cap="flat" cmpd="sng" algn="ctr">
            <a:solidFill>
              <a:srgbClr val="FFFFFF">
                <a:lumMod val="85000"/>
              </a:srgbClr>
            </a:solidFill>
            <a:prstDash val="lg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53C46357-3FF7-4FF6-B8BC-765D37E9271A}"/>
              </a:ext>
            </a:extLst>
          </p:cNvPr>
          <p:cNvCxnSpPr>
            <a:cxnSpLocks/>
          </p:cNvCxnSpPr>
          <p:nvPr/>
        </p:nvCxnSpPr>
        <p:spPr>
          <a:xfrm>
            <a:off x="3917966" y="3163888"/>
            <a:ext cx="0" cy="2895599"/>
          </a:xfrm>
          <a:prstGeom prst="line">
            <a:avLst/>
          </a:prstGeom>
          <a:noFill/>
          <a:ln w="6350" cap="flat" cmpd="sng" algn="ctr">
            <a:solidFill>
              <a:srgbClr val="FFFFFF">
                <a:lumMod val="85000"/>
              </a:srgbClr>
            </a:solidFill>
            <a:prstDash val="lgDash"/>
            <a:miter lim="800000"/>
          </a:ln>
          <a:effectLst/>
        </p:spPr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0C42C86C-FD33-4EB2-8460-83DD8433882D}"/>
              </a:ext>
            </a:extLst>
          </p:cNvPr>
          <p:cNvCxnSpPr>
            <a:cxnSpLocks/>
          </p:cNvCxnSpPr>
          <p:nvPr/>
        </p:nvCxnSpPr>
        <p:spPr>
          <a:xfrm>
            <a:off x="8274558" y="3163888"/>
            <a:ext cx="0" cy="2895599"/>
          </a:xfrm>
          <a:prstGeom prst="line">
            <a:avLst/>
          </a:prstGeom>
          <a:noFill/>
          <a:ln w="6350" cap="flat" cmpd="sng" algn="ctr">
            <a:solidFill>
              <a:srgbClr val="FFFFFF">
                <a:lumMod val="85000"/>
              </a:srgbClr>
            </a:solidFill>
            <a:prstDash val="lgDash"/>
            <a:miter lim="800000"/>
          </a:ln>
          <a:effectLst/>
        </p:spPr>
      </p:cxnSp>
      <p:sp>
        <p:nvSpPr>
          <p:cNvPr id="46" name="Oval 45">
            <a:extLst>
              <a:ext uri="{FF2B5EF4-FFF2-40B4-BE49-F238E27FC236}">
                <a16:creationId xmlns:a16="http://schemas.microsoft.com/office/drawing/2014/main" id="{8F28D583-5097-4445-B1EA-809B4C3F06D0}"/>
              </a:ext>
            </a:extLst>
          </p:cNvPr>
          <p:cNvSpPr/>
          <p:nvPr/>
        </p:nvSpPr>
        <p:spPr>
          <a:xfrm>
            <a:off x="4216359" y="1225591"/>
            <a:ext cx="594228" cy="594228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D0D4D9"/>
              </a:gs>
            </a:gsLst>
            <a:lin ang="10800000" scaled="1"/>
            <a:tileRect/>
          </a:gradFill>
          <a:ln w="12700">
            <a:solidFill>
              <a:srgbClr val="FFFFFF"/>
            </a:solidFill>
            <a:miter/>
          </a:ln>
          <a:effectLst>
            <a:outerShdw blurRad="63500" dist="58911" dir="2452698" rotWithShape="0">
              <a:srgbClr val="000000">
                <a:alpha val="27386"/>
              </a:srgbClr>
            </a:outerShdw>
          </a:effectLst>
        </p:spPr>
        <p:txBody>
          <a:bodyPr lIns="45719" tIns="0" rIns="45719" bIns="0" anchor="t"/>
          <a:lstStyle/>
          <a:p>
            <a:pPr algn="ctr"/>
            <a:endParaRPr lang="en-GB" sz="1200" dirty="0">
              <a:solidFill>
                <a:srgbClr val="002449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CC4E79CC-A283-441A-A9FE-A39993400423}"/>
              </a:ext>
            </a:extLst>
          </p:cNvPr>
          <p:cNvSpPr/>
          <p:nvPr/>
        </p:nvSpPr>
        <p:spPr>
          <a:xfrm>
            <a:off x="3533093" y="4593479"/>
            <a:ext cx="594228" cy="594228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D0D4D9"/>
              </a:gs>
            </a:gsLst>
            <a:lin ang="10800000" scaled="1"/>
            <a:tileRect/>
          </a:gradFill>
          <a:ln w="12700">
            <a:solidFill>
              <a:srgbClr val="FFFFFF"/>
            </a:solidFill>
            <a:miter/>
          </a:ln>
          <a:effectLst>
            <a:outerShdw blurRad="63500" dist="58911" dir="2452698" rotWithShape="0">
              <a:srgbClr val="000000">
                <a:alpha val="27386"/>
              </a:srgbClr>
            </a:outerShdw>
          </a:effectLst>
        </p:spPr>
        <p:txBody>
          <a:bodyPr lIns="45719" tIns="0" rIns="45719" bIns="0" anchor="t"/>
          <a:lstStyle/>
          <a:p>
            <a:pPr algn="ctr"/>
            <a:endParaRPr lang="en-GB" sz="1200" dirty="0">
              <a:solidFill>
                <a:srgbClr val="002449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EFE12BA0-BD97-4E88-8A9E-DAB895861A81}"/>
              </a:ext>
            </a:extLst>
          </p:cNvPr>
          <p:cNvSpPr/>
          <p:nvPr/>
        </p:nvSpPr>
        <p:spPr>
          <a:xfrm>
            <a:off x="3533093" y="2924599"/>
            <a:ext cx="594228" cy="594228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D0D4D9"/>
              </a:gs>
            </a:gsLst>
            <a:lin ang="10800000" scaled="1"/>
            <a:tileRect/>
          </a:gradFill>
          <a:ln w="12700">
            <a:solidFill>
              <a:srgbClr val="FFFFFF"/>
            </a:solidFill>
            <a:miter/>
          </a:ln>
          <a:effectLst>
            <a:outerShdw blurRad="63500" dist="58911" dir="2452698" rotWithShape="0">
              <a:srgbClr val="000000">
                <a:alpha val="27386"/>
              </a:srgbClr>
            </a:outerShdw>
          </a:effectLst>
        </p:spPr>
        <p:txBody>
          <a:bodyPr lIns="45719" tIns="0" rIns="45719" bIns="0" anchor="t"/>
          <a:lstStyle/>
          <a:p>
            <a:pPr algn="ctr"/>
            <a:endParaRPr lang="en-GB" sz="1200" dirty="0">
              <a:solidFill>
                <a:srgbClr val="002449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ACF58DBE-EBEA-4AED-9436-C625B6B675CC}"/>
              </a:ext>
            </a:extLst>
          </p:cNvPr>
          <p:cNvSpPr/>
          <p:nvPr/>
        </p:nvSpPr>
        <p:spPr>
          <a:xfrm flipH="1">
            <a:off x="7353769" y="1225591"/>
            <a:ext cx="594228" cy="594228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D0D4D9"/>
              </a:gs>
            </a:gsLst>
            <a:lin ang="10800000" scaled="1"/>
            <a:tileRect/>
          </a:gradFill>
          <a:ln w="12700">
            <a:solidFill>
              <a:srgbClr val="FFFFFF"/>
            </a:solidFill>
            <a:miter/>
          </a:ln>
          <a:effectLst>
            <a:outerShdw blurRad="63500" dist="58911" dir="2452698" rotWithShape="0">
              <a:srgbClr val="000000">
                <a:alpha val="27386"/>
              </a:srgbClr>
            </a:outerShdw>
          </a:effectLst>
        </p:spPr>
        <p:txBody>
          <a:bodyPr lIns="45719" tIns="0" rIns="45719" bIns="0" anchor="t"/>
          <a:lstStyle/>
          <a:p>
            <a:pPr algn="ctr"/>
            <a:endParaRPr lang="en-GB" sz="1200" dirty="0">
              <a:solidFill>
                <a:srgbClr val="002449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7655B000-E84C-42C4-9D79-53DF0B072A97}"/>
              </a:ext>
            </a:extLst>
          </p:cNvPr>
          <p:cNvSpPr/>
          <p:nvPr/>
        </p:nvSpPr>
        <p:spPr>
          <a:xfrm flipH="1">
            <a:off x="8037035" y="4593479"/>
            <a:ext cx="594228" cy="594228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D0D4D9"/>
              </a:gs>
            </a:gsLst>
            <a:lin ang="10800000" scaled="1"/>
            <a:tileRect/>
          </a:gradFill>
          <a:ln w="12700">
            <a:solidFill>
              <a:srgbClr val="FFFFFF"/>
            </a:solidFill>
            <a:miter/>
          </a:ln>
          <a:effectLst>
            <a:outerShdw blurRad="63500" dist="58911" dir="2452698" rotWithShape="0">
              <a:srgbClr val="000000">
                <a:alpha val="27386"/>
              </a:srgbClr>
            </a:outerShdw>
          </a:effectLst>
        </p:spPr>
        <p:txBody>
          <a:bodyPr lIns="45719" tIns="0" rIns="45719" bIns="0" anchor="t"/>
          <a:lstStyle/>
          <a:p>
            <a:pPr algn="ctr"/>
            <a:endParaRPr lang="en-GB" sz="1200" dirty="0">
              <a:solidFill>
                <a:srgbClr val="002449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1090731B-F064-41F0-A5ED-6DA6EF5F41F6}"/>
              </a:ext>
            </a:extLst>
          </p:cNvPr>
          <p:cNvSpPr/>
          <p:nvPr/>
        </p:nvSpPr>
        <p:spPr>
          <a:xfrm flipH="1">
            <a:off x="8037035" y="2924599"/>
            <a:ext cx="594228" cy="594228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D0D4D9"/>
              </a:gs>
            </a:gsLst>
            <a:lin ang="10800000" scaled="1"/>
            <a:tileRect/>
          </a:gradFill>
          <a:ln w="12700">
            <a:solidFill>
              <a:srgbClr val="FFFFFF"/>
            </a:solidFill>
            <a:miter/>
          </a:ln>
          <a:effectLst>
            <a:outerShdw blurRad="63500" dist="58911" dir="2452698" rotWithShape="0">
              <a:srgbClr val="000000">
                <a:alpha val="27386"/>
              </a:srgbClr>
            </a:outerShdw>
          </a:effectLst>
        </p:spPr>
        <p:txBody>
          <a:bodyPr lIns="45719" tIns="0" rIns="45719" bIns="0" anchor="t"/>
          <a:lstStyle/>
          <a:p>
            <a:pPr algn="ctr"/>
            <a:endParaRPr lang="en-GB" sz="1200" dirty="0">
              <a:solidFill>
                <a:srgbClr val="002449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F560E5C-9F4D-444B-8C71-F7C09DD752A0}"/>
              </a:ext>
            </a:extLst>
          </p:cNvPr>
          <p:cNvSpPr txBox="1"/>
          <p:nvPr/>
        </p:nvSpPr>
        <p:spPr>
          <a:xfrm>
            <a:off x="8267699" y="1135349"/>
            <a:ext cx="3492179" cy="78483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  <a:defRPr/>
            </a:pPr>
            <a:r>
              <a:rPr lang="en-GB" sz="1800" b="1" dirty="0">
                <a:solidFill>
                  <a:srgbClr val="0086CA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Lorem ipsum </a:t>
            </a:r>
            <a:endParaRPr lang="en-GB" sz="1600" b="1" dirty="0">
              <a:solidFill>
                <a:srgbClr val="0086CA"/>
              </a:solidFill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  <a:p>
            <a:pPr>
              <a:spcBef>
                <a:spcPts val="300"/>
              </a:spcBef>
              <a:spcAft>
                <a:spcPts val="300"/>
              </a:spcAft>
              <a:defRPr/>
            </a:pPr>
            <a:r>
              <a:rPr lang="en-US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Lorem ipsum dolor sit </a:t>
            </a:r>
            <a:r>
              <a:rPr lang="en-US" sz="140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amet</a:t>
            </a:r>
            <a:r>
              <a:rPr lang="en-US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, </a:t>
            </a:r>
            <a:r>
              <a:rPr lang="en-US" sz="140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consectetur</a:t>
            </a:r>
            <a:r>
              <a:rPr lang="en-US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adipiscing</a:t>
            </a:r>
            <a:r>
              <a:rPr lang="en-US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elit</a:t>
            </a:r>
            <a:r>
              <a:rPr lang="en-US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, 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DD4A18E-09C7-442E-A7BC-0DFAC84B47BA}"/>
              </a:ext>
            </a:extLst>
          </p:cNvPr>
          <p:cNvSpPr txBox="1"/>
          <p:nvPr/>
        </p:nvSpPr>
        <p:spPr>
          <a:xfrm>
            <a:off x="421527" y="2783131"/>
            <a:ext cx="2819383" cy="75405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  <a:defRPr/>
            </a:pPr>
            <a:r>
              <a:rPr lang="en-GB" sz="1600" b="1" dirty="0">
                <a:solidFill>
                  <a:srgbClr val="0086CA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Lorem ipsum </a:t>
            </a:r>
            <a:endParaRPr lang="en-GB" sz="1400" b="1" dirty="0">
              <a:solidFill>
                <a:srgbClr val="0086CA"/>
              </a:solidFill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  <a:p>
            <a:pPr>
              <a:spcBef>
                <a:spcPts val="300"/>
              </a:spcBef>
              <a:spcAft>
                <a:spcPts val="300"/>
              </a:spcAft>
              <a:defRPr/>
            </a:pPr>
            <a:r>
              <a:rPr lang="en-US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Lorem ipsum dolor sit </a:t>
            </a:r>
            <a:r>
              <a:rPr lang="en-US" sz="140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amet</a:t>
            </a:r>
            <a:r>
              <a:rPr lang="en-US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, </a:t>
            </a:r>
            <a:r>
              <a:rPr lang="en-US" sz="140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consectetur</a:t>
            </a:r>
            <a:r>
              <a:rPr lang="en-US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adipiscing</a:t>
            </a:r>
            <a:r>
              <a:rPr lang="en-US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elit</a:t>
            </a:r>
            <a:r>
              <a:rPr lang="en-US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, 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15A892A-0D61-4CB6-B054-030274E0A657}"/>
              </a:ext>
            </a:extLst>
          </p:cNvPr>
          <p:cNvSpPr txBox="1"/>
          <p:nvPr/>
        </p:nvSpPr>
        <p:spPr>
          <a:xfrm>
            <a:off x="8896350" y="2848425"/>
            <a:ext cx="2852738" cy="75405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  <a:defRPr/>
            </a:pPr>
            <a:r>
              <a:rPr lang="en-GB" sz="1600" b="1" dirty="0">
                <a:solidFill>
                  <a:srgbClr val="0086CA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Lorem ipsum </a:t>
            </a:r>
            <a:endParaRPr lang="en-GB" sz="1400" b="1" dirty="0">
              <a:solidFill>
                <a:srgbClr val="0086CA"/>
              </a:solidFill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  <a:p>
            <a:pPr>
              <a:spcBef>
                <a:spcPts val="300"/>
              </a:spcBef>
              <a:spcAft>
                <a:spcPts val="300"/>
              </a:spcAft>
              <a:defRPr/>
            </a:pPr>
            <a:r>
              <a:rPr lang="en-US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Lorem ipsum dolor sit </a:t>
            </a:r>
            <a:r>
              <a:rPr lang="en-US" sz="140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amet</a:t>
            </a:r>
            <a:r>
              <a:rPr lang="en-US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, </a:t>
            </a:r>
            <a:r>
              <a:rPr lang="en-US" sz="140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consectetur</a:t>
            </a:r>
            <a:r>
              <a:rPr lang="en-US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adipiscing</a:t>
            </a:r>
            <a:r>
              <a:rPr lang="en-US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elit</a:t>
            </a:r>
            <a:r>
              <a:rPr lang="en-US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, 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B00E423-D7BF-4712-9DCA-34C5F93ECF91}"/>
              </a:ext>
            </a:extLst>
          </p:cNvPr>
          <p:cNvSpPr txBox="1"/>
          <p:nvPr/>
        </p:nvSpPr>
        <p:spPr>
          <a:xfrm>
            <a:off x="421528" y="4278599"/>
            <a:ext cx="2830010" cy="75405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  <a:defRPr/>
            </a:pPr>
            <a:r>
              <a:rPr lang="en-GB" sz="1600" b="1" dirty="0">
                <a:solidFill>
                  <a:srgbClr val="0086CA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Lorem ipsum </a:t>
            </a:r>
            <a:endParaRPr lang="en-GB" sz="1400" b="1" dirty="0">
              <a:solidFill>
                <a:srgbClr val="0086CA"/>
              </a:solidFill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  <a:p>
            <a:pPr>
              <a:spcBef>
                <a:spcPts val="300"/>
              </a:spcBef>
              <a:spcAft>
                <a:spcPts val="300"/>
              </a:spcAft>
              <a:defRPr/>
            </a:pPr>
            <a:r>
              <a:rPr lang="en-US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Lorem ipsum dolor sit </a:t>
            </a:r>
            <a:r>
              <a:rPr lang="en-US" sz="140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amet</a:t>
            </a:r>
            <a:r>
              <a:rPr lang="en-US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, </a:t>
            </a:r>
            <a:r>
              <a:rPr lang="en-US" sz="140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consectetur</a:t>
            </a:r>
            <a:r>
              <a:rPr lang="en-US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adipiscing</a:t>
            </a:r>
            <a:r>
              <a:rPr lang="en-US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elit</a:t>
            </a:r>
            <a:r>
              <a:rPr lang="en-US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, 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A7A9B66-E3BB-44A7-9C58-87668AC5722C}"/>
              </a:ext>
            </a:extLst>
          </p:cNvPr>
          <p:cNvSpPr txBox="1"/>
          <p:nvPr/>
        </p:nvSpPr>
        <p:spPr>
          <a:xfrm>
            <a:off x="8896350" y="4455239"/>
            <a:ext cx="2863528" cy="75405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  <a:defRPr/>
            </a:pPr>
            <a:r>
              <a:rPr lang="en-GB" sz="1600" b="1" dirty="0">
                <a:solidFill>
                  <a:srgbClr val="0086CA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Lorem ipsum </a:t>
            </a:r>
            <a:endParaRPr lang="en-GB" sz="1400" b="1" dirty="0">
              <a:solidFill>
                <a:srgbClr val="0086CA"/>
              </a:solidFill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  <a:p>
            <a:pPr>
              <a:spcBef>
                <a:spcPts val="300"/>
              </a:spcBef>
              <a:spcAft>
                <a:spcPts val="300"/>
              </a:spcAft>
              <a:defRPr/>
            </a:pPr>
            <a:r>
              <a:rPr lang="en-US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Lorem ipsum dolor sit </a:t>
            </a:r>
            <a:r>
              <a:rPr lang="en-US" sz="140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amet</a:t>
            </a:r>
            <a:r>
              <a:rPr lang="en-US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, </a:t>
            </a:r>
            <a:r>
              <a:rPr lang="en-US" sz="140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consectetur</a:t>
            </a:r>
            <a:r>
              <a:rPr lang="en-US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adipiscing</a:t>
            </a:r>
            <a:r>
              <a:rPr lang="en-US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elit</a:t>
            </a:r>
            <a:r>
              <a:rPr lang="en-US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, </a:t>
            </a:r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639FD06E-4848-48FA-9F6F-325A5CDE6363}"/>
              </a:ext>
            </a:extLst>
          </p:cNvPr>
          <p:cNvSpPr/>
          <p:nvPr/>
        </p:nvSpPr>
        <p:spPr>
          <a:xfrm>
            <a:off x="4742689" y="5175907"/>
            <a:ext cx="3096768" cy="813600"/>
          </a:xfrm>
          <a:custGeom>
            <a:avLst/>
            <a:gdLst>
              <a:gd name="connsiteX0" fmla="*/ 17360 w 3126527"/>
              <a:gd name="connsiteY0" fmla="*/ 0 h 913137"/>
              <a:gd name="connsiteX1" fmla="*/ 2974334 w 3126527"/>
              <a:gd name="connsiteY1" fmla="*/ 0 h 913137"/>
              <a:gd name="connsiteX2" fmla="*/ 3126527 w 3126527"/>
              <a:gd name="connsiteY2" fmla="*/ 152193 h 913137"/>
              <a:gd name="connsiteX3" fmla="*/ 3126527 w 3126527"/>
              <a:gd name="connsiteY3" fmla="*/ 760944 h 913137"/>
              <a:gd name="connsiteX4" fmla="*/ 2974334 w 3126527"/>
              <a:gd name="connsiteY4" fmla="*/ 913137 h 913137"/>
              <a:gd name="connsiteX5" fmla="*/ 17360 w 3126527"/>
              <a:gd name="connsiteY5" fmla="*/ 913137 h 913137"/>
              <a:gd name="connsiteX6" fmla="*/ 0 w 3126527"/>
              <a:gd name="connsiteY6" fmla="*/ 909632 h 913137"/>
              <a:gd name="connsiteX7" fmla="*/ 0 w 3126527"/>
              <a:gd name="connsiteY7" fmla="*/ 3505 h 913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26527" h="913137">
                <a:moveTo>
                  <a:pt x="17360" y="0"/>
                </a:moveTo>
                <a:lnTo>
                  <a:pt x="2974334" y="0"/>
                </a:lnTo>
                <a:cubicBezTo>
                  <a:pt x="3058388" y="0"/>
                  <a:pt x="3126527" y="68139"/>
                  <a:pt x="3126527" y="152193"/>
                </a:cubicBezTo>
                <a:lnTo>
                  <a:pt x="3126527" y="760944"/>
                </a:lnTo>
                <a:cubicBezTo>
                  <a:pt x="3126527" y="844998"/>
                  <a:pt x="3058388" y="913137"/>
                  <a:pt x="2974334" y="913137"/>
                </a:cubicBezTo>
                <a:lnTo>
                  <a:pt x="17360" y="913137"/>
                </a:lnTo>
                <a:lnTo>
                  <a:pt x="0" y="909632"/>
                </a:lnTo>
                <a:lnTo>
                  <a:pt x="0" y="3505"/>
                </a:lnTo>
                <a:close/>
              </a:path>
            </a:pathLst>
          </a:custGeom>
          <a:solidFill>
            <a:srgbClr val="0086C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540000" rtlCol="0" anchor="ctr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</a:rPr>
              <a:t>Lorem ipsum dolor sit </a:t>
            </a:r>
            <a:r>
              <a:rPr kumimoji="0" lang="en-US" sz="1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</a:rPr>
              <a:t>amet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kumimoji="0" lang="en-US" sz="1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</a:rPr>
              <a:t>consectetur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7160DBFA-CB29-4FF8-9026-61CE8EB64B63}"/>
              </a:ext>
            </a:extLst>
          </p:cNvPr>
          <p:cNvGrpSpPr/>
          <p:nvPr/>
        </p:nvGrpSpPr>
        <p:grpSpPr>
          <a:xfrm>
            <a:off x="4340527" y="5175907"/>
            <a:ext cx="808672" cy="813274"/>
            <a:chOff x="996477" y="3220203"/>
            <a:chExt cx="808672" cy="813274"/>
          </a:xfrm>
        </p:grpSpPr>
        <p:sp>
          <p:nvSpPr>
            <p:cNvPr id="60" name="Circle: Hollow 59">
              <a:extLst>
                <a:ext uri="{FF2B5EF4-FFF2-40B4-BE49-F238E27FC236}">
                  <a16:creationId xmlns:a16="http://schemas.microsoft.com/office/drawing/2014/main" id="{167D9FE3-06BE-41A6-94B0-33EDA8D633FE}"/>
                </a:ext>
              </a:extLst>
            </p:cNvPr>
            <p:cNvSpPr/>
            <p:nvPr/>
          </p:nvSpPr>
          <p:spPr>
            <a:xfrm>
              <a:off x="996477" y="3220203"/>
              <a:ext cx="808672" cy="813274"/>
            </a:xfrm>
            <a:prstGeom prst="donut">
              <a:avLst>
                <a:gd name="adj" fmla="val 19383"/>
              </a:avLst>
            </a:prstGeom>
            <a:gradFill flip="none" rotWithShape="1">
              <a:gsLst>
                <a:gs pos="22000">
                  <a:srgbClr val="FF555F"/>
                </a:gs>
                <a:gs pos="0">
                  <a:srgbClr val="FF555F"/>
                </a:gs>
                <a:gs pos="100000">
                  <a:srgbClr val="002449"/>
                </a:gs>
              </a:gsLst>
              <a:lin ang="189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61" name="Block Arc 60">
              <a:extLst>
                <a:ext uri="{FF2B5EF4-FFF2-40B4-BE49-F238E27FC236}">
                  <a16:creationId xmlns:a16="http://schemas.microsoft.com/office/drawing/2014/main" id="{91D357BF-17CC-46E7-BB28-CC1177F3B1D7}"/>
                </a:ext>
              </a:extLst>
            </p:cNvPr>
            <p:cNvSpPr/>
            <p:nvPr/>
          </p:nvSpPr>
          <p:spPr>
            <a:xfrm rot="7793092" flipH="1">
              <a:off x="1052295" y="3272642"/>
              <a:ext cx="707391" cy="711414"/>
            </a:xfrm>
            <a:prstGeom prst="blockArc">
              <a:avLst>
                <a:gd name="adj1" fmla="val 4816355"/>
                <a:gd name="adj2" fmla="val 2391911"/>
                <a:gd name="adj3" fmla="val 6441"/>
              </a:avLst>
            </a:prstGeom>
            <a:solidFill>
              <a:srgbClr val="FFFFFF"/>
            </a:solidFill>
            <a:ln w="31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B58ED4CD-A025-4238-9320-B9CE51E7E5D3}"/>
                </a:ext>
              </a:extLst>
            </p:cNvPr>
            <p:cNvSpPr/>
            <p:nvPr/>
          </p:nvSpPr>
          <p:spPr>
            <a:xfrm>
              <a:off x="1146231" y="3372256"/>
              <a:ext cx="509161" cy="509161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CE5566F-6FBA-4E16-9C47-C865B105EAA0}"/>
                </a:ext>
              </a:extLst>
            </p:cNvPr>
            <p:cNvSpPr txBox="1"/>
            <p:nvPr/>
          </p:nvSpPr>
          <p:spPr>
            <a:xfrm>
              <a:off x="1080732" y="3458827"/>
              <a:ext cx="640157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86CA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80%</a:t>
              </a:r>
            </a:p>
          </p:txBody>
        </p:sp>
      </p:grpSp>
      <p:sp>
        <p:nvSpPr>
          <p:cNvPr id="70" name="Text Placeholder 3">
            <a:extLst>
              <a:ext uri="{FF2B5EF4-FFF2-40B4-BE49-F238E27FC236}">
                <a16:creationId xmlns:a16="http://schemas.microsoft.com/office/drawing/2014/main" id="{C867AE18-F3D3-4EDF-B13D-3F79D2D97979}"/>
              </a:ext>
            </a:extLst>
          </p:cNvPr>
          <p:cNvSpPr txBox="1">
            <a:spLocks/>
          </p:cNvSpPr>
          <p:nvPr/>
        </p:nvSpPr>
        <p:spPr>
          <a:xfrm>
            <a:off x="324092" y="396956"/>
            <a:ext cx="11346786" cy="430213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lang="en-US" sz="2800" b="1" kern="1200">
                <a:solidFill>
                  <a:srgbClr val="000000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1pPr>
            <a:lvl2pPr marL="252000" indent="-252000" algn="l" defTabSz="914400" rtl="0" eaLnBrk="1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■"/>
              <a:defRPr lang="en-US" sz="1400" b="0" kern="1200" dirty="0">
                <a:solidFill>
                  <a:schemeClr val="tx2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2pPr>
            <a:lvl3pPr marL="504000" indent="-252000" algn="l" defTabSz="914400" rtl="0" eaLnBrk="1" latinLnBrk="0" hangingPunct="1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►"/>
              <a:defRPr lang="en-US" sz="1200" kern="1200" dirty="0">
                <a:solidFill>
                  <a:schemeClr val="tx2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3pPr>
            <a:lvl4pPr marL="756000" indent="-252000" algn="l" defTabSz="914400" rtl="0" eaLnBrk="1" latinLnBrk="0" hangingPunct="1">
              <a:lnSpc>
                <a:spcPct val="105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lang="en-US" sz="11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5000"/>
              </a:lnSpc>
              <a:spcBef>
                <a:spcPts val="1800"/>
              </a:spcBef>
              <a:spcAft>
                <a:spcPts val="0"/>
              </a:spcAft>
              <a:buFontTx/>
              <a:buNone/>
              <a:defRPr lang="en-GB" sz="1600" b="1" kern="120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A4FF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da-DK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</a:rPr>
              <a:t>Lorem ipsum dolor sit amet</a:t>
            </a:r>
          </a:p>
        </p:txBody>
      </p:sp>
      <p:sp>
        <p:nvSpPr>
          <p:cNvPr id="72" name="Isosceles Triangle 71">
            <a:extLst>
              <a:ext uri="{FF2B5EF4-FFF2-40B4-BE49-F238E27FC236}">
                <a16:creationId xmlns:a16="http://schemas.microsoft.com/office/drawing/2014/main" id="{E405BA88-2DB6-48E7-BE26-109577CC6CB8}"/>
              </a:ext>
            </a:extLst>
          </p:cNvPr>
          <p:cNvSpPr/>
          <p:nvPr/>
        </p:nvSpPr>
        <p:spPr>
          <a:xfrm rot="16200000">
            <a:off x="3731823" y="4805779"/>
            <a:ext cx="196769" cy="169628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3" name="Isosceles Triangle 72">
            <a:extLst>
              <a:ext uri="{FF2B5EF4-FFF2-40B4-BE49-F238E27FC236}">
                <a16:creationId xmlns:a16="http://schemas.microsoft.com/office/drawing/2014/main" id="{006383BC-016D-462F-A881-8CA547B29850}"/>
              </a:ext>
            </a:extLst>
          </p:cNvPr>
          <p:cNvSpPr/>
          <p:nvPr/>
        </p:nvSpPr>
        <p:spPr>
          <a:xfrm rot="16200000">
            <a:off x="3731823" y="3136899"/>
            <a:ext cx="196769" cy="169628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4" name="Isosceles Triangle 73">
            <a:extLst>
              <a:ext uri="{FF2B5EF4-FFF2-40B4-BE49-F238E27FC236}">
                <a16:creationId xmlns:a16="http://schemas.microsoft.com/office/drawing/2014/main" id="{312DCB7C-5496-4329-A6EE-F0C551BF4012}"/>
              </a:ext>
            </a:extLst>
          </p:cNvPr>
          <p:cNvSpPr/>
          <p:nvPr/>
        </p:nvSpPr>
        <p:spPr>
          <a:xfrm rot="16200000">
            <a:off x="4415089" y="1437891"/>
            <a:ext cx="196769" cy="169628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5" name="Isosceles Triangle 74">
            <a:extLst>
              <a:ext uri="{FF2B5EF4-FFF2-40B4-BE49-F238E27FC236}">
                <a16:creationId xmlns:a16="http://schemas.microsoft.com/office/drawing/2014/main" id="{FBF38D51-8EB7-4F8A-B357-A50B07FF33CD}"/>
              </a:ext>
            </a:extLst>
          </p:cNvPr>
          <p:cNvSpPr/>
          <p:nvPr/>
        </p:nvSpPr>
        <p:spPr>
          <a:xfrm rot="5400000" flipH="1">
            <a:off x="7552499" y="1437891"/>
            <a:ext cx="196769" cy="169628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6" name="Isosceles Triangle 75">
            <a:extLst>
              <a:ext uri="{FF2B5EF4-FFF2-40B4-BE49-F238E27FC236}">
                <a16:creationId xmlns:a16="http://schemas.microsoft.com/office/drawing/2014/main" id="{BD3E19D3-87C7-4D31-96E0-E98372E24412}"/>
              </a:ext>
            </a:extLst>
          </p:cNvPr>
          <p:cNvSpPr/>
          <p:nvPr/>
        </p:nvSpPr>
        <p:spPr>
          <a:xfrm rot="5400000" flipH="1">
            <a:off x="8235765" y="3136899"/>
            <a:ext cx="196769" cy="169628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7" name="Isosceles Triangle 76">
            <a:extLst>
              <a:ext uri="{FF2B5EF4-FFF2-40B4-BE49-F238E27FC236}">
                <a16:creationId xmlns:a16="http://schemas.microsoft.com/office/drawing/2014/main" id="{B6B979AF-1A8F-4BF6-8979-D0E62B8273B9}"/>
              </a:ext>
            </a:extLst>
          </p:cNvPr>
          <p:cNvSpPr/>
          <p:nvPr/>
        </p:nvSpPr>
        <p:spPr>
          <a:xfrm rot="5400000" flipH="1">
            <a:off x="8235765" y="4805779"/>
            <a:ext cx="196769" cy="169628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72879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D11C9"/>
      </a:accent1>
      <a:accent2>
        <a:srgbClr val="F93F05"/>
      </a:accent2>
      <a:accent3>
        <a:srgbClr val="1DF78F"/>
      </a:accent3>
      <a:accent4>
        <a:srgbClr val="F25082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1261</TotalTime>
  <Words>86</Words>
  <Application>Microsoft Office PowerPoint</Application>
  <PresentationFormat>Widescreen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Roboto</vt:lpstr>
      <vt:lpstr>Calibri Light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Ashwin Kumar</dc:creator>
  <cp:lastModifiedBy>Shyam</cp:lastModifiedBy>
  <cp:revision>53</cp:revision>
  <dcterms:created xsi:type="dcterms:W3CDTF">2022-10-20T01:52:07Z</dcterms:created>
  <dcterms:modified xsi:type="dcterms:W3CDTF">2023-01-02T09:42:48Z</dcterms:modified>
</cp:coreProperties>
</file>