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3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Verdana" panose="020B060403050404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A9F122B-6B8E-4192-87FA-DE6FF80A7BCF}"/>
              </a:ext>
            </a:extLst>
          </p:cNvPr>
          <p:cNvSpPr/>
          <p:nvPr/>
        </p:nvSpPr>
        <p:spPr>
          <a:xfrm>
            <a:off x="421527" y="1449388"/>
            <a:ext cx="4476122" cy="4605337"/>
          </a:xfrm>
          <a:custGeom>
            <a:avLst/>
            <a:gdLst>
              <a:gd name="connsiteX0" fmla="*/ 0 w 4476122"/>
              <a:gd name="connsiteY0" fmla="*/ 0 h 4605337"/>
              <a:gd name="connsiteX1" fmla="*/ 4476122 w 4476122"/>
              <a:gd name="connsiteY1" fmla="*/ 0 h 4605337"/>
              <a:gd name="connsiteX2" fmla="*/ 4476122 w 4476122"/>
              <a:gd name="connsiteY2" fmla="*/ 4605337 h 4605337"/>
              <a:gd name="connsiteX3" fmla="*/ 0 w 4476122"/>
              <a:gd name="connsiteY3" fmla="*/ 4605337 h 460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6122" h="4605337">
                <a:moveTo>
                  <a:pt x="0" y="0"/>
                </a:moveTo>
                <a:lnTo>
                  <a:pt x="4476122" y="0"/>
                </a:lnTo>
                <a:lnTo>
                  <a:pt x="4476122" y="4605337"/>
                </a:lnTo>
                <a:lnTo>
                  <a:pt x="0" y="4605337"/>
                </a:lnTo>
                <a:close/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FEF87D-37EA-4879-8971-184F2594641E}"/>
              </a:ext>
            </a:extLst>
          </p:cNvPr>
          <p:cNvSpPr/>
          <p:nvPr/>
        </p:nvSpPr>
        <p:spPr>
          <a:xfrm>
            <a:off x="5049801" y="1449388"/>
            <a:ext cx="7089754" cy="307777"/>
          </a:xfrm>
          <a:prstGeom prst="rect">
            <a:avLst/>
          </a:prstGeom>
          <a:noFill/>
        </p:spPr>
        <p:txBody>
          <a:bodyPr wrap="square" lIns="0" tIns="45720" rIns="182880" bIns="45720" anchor="t">
            <a:spAutoFit/>
          </a:bodyPr>
          <a:lstStyle/>
          <a:p>
            <a:pPr marL="0" lvl="1">
              <a:spcBef>
                <a:spcPts val="100"/>
              </a:spcBef>
              <a:spcAft>
                <a:spcPts val="100"/>
              </a:spcAft>
              <a:buClr>
                <a:srgbClr val="D51900"/>
              </a:buClr>
              <a:buSzPct val="100000"/>
              <a:defRPr/>
            </a:pPr>
            <a:r>
              <a:rPr lang="en-U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AFDE318-D2BB-43F7-AF9E-EEFC9455090D}"/>
              </a:ext>
            </a:extLst>
          </p:cNvPr>
          <p:cNvSpPr/>
          <p:nvPr/>
        </p:nvSpPr>
        <p:spPr>
          <a:xfrm>
            <a:off x="6483811" y="2091251"/>
            <a:ext cx="432000" cy="432000"/>
          </a:xfrm>
          <a:prstGeom prst="ellipse">
            <a:avLst/>
          </a:pr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D51900"/>
              </a:buClr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683DE4-57AE-4A7E-8C89-57EE050AEDB4}"/>
              </a:ext>
            </a:extLst>
          </p:cNvPr>
          <p:cNvSpPr/>
          <p:nvPr/>
        </p:nvSpPr>
        <p:spPr>
          <a:xfrm>
            <a:off x="5071762" y="1858022"/>
            <a:ext cx="3256099" cy="2001563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ysDash"/>
            <a:miter lim="800000"/>
          </a:ln>
          <a:effectLst/>
        </p:spPr>
        <p:txBody>
          <a:bodyPr lIns="274320" tIns="828000" rIns="274320" rtlCol="0" anchor="t"/>
          <a:lstStyle/>
          <a:p>
            <a:pPr marL="0" marR="0" lvl="0" indent="0" algn="ctr" defTabSz="6223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86BC25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labore et dolore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magana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. Ut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32B08E-3FF2-4DE4-9599-2227882A3995}"/>
              </a:ext>
            </a:extLst>
          </p:cNvPr>
          <p:cNvSpPr/>
          <p:nvPr/>
        </p:nvSpPr>
        <p:spPr>
          <a:xfrm>
            <a:off x="5071762" y="4048250"/>
            <a:ext cx="3256099" cy="2001563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ysDash"/>
            <a:miter lim="800000"/>
          </a:ln>
          <a:effectLst/>
        </p:spPr>
        <p:txBody>
          <a:bodyPr lIns="274320" tIns="828000" rIns="274320" rtlCol="0" anchor="t"/>
          <a:lstStyle/>
          <a:p>
            <a:pPr marL="0" marR="0" lvl="0" indent="0" algn="ctr" defTabSz="6223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86BC25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labore et dolore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magana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. 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6C7A5D-DC8D-4222-9252-69FC7A643ECF}"/>
              </a:ext>
            </a:extLst>
          </p:cNvPr>
          <p:cNvSpPr/>
          <p:nvPr/>
        </p:nvSpPr>
        <p:spPr>
          <a:xfrm>
            <a:off x="8516800" y="1858022"/>
            <a:ext cx="3256099" cy="2001563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ysDash"/>
            <a:miter lim="800000"/>
          </a:ln>
          <a:effectLst/>
        </p:spPr>
        <p:txBody>
          <a:bodyPr lIns="274320" tIns="828000" rIns="274320" rtlCol="0" anchor="t"/>
          <a:lstStyle/>
          <a:p>
            <a:pPr marL="0" marR="0" lvl="0" indent="0" algn="ctr" defTabSz="6223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86BC25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labore et dolore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magana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. 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3CB546-5699-49D4-AD5F-7C4E16238F24}"/>
              </a:ext>
            </a:extLst>
          </p:cNvPr>
          <p:cNvSpPr/>
          <p:nvPr/>
        </p:nvSpPr>
        <p:spPr>
          <a:xfrm>
            <a:off x="8516800" y="4048250"/>
            <a:ext cx="3256099" cy="2001563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ysDash"/>
            <a:miter lim="800000"/>
          </a:ln>
          <a:effectLst/>
        </p:spPr>
        <p:txBody>
          <a:bodyPr lIns="274320" tIns="828000" rIns="274320" rtlCol="0" anchor="t"/>
          <a:lstStyle/>
          <a:p>
            <a:pPr marL="0" marR="0" lvl="0" indent="0" algn="ctr" defTabSz="6223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86BC25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labore et dolore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magana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6606D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. Ut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4E40C4-A13C-4305-9A6C-7B86D405E08D}"/>
              </a:ext>
            </a:extLst>
          </p:cNvPr>
          <p:cNvSpPr/>
          <p:nvPr/>
        </p:nvSpPr>
        <p:spPr>
          <a:xfrm>
            <a:off x="9928849" y="2091251"/>
            <a:ext cx="432000" cy="432000"/>
          </a:xfrm>
          <a:prstGeom prst="ellipse">
            <a:avLst/>
          </a:pr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D51900"/>
              </a:buClr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3F397BE-5582-4856-923B-2AAFFDA44DF7}"/>
              </a:ext>
            </a:extLst>
          </p:cNvPr>
          <p:cNvSpPr/>
          <p:nvPr/>
        </p:nvSpPr>
        <p:spPr>
          <a:xfrm>
            <a:off x="6483811" y="4271745"/>
            <a:ext cx="432000" cy="432000"/>
          </a:xfrm>
          <a:prstGeom prst="ellipse">
            <a:avLst/>
          </a:pr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D51900"/>
              </a:buClr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F17F8A3-214A-452F-9FA0-C640208C688F}"/>
              </a:ext>
            </a:extLst>
          </p:cNvPr>
          <p:cNvSpPr/>
          <p:nvPr/>
        </p:nvSpPr>
        <p:spPr>
          <a:xfrm>
            <a:off x="9928849" y="4271745"/>
            <a:ext cx="432000" cy="432000"/>
          </a:xfrm>
          <a:prstGeom prst="ellipse">
            <a:avLst/>
          </a:pr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D51900"/>
              </a:buClr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48E974F3-B633-4C94-B22A-CE0886617CEF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804103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104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Verdana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2023-01-02T09:44:33Z</dcterms:modified>
</cp:coreProperties>
</file>