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87" r:id="rId2"/>
  </p:sldIdLst>
  <p:sldSz cx="12192000" cy="68580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Calibri Light" panose="020F0302020204030204" pitchFamily="34" charset="0"/>
      <p:regular r:id="rId7"/>
      <p:italic r:id="rId8"/>
    </p:embeddedFont>
    <p:embeddedFont>
      <p:font typeface="Raleway" pitchFamily="2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68" userDrawn="1">
          <p15:clr>
            <a:srgbClr val="A4A3A4"/>
          </p15:clr>
        </p15:guide>
        <p15:guide id="3" orient="horz" pos="867" userDrawn="1">
          <p15:clr>
            <a:srgbClr val="A4A3A4"/>
          </p15:clr>
        </p15:guide>
        <p15:guide id="4" orient="horz" pos="16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7F7"/>
    <a:srgbClr val="548235"/>
    <a:srgbClr val="262626"/>
    <a:srgbClr val="3B3838"/>
    <a:srgbClr val="0A0D97"/>
    <a:srgbClr val="BA2F04"/>
    <a:srgbClr val="A4A3A4"/>
    <a:srgbClr val="5B9BD5"/>
    <a:srgbClr val="F25082"/>
    <a:srgbClr val="1DF7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902" y="43"/>
      </p:cViewPr>
      <p:guideLst>
        <p:guide pos="268"/>
        <p:guide orient="horz" pos="867"/>
        <p:guide orient="horz" pos="161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57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presProps" Target="pres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theme" Target="theme/theme1.xml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84BE8-7006-33DE-1C5B-BC763E1A8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8B492E-F438-DA2A-D798-318E61A7A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A47A4-F538-802E-C7C1-12E692E49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A386B-BCE9-93E6-3619-9504BF3A1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237A1-F704-0081-6CEB-F77F3A696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D77868-FEBE-613A-0564-44AF68C8B2D3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3072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F1043-67B6-3EA7-AF7C-859439331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B7249-0E20-E86B-3DC8-489C4E1AE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4A068-F812-2561-A946-8E90B8005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12A55-4160-3CA9-758D-D3E471171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43452-AC7A-9813-BF98-1BBABABBD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7712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86368-74DB-2104-12B0-9A70B33E5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5AEF2-CD25-5999-BE3B-D023DD425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544C55-FA81-54BE-6B58-0ED4FAE65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E6686-C96F-804C-1F4D-D47650EFE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D2F0D-4EE6-4204-06CF-2CEAE2377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950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20E89-A728-4B65-D4AB-A230E2809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F3A70-9501-FDEC-BF17-D8303AF3E0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DF1980-CD44-E594-FF6A-59D2B9D88F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E7042-0BAB-D2FD-8844-E7600D0E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62806F-58D0-0856-239C-BF349F474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8C37FB-01C1-0A9B-DEED-249AB746B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7972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0B354-4443-DB44-17CE-78A5C5B58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D47F24-198D-4A2C-E308-E84744D0A6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4BBC28-9C55-282B-628D-647B1082B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33E41C-3BEA-DD17-38E6-7F8B079E4B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62BF7F-0799-52FF-BF36-968E07BC09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50E09D-A9DA-EBD2-B5A2-C13155B31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7AD049-1919-9083-899D-7AFC17E25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9E410-3126-5E55-299B-C0081753C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3429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87C7B-0BB6-2240-DB08-CF8686319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C4915-477B-41E4-6C9D-BBF2F073A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4C9B9E-DA67-7357-7118-31BFA88F2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78E5ED-424A-4259-1236-CF811203F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3547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81FB48-27FD-3147-C262-D8F44AD6F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4EB4C-E046-1E67-3708-D39849E05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430E2-B11C-E3B1-A934-612765001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8289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F68A9-1B03-88F0-7D86-E6B54A17E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7C407-1D4B-F900-743D-30E0CD026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811F4-50AE-86F6-1554-9BE88E2EB8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F64FDE-A96C-49F2-BCC3-02EF27AA4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A905E3-5675-6DEF-1310-B388F2B2B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BA6EF3-29F5-D446-C420-0121D33CB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6685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C21B1-B755-C94A-E74D-B2BEA0A8E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D04B06-4480-FBEA-5727-94CDA5C141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90467F-F188-ED3C-5B1F-360BC88B21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A5C012-CF9C-3199-2D0F-FE406B3F8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74759B-3226-65B6-7CE4-17A06FBD9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BD4938-9F33-353A-4EE0-60D6D9F98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4441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BA39A-A30A-DC24-2195-711CF7BC1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FB6512-079F-70BD-9734-701E6FDC58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B2941-13A7-C48C-5F89-8B4E2BE12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059F4-94FF-92CA-AB80-EB071F992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74D8-5391-8FF1-B010-45E4B2B24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480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FBD42F-F021-F14A-288D-4E7A1760F5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2945C8-B0A4-5C39-6910-46A0E8E97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B87C1-6B13-6711-3E8C-85877D895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605A5-B9D7-53F9-5600-9B2499518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46E8D3-0F56-80A2-5CBD-212F9FCF4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5577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4363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37CF02-CE71-0F04-F37D-BAA72C3BA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CB310-031B-934E-C7A6-BF6BCC96B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8F18C-44A4-E7BE-7F7A-A958B949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EB378-5BD8-A21D-FBFE-D8B032C698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6FAD0-B184-EAC2-9925-2222666C0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D95E97-1E12-46D7-4B87-C02CA1BE2917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3184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roup 131">
            <a:extLst>
              <a:ext uri="{FF2B5EF4-FFF2-40B4-BE49-F238E27FC236}">
                <a16:creationId xmlns:a16="http://schemas.microsoft.com/office/drawing/2014/main" id="{6F844BAA-91AD-41F8-8109-57F9F184CB8A}"/>
              </a:ext>
            </a:extLst>
          </p:cNvPr>
          <p:cNvGrpSpPr/>
          <p:nvPr/>
        </p:nvGrpSpPr>
        <p:grpSpPr>
          <a:xfrm>
            <a:off x="569037" y="1740554"/>
            <a:ext cx="11180051" cy="400110"/>
            <a:chOff x="569037" y="2041496"/>
            <a:chExt cx="11180051" cy="400110"/>
          </a:xfrm>
        </p:grpSpPr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83CE48E5-C5BD-4BEC-896D-AD1F6AECC544}"/>
                </a:ext>
              </a:extLst>
            </p:cNvPr>
            <p:cNvCxnSpPr>
              <a:cxnSpLocks/>
            </p:cNvCxnSpPr>
            <p:nvPr/>
          </p:nvCxnSpPr>
          <p:spPr>
            <a:xfrm>
              <a:off x="569037" y="2241550"/>
              <a:ext cx="11180051" cy="0"/>
            </a:xfrm>
            <a:prstGeom prst="line">
              <a:avLst/>
            </a:prstGeom>
            <a:noFill/>
            <a:ln w="6350" cap="flat" cmpd="sng" algn="ctr">
              <a:solidFill>
                <a:srgbClr val="00AECF"/>
              </a:solidFill>
              <a:prstDash val="solid"/>
              <a:miter lim="800000"/>
              <a:headEnd type="oval" w="sm" len="sm"/>
              <a:tailEnd type="oval" w="sm" len="sm"/>
            </a:ln>
            <a:effectLst/>
          </p:spPr>
        </p:cxn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104B75B8-FC88-4A13-AFC7-3ABD19BA0C02}"/>
                </a:ext>
              </a:extLst>
            </p:cNvPr>
            <p:cNvSpPr/>
            <p:nvPr/>
          </p:nvSpPr>
          <p:spPr>
            <a:xfrm rot="5400000">
              <a:off x="5959007" y="986633"/>
              <a:ext cx="400110" cy="2509836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vert="vert270" wrap="none" tIns="72000" bIns="72000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AECF"/>
                  </a:solidFill>
                  <a:effectLst/>
                  <a:uLnTx/>
                  <a:uFillTx/>
                  <a:latin typeface="Raleway" pitchFamily="2" charset="0"/>
                </a:rPr>
                <a:t>Lorem ipsum dolor sit amet</a:t>
              </a:r>
            </a:p>
          </p:txBody>
        </p:sp>
      </p:grpSp>
      <p:sp>
        <p:nvSpPr>
          <p:cNvPr id="135" name="Oval 134">
            <a:extLst>
              <a:ext uri="{FF2B5EF4-FFF2-40B4-BE49-F238E27FC236}">
                <a16:creationId xmlns:a16="http://schemas.microsoft.com/office/drawing/2014/main" id="{73706788-C56B-4E20-8628-D818691F6689}"/>
              </a:ext>
            </a:extLst>
          </p:cNvPr>
          <p:cNvSpPr/>
          <p:nvPr/>
        </p:nvSpPr>
        <p:spPr>
          <a:xfrm>
            <a:off x="849245" y="2255666"/>
            <a:ext cx="1094540" cy="1094540"/>
          </a:xfrm>
          <a:prstGeom prst="ellipse">
            <a:avLst/>
          </a:prstGeom>
          <a:solidFill>
            <a:srgbClr val="07326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 pitchFamily="2" charset="0"/>
            </a:endParaRPr>
          </a:p>
        </p:txBody>
      </p:sp>
      <p:sp>
        <p:nvSpPr>
          <p:cNvPr id="136" name="Right Triangle 135">
            <a:extLst>
              <a:ext uri="{FF2B5EF4-FFF2-40B4-BE49-F238E27FC236}">
                <a16:creationId xmlns:a16="http://schemas.microsoft.com/office/drawing/2014/main" id="{9883633C-C41A-4ED0-BA80-6F548AC61A80}"/>
              </a:ext>
            </a:extLst>
          </p:cNvPr>
          <p:cNvSpPr/>
          <p:nvPr/>
        </p:nvSpPr>
        <p:spPr>
          <a:xfrm flipV="1">
            <a:off x="1873875" y="5290889"/>
            <a:ext cx="574780" cy="661332"/>
          </a:xfrm>
          <a:prstGeom prst="rtTriangle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 pitchFamily="2" charset="0"/>
            </a:endParaRPr>
          </a:p>
        </p:txBody>
      </p:sp>
      <p:sp>
        <p:nvSpPr>
          <p:cNvPr id="137" name="Freeform 24">
            <a:extLst>
              <a:ext uri="{FF2B5EF4-FFF2-40B4-BE49-F238E27FC236}">
                <a16:creationId xmlns:a16="http://schemas.microsoft.com/office/drawing/2014/main" id="{0D3B9CDC-931E-40F5-A9F8-6711429B2050}"/>
              </a:ext>
            </a:extLst>
          </p:cNvPr>
          <p:cNvSpPr/>
          <p:nvPr/>
        </p:nvSpPr>
        <p:spPr>
          <a:xfrm rot="472604">
            <a:off x="1798638" y="4482642"/>
            <a:ext cx="772887" cy="956754"/>
          </a:xfrm>
          <a:custGeom>
            <a:avLst/>
            <a:gdLst>
              <a:gd name="connsiteX0" fmla="*/ 196734 w 1184995"/>
              <a:gd name="connsiteY0" fmla="*/ 0 h 1359915"/>
              <a:gd name="connsiteX1" fmla="*/ 1139310 w 1184995"/>
              <a:gd name="connsiteY1" fmla="*/ 905372 h 1359915"/>
              <a:gd name="connsiteX2" fmla="*/ 1184995 w 1184995"/>
              <a:gd name="connsiteY2" fmla="*/ 1235594 h 1359915"/>
              <a:gd name="connsiteX3" fmla="*/ 1170065 w 1184995"/>
              <a:gd name="connsiteY3" fmla="*/ 1345879 h 1359915"/>
              <a:gd name="connsiteX4" fmla="*/ 0 w 1184995"/>
              <a:gd name="connsiteY4" fmla="*/ 1359915 h 1359915"/>
              <a:gd name="connsiteX5" fmla="*/ 196734 w 1184995"/>
              <a:gd name="connsiteY5" fmla="*/ 0 h 1359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84995" h="1359915">
                <a:moveTo>
                  <a:pt x="196734" y="0"/>
                </a:moveTo>
                <a:lnTo>
                  <a:pt x="1139310" y="905372"/>
                </a:lnTo>
                <a:lnTo>
                  <a:pt x="1184995" y="1235594"/>
                </a:lnTo>
                <a:lnTo>
                  <a:pt x="1170065" y="1345879"/>
                </a:lnTo>
                <a:lnTo>
                  <a:pt x="0" y="1359915"/>
                </a:lnTo>
                <a:cubicBezTo>
                  <a:pt x="0" y="911409"/>
                  <a:pt x="196734" y="448506"/>
                  <a:pt x="196734" y="0"/>
                </a:cubicBezTo>
                <a:close/>
              </a:path>
            </a:pathLst>
          </a:custGeom>
          <a:solidFill>
            <a:srgbClr val="FFFFFF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>
            <a:softEdge rad="190500"/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 pitchFamily="2" charset="0"/>
            </a:endParaRPr>
          </a:p>
        </p:txBody>
      </p:sp>
      <p:sp>
        <p:nvSpPr>
          <p:cNvPr id="138" name="Freeform: Shape 137">
            <a:extLst>
              <a:ext uri="{FF2B5EF4-FFF2-40B4-BE49-F238E27FC236}">
                <a16:creationId xmlns:a16="http://schemas.microsoft.com/office/drawing/2014/main" id="{1DFDA464-2CB5-4A8D-BD13-D209680EB579}"/>
              </a:ext>
            </a:extLst>
          </p:cNvPr>
          <p:cNvSpPr/>
          <p:nvPr/>
        </p:nvSpPr>
        <p:spPr>
          <a:xfrm>
            <a:off x="442913" y="2915224"/>
            <a:ext cx="2007476" cy="2380593"/>
          </a:xfrm>
          <a:custGeom>
            <a:avLst/>
            <a:gdLst>
              <a:gd name="connsiteX0" fmla="*/ 255752 w 2007476"/>
              <a:gd name="connsiteY0" fmla="*/ 0 h 2380593"/>
              <a:gd name="connsiteX1" fmla="*/ 1751724 w 2007476"/>
              <a:gd name="connsiteY1" fmla="*/ 0 h 2380593"/>
              <a:gd name="connsiteX2" fmla="*/ 2007476 w 2007476"/>
              <a:gd name="connsiteY2" fmla="*/ 255752 h 2380593"/>
              <a:gd name="connsiteX3" fmla="*/ 2007476 w 2007476"/>
              <a:gd name="connsiteY3" fmla="*/ 2380593 h 2380593"/>
              <a:gd name="connsiteX4" fmla="*/ 0 w 2007476"/>
              <a:gd name="connsiteY4" fmla="*/ 2380593 h 2380593"/>
              <a:gd name="connsiteX5" fmla="*/ 0 w 2007476"/>
              <a:gd name="connsiteY5" fmla="*/ 255752 h 2380593"/>
              <a:gd name="connsiteX6" fmla="*/ 255752 w 2007476"/>
              <a:gd name="connsiteY6" fmla="*/ 0 h 2380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7476" h="2380593">
                <a:moveTo>
                  <a:pt x="255752" y="0"/>
                </a:moveTo>
                <a:lnTo>
                  <a:pt x="1751724" y="0"/>
                </a:lnTo>
                <a:cubicBezTo>
                  <a:pt x="1892972" y="0"/>
                  <a:pt x="2007476" y="114504"/>
                  <a:pt x="2007476" y="255752"/>
                </a:cubicBezTo>
                <a:lnTo>
                  <a:pt x="2007476" y="2380593"/>
                </a:lnTo>
                <a:lnTo>
                  <a:pt x="0" y="2380593"/>
                </a:lnTo>
                <a:lnTo>
                  <a:pt x="0" y="255752"/>
                </a:lnTo>
                <a:cubicBezTo>
                  <a:pt x="0" y="114504"/>
                  <a:pt x="114504" y="0"/>
                  <a:pt x="255752" y="0"/>
                </a:cubicBezTo>
                <a:close/>
              </a:path>
            </a:pathLst>
          </a:cu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72000" tIns="576000" rIns="72000" bIns="0" rtlCol="0" anchor="t">
            <a:noAutofit/>
          </a:bodyPr>
          <a:lstStyle/>
          <a:p>
            <a:pPr marL="0" marR="0" lvl="2" indent="0" algn="ctr" defTabSz="914400" eaLnBrk="1" fontAlgn="auto" latinLnBrk="0" hangingPunct="1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rgbClr val="00AECF"/>
              </a:buClr>
              <a:buSzPct val="80000"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Lorem ipsum </a:t>
            </a:r>
          </a:p>
          <a:p>
            <a:pPr marL="0" marR="0" lvl="2" indent="0" algn="ctr" defTabSz="914400" eaLnBrk="1" fontAlgn="auto" latinLnBrk="0" hangingPunct="1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rgbClr val="00AECF"/>
              </a:buClr>
              <a:buSzPct val="80000"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Lorem ipsum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dolor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 sit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amet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,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consectetur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adipiscing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elit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,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sed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 do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eiusmod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tempor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incididunt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ut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 labore et dolore magna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aliqua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. Ut</a:t>
            </a:r>
          </a:p>
        </p:txBody>
      </p:sp>
      <p:sp>
        <p:nvSpPr>
          <p:cNvPr id="139" name="Freeform 26">
            <a:extLst>
              <a:ext uri="{FF2B5EF4-FFF2-40B4-BE49-F238E27FC236}">
                <a16:creationId xmlns:a16="http://schemas.microsoft.com/office/drawing/2014/main" id="{585D5B93-8149-405C-9FB5-0209DEE901A4}"/>
              </a:ext>
            </a:extLst>
          </p:cNvPr>
          <p:cNvSpPr/>
          <p:nvPr/>
        </p:nvSpPr>
        <p:spPr>
          <a:xfrm rot="221269">
            <a:off x="1354032" y="2264331"/>
            <a:ext cx="690025" cy="1264129"/>
          </a:xfrm>
          <a:custGeom>
            <a:avLst/>
            <a:gdLst>
              <a:gd name="connsiteX0" fmla="*/ 0 w 1000125"/>
              <a:gd name="connsiteY0" fmla="*/ 0 h 2000250"/>
              <a:gd name="connsiteX1" fmla="*/ 1000125 w 1000125"/>
              <a:gd name="connsiteY1" fmla="*/ 1000125 h 2000250"/>
              <a:gd name="connsiteX2" fmla="*/ 0 w 1000125"/>
              <a:gd name="connsiteY2" fmla="*/ 2000250 h 200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0125" h="2000250">
                <a:moveTo>
                  <a:pt x="0" y="0"/>
                </a:moveTo>
                <a:cubicBezTo>
                  <a:pt x="552354" y="0"/>
                  <a:pt x="1000125" y="447771"/>
                  <a:pt x="1000125" y="1000125"/>
                </a:cubicBezTo>
                <a:cubicBezTo>
                  <a:pt x="1000125" y="1552479"/>
                  <a:pt x="552354" y="2000250"/>
                  <a:pt x="0" y="2000250"/>
                </a:cubicBezTo>
                <a:close/>
              </a:path>
            </a:pathLst>
          </a:custGeom>
          <a:solidFill>
            <a:srgbClr val="021D44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>
            <a:softEdge rad="165100"/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 pitchFamily="2" charset="0"/>
            </a:endParaRPr>
          </a:p>
        </p:txBody>
      </p:sp>
      <p:sp>
        <p:nvSpPr>
          <p:cNvPr id="140" name="Freeform 19">
            <a:extLst>
              <a:ext uri="{FF2B5EF4-FFF2-40B4-BE49-F238E27FC236}">
                <a16:creationId xmlns:a16="http://schemas.microsoft.com/office/drawing/2014/main" id="{7C0C4EDB-9549-4E03-8B22-35C9AEFA8985}"/>
              </a:ext>
            </a:extLst>
          </p:cNvPr>
          <p:cNvSpPr/>
          <p:nvPr/>
        </p:nvSpPr>
        <p:spPr>
          <a:xfrm>
            <a:off x="1396515" y="2255666"/>
            <a:ext cx="547270" cy="1094540"/>
          </a:xfrm>
          <a:custGeom>
            <a:avLst/>
            <a:gdLst>
              <a:gd name="connsiteX0" fmla="*/ 0 w 1000125"/>
              <a:gd name="connsiteY0" fmla="*/ 0 h 2000250"/>
              <a:gd name="connsiteX1" fmla="*/ 1000125 w 1000125"/>
              <a:gd name="connsiteY1" fmla="*/ 1000125 h 2000250"/>
              <a:gd name="connsiteX2" fmla="*/ 0 w 1000125"/>
              <a:gd name="connsiteY2" fmla="*/ 2000250 h 200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0125" h="2000250">
                <a:moveTo>
                  <a:pt x="0" y="0"/>
                </a:moveTo>
                <a:cubicBezTo>
                  <a:pt x="552354" y="0"/>
                  <a:pt x="1000125" y="447771"/>
                  <a:pt x="1000125" y="1000125"/>
                </a:cubicBezTo>
                <a:cubicBezTo>
                  <a:pt x="1000125" y="1552479"/>
                  <a:pt x="552354" y="2000250"/>
                  <a:pt x="0" y="2000250"/>
                </a:cubicBezTo>
                <a:close/>
              </a:path>
            </a:pathLst>
          </a:custGeom>
          <a:solidFill>
            <a:srgbClr val="07326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 pitchFamily="2" charset="0"/>
            </a:endParaRPr>
          </a:p>
        </p:txBody>
      </p:sp>
      <p:sp>
        <p:nvSpPr>
          <p:cNvPr id="142" name="Oval 141">
            <a:extLst>
              <a:ext uri="{FF2B5EF4-FFF2-40B4-BE49-F238E27FC236}">
                <a16:creationId xmlns:a16="http://schemas.microsoft.com/office/drawing/2014/main" id="{1252452B-8A69-495A-9AF6-5A479AE1D6F5}"/>
              </a:ext>
            </a:extLst>
          </p:cNvPr>
          <p:cNvSpPr/>
          <p:nvPr/>
        </p:nvSpPr>
        <p:spPr>
          <a:xfrm>
            <a:off x="3180507" y="2255666"/>
            <a:ext cx="1094540" cy="1094540"/>
          </a:xfrm>
          <a:prstGeom prst="ellipse">
            <a:avLst/>
          </a:prstGeom>
          <a:solidFill>
            <a:srgbClr val="07326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 pitchFamily="2" charset="0"/>
            </a:endParaRPr>
          </a:p>
        </p:txBody>
      </p:sp>
      <p:sp>
        <p:nvSpPr>
          <p:cNvPr id="143" name="Right Triangle 142">
            <a:extLst>
              <a:ext uri="{FF2B5EF4-FFF2-40B4-BE49-F238E27FC236}">
                <a16:creationId xmlns:a16="http://schemas.microsoft.com/office/drawing/2014/main" id="{06DCF021-5CBC-4EB5-AD1E-4320DA9CFCC0}"/>
              </a:ext>
            </a:extLst>
          </p:cNvPr>
          <p:cNvSpPr/>
          <p:nvPr/>
        </p:nvSpPr>
        <p:spPr>
          <a:xfrm flipV="1">
            <a:off x="4205137" y="5290889"/>
            <a:ext cx="574780" cy="661332"/>
          </a:xfrm>
          <a:prstGeom prst="rtTriangle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 pitchFamily="2" charset="0"/>
            </a:endParaRPr>
          </a:p>
        </p:txBody>
      </p:sp>
      <p:sp>
        <p:nvSpPr>
          <p:cNvPr id="144" name="Freeform 24">
            <a:extLst>
              <a:ext uri="{FF2B5EF4-FFF2-40B4-BE49-F238E27FC236}">
                <a16:creationId xmlns:a16="http://schemas.microsoft.com/office/drawing/2014/main" id="{D0FC363E-16BC-413D-8528-E59D1ECF2084}"/>
              </a:ext>
            </a:extLst>
          </p:cNvPr>
          <p:cNvSpPr/>
          <p:nvPr/>
        </p:nvSpPr>
        <p:spPr>
          <a:xfrm rot="472604">
            <a:off x="4129900" y="4482642"/>
            <a:ext cx="772887" cy="956754"/>
          </a:xfrm>
          <a:custGeom>
            <a:avLst/>
            <a:gdLst>
              <a:gd name="connsiteX0" fmla="*/ 196734 w 1184995"/>
              <a:gd name="connsiteY0" fmla="*/ 0 h 1359915"/>
              <a:gd name="connsiteX1" fmla="*/ 1139310 w 1184995"/>
              <a:gd name="connsiteY1" fmla="*/ 905372 h 1359915"/>
              <a:gd name="connsiteX2" fmla="*/ 1184995 w 1184995"/>
              <a:gd name="connsiteY2" fmla="*/ 1235594 h 1359915"/>
              <a:gd name="connsiteX3" fmla="*/ 1170065 w 1184995"/>
              <a:gd name="connsiteY3" fmla="*/ 1345879 h 1359915"/>
              <a:gd name="connsiteX4" fmla="*/ 0 w 1184995"/>
              <a:gd name="connsiteY4" fmla="*/ 1359915 h 1359915"/>
              <a:gd name="connsiteX5" fmla="*/ 196734 w 1184995"/>
              <a:gd name="connsiteY5" fmla="*/ 0 h 1359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84995" h="1359915">
                <a:moveTo>
                  <a:pt x="196734" y="0"/>
                </a:moveTo>
                <a:lnTo>
                  <a:pt x="1139310" y="905372"/>
                </a:lnTo>
                <a:lnTo>
                  <a:pt x="1184995" y="1235594"/>
                </a:lnTo>
                <a:lnTo>
                  <a:pt x="1170065" y="1345879"/>
                </a:lnTo>
                <a:lnTo>
                  <a:pt x="0" y="1359915"/>
                </a:lnTo>
                <a:cubicBezTo>
                  <a:pt x="0" y="911409"/>
                  <a:pt x="196734" y="448506"/>
                  <a:pt x="196734" y="0"/>
                </a:cubicBezTo>
                <a:close/>
              </a:path>
            </a:pathLst>
          </a:custGeom>
          <a:solidFill>
            <a:srgbClr val="FFFFFF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>
            <a:softEdge rad="190500"/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 pitchFamily="2" charset="0"/>
            </a:endParaRPr>
          </a:p>
        </p:txBody>
      </p:sp>
      <p:sp>
        <p:nvSpPr>
          <p:cNvPr id="145" name="Freeform: Shape 144">
            <a:extLst>
              <a:ext uri="{FF2B5EF4-FFF2-40B4-BE49-F238E27FC236}">
                <a16:creationId xmlns:a16="http://schemas.microsoft.com/office/drawing/2014/main" id="{8F2244FA-6B29-44BD-9C95-BB1BB9FFF1DA}"/>
              </a:ext>
            </a:extLst>
          </p:cNvPr>
          <p:cNvSpPr/>
          <p:nvPr/>
        </p:nvSpPr>
        <p:spPr>
          <a:xfrm>
            <a:off x="2774175" y="2915224"/>
            <a:ext cx="2007476" cy="2380593"/>
          </a:xfrm>
          <a:custGeom>
            <a:avLst/>
            <a:gdLst>
              <a:gd name="connsiteX0" fmla="*/ 255752 w 2007476"/>
              <a:gd name="connsiteY0" fmla="*/ 0 h 2380593"/>
              <a:gd name="connsiteX1" fmla="*/ 1751724 w 2007476"/>
              <a:gd name="connsiteY1" fmla="*/ 0 h 2380593"/>
              <a:gd name="connsiteX2" fmla="*/ 2007476 w 2007476"/>
              <a:gd name="connsiteY2" fmla="*/ 255752 h 2380593"/>
              <a:gd name="connsiteX3" fmla="*/ 2007476 w 2007476"/>
              <a:gd name="connsiteY3" fmla="*/ 2380593 h 2380593"/>
              <a:gd name="connsiteX4" fmla="*/ 0 w 2007476"/>
              <a:gd name="connsiteY4" fmla="*/ 2380593 h 2380593"/>
              <a:gd name="connsiteX5" fmla="*/ 0 w 2007476"/>
              <a:gd name="connsiteY5" fmla="*/ 255752 h 2380593"/>
              <a:gd name="connsiteX6" fmla="*/ 255752 w 2007476"/>
              <a:gd name="connsiteY6" fmla="*/ 0 h 2380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7476" h="2380593">
                <a:moveTo>
                  <a:pt x="255752" y="0"/>
                </a:moveTo>
                <a:lnTo>
                  <a:pt x="1751724" y="0"/>
                </a:lnTo>
                <a:cubicBezTo>
                  <a:pt x="1892972" y="0"/>
                  <a:pt x="2007476" y="114504"/>
                  <a:pt x="2007476" y="255752"/>
                </a:cubicBezTo>
                <a:lnTo>
                  <a:pt x="2007476" y="2380593"/>
                </a:lnTo>
                <a:lnTo>
                  <a:pt x="0" y="2380593"/>
                </a:lnTo>
                <a:lnTo>
                  <a:pt x="0" y="255752"/>
                </a:lnTo>
                <a:cubicBezTo>
                  <a:pt x="0" y="114504"/>
                  <a:pt x="114504" y="0"/>
                  <a:pt x="255752" y="0"/>
                </a:cubicBezTo>
                <a:close/>
              </a:path>
            </a:pathLst>
          </a:cu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72000" tIns="576000" rIns="72000" bIns="0" rtlCol="0" anchor="t">
            <a:noAutofit/>
          </a:bodyPr>
          <a:lstStyle/>
          <a:p>
            <a:pPr marL="0" lvl="2" algn="ctr">
              <a:lnSpc>
                <a:spcPct val="105000"/>
              </a:lnSpc>
              <a:spcBef>
                <a:spcPts val="600"/>
              </a:spcBef>
              <a:buClr>
                <a:srgbClr val="00AECF"/>
              </a:buClr>
              <a:buSzPct val="80000"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Lorem ipsum </a:t>
            </a:r>
          </a:p>
          <a:p>
            <a:pPr marL="0" marR="0" lvl="2" indent="0" algn="ctr" defTabSz="914400" eaLnBrk="1" fontAlgn="auto" latinLnBrk="0" hangingPunct="1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rgbClr val="00AECF"/>
              </a:buClr>
              <a:buSzPct val="80000"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Lorem ipsum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dolor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 sit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amet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,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consectetur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adipiscing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elit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,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sed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 do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eiusmod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tempor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incididunt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ut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 labore et dolore magna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aliqua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. Ut</a:t>
            </a:r>
          </a:p>
        </p:txBody>
      </p:sp>
      <p:sp>
        <p:nvSpPr>
          <p:cNvPr id="146" name="Freeform 26">
            <a:extLst>
              <a:ext uri="{FF2B5EF4-FFF2-40B4-BE49-F238E27FC236}">
                <a16:creationId xmlns:a16="http://schemas.microsoft.com/office/drawing/2014/main" id="{3E532ADF-D3EC-45D3-9F18-E8540E48D278}"/>
              </a:ext>
            </a:extLst>
          </p:cNvPr>
          <p:cNvSpPr/>
          <p:nvPr/>
        </p:nvSpPr>
        <p:spPr>
          <a:xfrm rot="221269">
            <a:off x="3685294" y="2264331"/>
            <a:ext cx="690025" cy="1264129"/>
          </a:xfrm>
          <a:custGeom>
            <a:avLst/>
            <a:gdLst>
              <a:gd name="connsiteX0" fmla="*/ 0 w 1000125"/>
              <a:gd name="connsiteY0" fmla="*/ 0 h 2000250"/>
              <a:gd name="connsiteX1" fmla="*/ 1000125 w 1000125"/>
              <a:gd name="connsiteY1" fmla="*/ 1000125 h 2000250"/>
              <a:gd name="connsiteX2" fmla="*/ 0 w 1000125"/>
              <a:gd name="connsiteY2" fmla="*/ 2000250 h 200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0125" h="2000250">
                <a:moveTo>
                  <a:pt x="0" y="0"/>
                </a:moveTo>
                <a:cubicBezTo>
                  <a:pt x="552354" y="0"/>
                  <a:pt x="1000125" y="447771"/>
                  <a:pt x="1000125" y="1000125"/>
                </a:cubicBezTo>
                <a:cubicBezTo>
                  <a:pt x="1000125" y="1552479"/>
                  <a:pt x="552354" y="2000250"/>
                  <a:pt x="0" y="2000250"/>
                </a:cubicBezTo>
                <a:close/>
              </a:path>
            </a:pathLst>
          </a:custGeom>
          <a:solidFill>
            <a:srgbClr val="021D44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>
            <a:softEdge rad="165100"/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 pitchFamily="2" charset="0"/>
            </a:endParaRPr>
          </a:p>
        </p:txBody>
      </p:sp>
      <p:sp>
        <p:nvSpPr>
          <p:cNvPr id="147" name="Freeform 19">
            <a:extLst>
              <a:ext uri="{FF2B5EF4-FFF2-40B4-BE49-F238E27FC236}">
                <a16:creationId xmlns:a16="http://schemas.microsoft.com/office/drawing/2014/main" id="{97D89149-C3BE-45AA-AF0C-D16A5CDF0ECB}"/>
              </a:ext>
            </a:extLst>
          </p:cNvPr>
          <p:cNvSpPr/>
          <p:nvPr/>
        </p:nvSpPr>
        <p:spPr>
          <a:xfrm>
            <a:off x="3727777" y="2255666"/>
            <a:ext cx="547270" cy="1094540"/>
          </a:xfrm>
          <a:custGeom>
            <a:avLst/>
            <a:gdLst>
              <a:gd name="connsiteX0" fmla="*/ 0 w 1000125"/>
              <a:gd name="connsiteY0" fmla="*/ 0 h 2000250"/>
              <a:gd name="connsiteX1" fmla="*/ 1000125 w 1000125"/>
              <a:gd name="connsiteY1" fmla="*/ 1000125 h 2000250"/>
              <a:gd name="connsiteX2" fmla="*/ 0 w 1000125"/>
              <a:gd name="connsiteY2" fmla="*/ 2000250 h 200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0125" h="2000250">
                <a:moveTo>
                  <a:pt x="0" y="0"/>
                </a:moveTo>
                <a:cubicBezTo>
                  <a:pt x="552354" y="0"/>
                  <a:pt x="1000125" y="447771"/>
                  <a:pt x="1000125" y="1000125"/>
                </a:cubicBezTo>
                <a:cubicBezTo>
                  <a:pt x="1000125" y="1552479"/>
                  <a:pt x="552354" y="2000250"/>
                  <a:pt x="0" y="2000250"/>
                </a:cubicBezTo>
                <a:close/>
              </a:path>
            </a:pathLst>
          </a:custGeom>
          <a:solidFill>
            <a:srgbClr val="07326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 pitchFamily="2" charset="0"/>
            </a:endParaRPr>
          </a:p>
        </p:txBody>
      </p:sp>
      <p:sp>
        <p:nvSpPr>
          <p:cNvPr id="149" name="Oval 148">
            <a:extLst>
              <a:ext uri="{FF2B5EF4-FFF2-40B4-BE49-F238E27FC236}">
                <a16:creationId xmlns:a16="http://schemas.microsoft.com/office/drawing/2014/main" id="{6A04C00E-94B4-48A5-8A87-22D665F1DE14}"/>
              </a:ext>
            </a:extLst>
          </p:cNvPr>
          <p:cNvSpPr/>
          <p:nvPr/>
        </p:nvSpPr>
        <p:spPr>
          <a:xfrm>
            <a:off x="5511769" y="2255666"/>
            <a:ext cx="1094540" cy="1094540"/>
          </a:xfrm>
          <a:prstGeom prst="ellipse">
            <a:avLst/>
          </a:prstGeom>
          <a:solidFill>
            <a:srgbClr val="07326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 pitchFamily="2" charset="0"/>
            </a:endParaRPr>
          </a:p>
        </p:txBody>
      </p:sp>
      <p:sp>
        <p:nvSpPr>
          <p:cNvPr id="150" name="Right Triangle 149">
            <a:extLst>
              <a:ext uri="{FF2B5EF4-FFF2-40B4-BE49-F238E27FC236}">
                <a16:creationId xmlns:a16="http://schemas.microsoft.com/office/drawing/2014/main" id="{E4D366AC-7DB2-4C91-9D6B-3D1F62EA23F3}"/>
              </a:ext>
            </a:extLst>
          </p:cNvPr>
          <p:cNvSpPr/>
          <p:nvPr/>
        </p:nvSpPr>
        <p:spPr>
          <a:xfrm flipV="1">
            <a:off x="6536399" y="5290889"/>
            <a:ext cx="574780" cy="661332"/>
          </a:xfrm>
          <a:prstGeom prst="rtTriangle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 pitchFamily="2" charset="0"/>
            </a:endParaRPr>
          </a:p>
        </p:txBody>
      </p:sp>
      <p:sp>
        <p:nvSpPr>
          <p:cNvPr id="151" name="Freeform 24">
            <a:extLst>
              <a:ext uri="{FF2B5EF4-FFF2-40B4-BE49-F238E27FC236}">
                <a16:creationId xmlns:a16="http://schemas.microsoft.com/office/drawing/2014/main" id="{C289059E-6A2F-4904-89E5-C1790F39B16D}"/>
              </a:ext>
            </a:extLst>
          </p:cNvPr>
          <p:cNvSpPr/>
          <p:nvPr/>
        </p:nvSpPr>
        <p:spPr>
          <a:xfrm rot="472604">
            <a:off x="6461162" y="4482642"/>
            <a:ext cx="772887" cy="956754"/>
          </a:xfrm>
          <a:custGeom>
            <a:avLst/>
            <a:gdLst>
              <a:gd name="connsiteX0" fmla="*/ 196734 w 1184995"/>
              <a:gd name="connsiteY0" fmla="*/ 0 h 1359915"/>
              <a:gd name="connsiteX1" fmla="*/ 1139310 w 1184995"/>
              <a:gd name="connsiteY1" fmla="*/ 905372 h 1359915"/>
              <a:gd name="connsiteX2" fmla="*/ 1184995 w 1184995"/>
              <a:gd name="connsiteY2" fmla="*/ 1235594 h 1359915"/>
              <a:gd name="connsiteX3" fmla="*/ 1170065 w 1184995"/>
              <a:gd name="connsiteY3" fmla="*/ 1345879 h 1359915"/>
              <a:gd name="connsiteX4" fmla="*/ 0 w 1184995"/>
              <a:gd name="connsiteY4" fmla="*/ 1359915 h 1359915"/>
              <a:gd name="connsiteX5" fmla="*/ 196734 w 1184995"/>
              <a:gd name="connsiteY5" fmla="*/ 0 h 1359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84995" h="1359915">
                <a:moveTo>
                  <a:pt x="196734" y="0"/>
                </a:moveTo>
                <a:lnTo>
                  <a:pt x="1139310" y="905372"/>
                </a:lnTo>
                <a:lnTo>
                  <a:pt x="1184995" y="1235594"/>
                </a:lnTo>
                <a:lnTo>
                  <a:pt x="1170065" y="1345879"/>
                </a:lnTo>
                <a:lnTo>
                  <a:pt x="0" y="1359915"/>
                </a:lnTo>
                <a:cubicBezTo>
                  <a:pt x="0" y="911409"/>
                  <a:pt x="196734" y="448506"/>
                  <a:pt x="196734" y="0"/>
                </a:cubicBezTo>
                <a:close/>
              </a:path>
            </a:pathLst>
          </a:custGeom>
          <a:solidFill>
            <a:srgbClr val="FFFFFF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>
            <a:softEdge rad="190500"/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 pitchFamily="2" charset="0"/>
            </a:endParaRPr>
          </a:p>
        </p:txBody>
      </p:sp>
      <p:sp>
        <p:nvSpPr>
          <p:cNvPr id="152" name="Freeform: Shape 151">
            <a:extLst>
              <a:ext uri="{FF2B5EF4-FFF2-40B4-BE49-F238E27FC236}">
                <a16:creationId xmlns:a16="http://schemas.microsoft.com/office/drawing/2014/main" id="{1E3D9898-98DF-46C6-8480-9D09DE7B0E8E}"/>
              </a:ext>
            </a:extLst>
          </p:cNvPr>
          <p:cNvSpPr/>
          <p:nvPr/>
        </p:nvSpPr>
        <p:spPr>
          <a:xfrm>
            <a:off x="5105437" y="2915224"/>
            <a:ext cx="2007476" cy="2380593"/>
          </a:xfrm>
          <a:custGeom>
            <a:avLst/>
            <a:gdLst>
              <a:gd name="connsiteX0" fmla="*/ 255752 w 2007476"/>
              <a:gd name="connsiteY0" fmla="*/ 0 h 2380593"/>
              <a:gd name="connsiteX1" fmla="*/ 1751724 w 2007476"/>
              <a:gd name="connsiteY1" fmla="*/ 0 h 2380593"/>
              <a:gd name="connsiteX2" fmla="*/ 2007476 w 2007476"/>
              <a:gd name="connsiteY2" fmla="*/ 255752 h 2380593"/>
              <a:gd name="connsiteX3" fmla="*/ 2007476 w 2007476"/>
              <a:gd name="connsiteY3" fmla="*/ 2380593 h 2380593"/>
              <a:gd name="connsiteX4" fmla="*/ 0 w 2007476"/>
              <a:gd name="connsiteY4" fmla="*/ 2380593 h 2380593"/>
              <a:gd name="connsiteX5" fmla="*/ 0 w 2007476"/>
              <a:gd name="connsiteY5" fmla="*/ 255752 h 2380593"/>
              <a:gd name="connsiteX6" fmla="*/ 255752 w 2007476"/>
              <a:gd name="connsiteY6" fmla="*/ 0 h 2380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7476" h="2380593">
                <a:moveTo>
                  <a:pt x="255752" y="0"/>
                </a:moveTo>
                <a:lnTo>
                  <a:pt x="1751724" y="0"/>
                </a:lnTo>
                <a:cubicBezTo>
                  <a:pt x="1892972" y="0"/>
                  <a:pt x="2007476" y="114504"/>
                  <a:pt x="2007476" y="255752"/>
                </a:cubicBezTo>
                <a:lnTo>
                  <a:pt x="2007476" y="2380593"/>
                </a:lnTo>
                <a:lnTo>
                  <a:pt x="0" y="2380593"/>
                </a:lnTo>
                <a:lnTo>
                  <a:pt x="0" y="255752"/>
                </a:lnTo>
                <a:cubicBezTo>
                  <a:pt x="0" y="114504"/>
                  <a:pt x="114504" y="0"/>
                  <a:pt x="255752" y="0"/>
                </a:cubicBezTo>
                <a:close/>
              </a:path>
            </a:pathLst>
          </a:cu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72000" tIns="576000" rIns="72000" bIns="0" rtlCol="0" anchor="t">
            <a:noAutofit/>
          </a:bodyPr>
          <a:lstStyle/>
          <a:p>
            <a:pPr marL="0" lvl="2" algn="ctr">
              <a:lnSpc>
                <a:spcPct val="105000"/>
              </a:lnSpc>
              <a:spcBef>
                <a:spcPts val="600"/>
              </a:spcBef>
              <a:buClr>
                <a:srgbClr val="00AECF"/>
              </a:buClr>
              <a:buSzPct val="80000"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Lorem ipsum </a:t>
            </a:r>
          </a:p>
          <a:p>
            <a:pPr marL="0" marR="0" lvl="2" indent="0" algn="ctr" defTabSz="914400" eaLnBrk="1" fontAlgn="auto" latinLnBrk="0" hangingPunct="1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rgbClr val="00AECF"/>
              </a:buClr>
              <a:buSzPct val="80000"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Lorem ipsum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dolor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 sit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amet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,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consectetur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adipiscing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elit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,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sed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 do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eiusmod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tempor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incididunt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ut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 labore et dolore magna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aliqua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. Ut</a:t>
            </a:r>
          </a:p>
        </p:txBody>
      </p:sp>
      <p:sp>
        <p:nvSpPr>
          <p:cNvPr id="153" name="Freeform 26">
            <a:extLst>
              <a:ext uri="{FF2B5EF4-FFF2-40B4-BE49-F238E27FC236}">
                <a16:creationId xmlns:a16="http://schemas.microsoft.com/office/drawing/2014/main" id="{15C16142-A882-43B9-B783-8314E947C3DE}"/>
              </a:ext>
            </a:extLst>
          </p:cNvPr>
          <p:cNvSpPr/>
          <p:nvPr/>
        </p:nvSpPr>
        <p:spPr>
          <a:xfrm rot="221269">
            <a:off x="6016556" y="2264331"/>
            <a:ext cx="690025" cy="1264129"/>
          </a:xfrm>
          <a:custGeom>
            <a:avLst/>
            <a:gdLst>
              <a:gd name="connsiteX0" fmla="*/ 0 w 1000125"/>
              <a:gd name="connsiteY0" fmla="*/ 0 h 2000250"/>
              <a:gd name="connsiteX1" fmla="*/ 1000125 w 1000125"/>
              <a:gd name="connsiteY1" fmla="*/ 1000125 h 2000250"/>
              <a:gd name="connsiteX2" fmla="*/ 0 w 1000125"/>
              <a:gd name="connsiteY2" fmla="*/ 2000250 h 200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0125" h="2000250">
                <a:moveTo>
                  <a:pt x="0" y="0"/>
                </a:moveTo>
                <a:cubicBezTo>
                  <a:pt x="552354" y="0"/>
                  <a:pt x="1000125" y="447771"/>
                  <a:pt x="1000125" y="1000125"/>
                </a:cubicBezTo>
                <a:cubicBezTo>
                  <a:pt x="1000125" y="1552479"/>
                  <a:pt x="552354" y="2000250"/>
                  <a:pt x="0" y="2000250"/>
                </a:cubicBezTo>
                <a:close/>
              </a:path>
            </a:pathLst>
          </a:custGeom>
          <a:solidFill>
            <a:srgbClr val="021D44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>
            <a:softEdge rad="165100"/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 pitchFamily="2" charset="0"/>
            </a:endParaRPr>
          </a:p>
        </p:txBody>
      </p:sp>
      <p:sp>
        <p:nvSpPr>
          <p:cNvPr id="154" name="Freeform 19">
            <a:extLst>
              <a:ext uri="{FF2B5EF4-FFF2-40B4-BE49-F238E27FC236}">
                <a16:creationId xmlns:a16="http://schemas.microsoft.com/office/drawing/2014/main" id="{0A82BAC0-241D-4A45-917F-D42196C3A68B}"/>
              </a:ext>
            </a:extLst>
          </p:cNvPr>
          <p:cNvSpPr/>
          <p:nvPr/>
        </p:nvSpPr>
        <p:spPr>
          <a:xfrm>
            <a:off x="6059039" y="2255666"/>
            <a:ext cx="547270" cy="1094540"/>
          </a:xfrm>
          <a:custGeom>
            <a:avLst/>
            <a:gdLst>
              <a:gd name="connsiteX0" fmla="*/ 0 w 1000125"/>
              <a:gd name="connsiteY0" fmla="*/ 0 h 2000250"/>
              <a:gd name="connsiteX1" fmla="*/ 1000125 w 1000125"/>
              <a:gd name="connsiteY1" fmla="*/ 1000125 h 2000250"/>
              <a:gd name="connsiteX2" fmla="*/ 0 w 1000125"/>
              <a:gd name="connsiteY2" fmla="*/ 2000250 h 200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0125" h="2000250">
                <a:moveTo>
                  <a:pt x="0" y="0"/>
                </a:moveTo>
                <a:cubicBezTo>
                  <a:pt x="552354" y="0"/>
                  <a:pt x="1000125" y="447771"/>
                  <a:pt x="1000125" y="1000125"/>
                </a:cubicBezTo>
                <a:cubicBezTo>
                  <a:pt x="1000125" y="1552479"/>
                  <a:pt x="552354" y="2000250"/>
                  <a:pt x="0" y="2000250"/>
                </a:cubicBezTo>
                <a:close/>
              </a:path>
            </a:pathLst>
          </a:custGeom>
          <a:solidFill>
            <a:srgbClr val="07326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 pitchFamily="2" charset="0"/>
            </a:endParaRPr>
          </a:p>
        </p:txBody>
      </p:sp>
      <p:sp>
        <p:nvSpPr>
          <p:cNvPr id="156" name="Oval 155">
            <a:extLst>
              <a:ext uri="{FF2B5EF4-FFF2-40B4-BE49-F238E27FC236}">
                <a16:creationId xmlns:a16="http://schemas.microsoft.com/office/drawing/2014/main" id="{8DDDE482-5CC8-45F1-AAC9-36BDBAB39253}"/>
              </a:ext>
            </a:extLst>
          </p:cNvPr>
          <p:cNvSpPr/>
          <p:nvPr/>
        </p:nvSpPr>
        <p:spPr>
          <a:xfrm>
            <a:off x="10174293" y="2255666"/>
            <a:ext cx="1094540" cy="1094540"/>
          </a:xfrm>
          <a:prstGeom prst="ellipse">
            <a:avLst/>
          </a:prstGeom>
          <a:solidFill>
            <a:srgbClr val="07326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 pitchFamily="2" charset="0"/>
            </a:endParaRPr>
          </a:p>
        </p:txBody>
      </p:sp>
      <p:sp>
        <p:nvSpPr>
          <p:cNvPr id="157" name="Right Triangle 156">
            <a:extLst>
              <a:ext uri="{FF2B5EF4-FFF2-40B4-BE49-F238E27FC236}">
                <a16:creationId xmlns:a16="http://schemas.microsoft.com/office/drawing/2014/main" id="{6F46DD1C-C75F-4826-A66A-8C2C3D31F02A}"/>
              </a:ext>
            </a:extLst>
          </p:cNvPr>
          <p:cNvSpPr/>
          <p:nvPr/>
        </p:nvSpPr>
        <p:spPr>
          <a:xfrm flipV="1">
            <a:off x="11198923" y="5290889"/>
            <a:ext cx="574780" cy="661332"/>
          </a:xfrm>
          <a:prstGeom prst="rtTriangle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 pitchFamily="2" charset="0"/>
            </a:endParaRPr>
          </a:p>
        </p:txBody>
      </p:sp>
      <p:sp>
        <p:nvSpPr>
          <p:cNvPr id="158" name="Freeform 24">
            <a:extLst>
              <a:ext uri="{FF2B5EF4-FFF2-40B4-BE49-F238E27FC236}">
                <a16:creationId xmlns:a16="http://schemas.microsoft.com/office/drawing/2014/main" id="{B4B34F05-1DAD-4E05-8782-85EA46039D38}"/>
              </a:ext>
            </a:extLst>
          </p:cNvPr>
          <p:cNvSpPr/>
          <p:nvPr/>
        </p:nvSpPr>
        <p:spPr>
          <a:xfrm rot="472604">
            <a:off x="11123686" y="4482642"/>
            <a:ext cx="772887" cy="956754"/>
          </a:xfrm>
          <a:custGeom>
            <a:avLst/>
            <a:gdLst>
              <a:gd name="connsiteX0" fmla="*/ 196734 w 1184995"/>
              <a:gd name="connsiteY0" fmla="*/ 0 h 1359915"/>
              <a:gd name="connsiteX1" fmla="*/ 1139310 w 1184995"/>
              <a:gd name="connsiteY1" fmla="*/ 905372 h 1359915"/>
              <a:gd name="connsiteX2" fmla="*/ 1184995 w 1184995"/>
              <a:gd name="connsiteY2" fmla="*/ 1235594 h 1359915"/>
              <a:gd name="connsiteX3" fmla="*/ 1170065 w 1184995"/>
              <a:gd name="connsiteY3" fmla="*/ 1345879 h 1359915"/>
              <a:gd name="connsiteX4" fmla="*/ 0 w 1184995"/>
              <a:gd name="connsiteY4" fmla="*/ 1359915 h 1359915"/>
              <a:gd name="connsiteX5" fmla="*/ 196734 w 1184995"/>
              <a:gd name="connsiteY5" fmla="*/ 0 h 1359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84995" h="1359915">
                <a:moveTo>
                  <a:pt x="196734" y="0"/>
                </a:moveTo>
                <a:lnTo>
                  <a:pt x="1139310" y="905372"/>
                </a:lnTo>
                <a:lnTo>
                  <a:pt x="1184995" y="1235594"/>
                </a:lnTo>
                <a:lnTo>
                  <a:pt x="1170065" y="1345879"/>
                </a:lnTo>
                <a:lnTo>
                  <a:pt x="0" y="1359915"/>
                </a:lnTo>
                <a:cubicBezTo>
                  <a:pt x="0" y="911409"/>
                  <a:pt x="196734" y="448506"/>
                  <a:pt x="196734" y="0"/>
                </a:cubicBezTo>
                <a:close/>
              </a:path>
            </a:pathLst>
          </a:custGeom>
          <a:solidFill>
            <a:srgbClr val="FFFFFF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>
            <a:softEdge rad="190500"/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 pitchFamily="2" charset="0"/>
            </a:endParaRPr>
          </a:p>
        </p:txBody>
      </p:sp>
      <p:sp>
        <p:nvSpPr>
          <p:cNvPr id="159" name="Freeform: Shape 158">
            <a:extLst>
              <a:ext uri="{FF2B5EF4-FFF2-40B4-BE49-F238E27FC236}">
                <a16:creationId xmlns:a16="http://schemas.microsoft.com/office/drawing/2014/main" id="{A83C285E-1AC7-4C66-A0DD-7AD83226A733}"/>
              </a:ext>
            </a:extLst>
          </p:cNvPr>
          <p:cNvSpPr/>
          <p:nvPr/>
        </p:nvSpPr>
        <p:spPr>
          <a:xfrm>
            <a:off x="9767961" y="2915224"/>
            <a:ext cx="2007476" cy="2380593"/>
          </a:xfrm>
          <a:custGeom>
            <a:avLst/>
            <a:gdLst>
              <a:gd name="connsiteX0" fmla="*/ 255752 w 2007476"/>
              <a:gd name="connsiteY0" fmla="*/ 0 h 2380593"/>
              <a:gd name="connsiteX1" fmla="*/ 1751724 w 2007476"/>
              <a:gd name="connsiteY1" fmla="*/ 0 h 2380593"/>
              <a:gd name="connsiteX2" fmla="*/ 2007476 w 2007476"/>
              <a:gd name="connsiteY2" fmla="*/ 255752 h 2380593"/>
              <a:gd name="connsiteX3" fmla="*/ 2007476 w 2007476"/>
              <a:gd name="connsiteY3" fmla="*/ 2380593 h 2380593"/>
              <a:gd name="connsiteX4" fmla="*/ 0 w 2007476"/>
              <a:gd name="connsiteY4" fmla="*/ 2380593 h 2380593"/>
              <a:gd name="connsiteX5" fmla="*/ 0 w 2007476"/>
              <a:gd name="connsiteY5" fmla="*/ 255752 h 2380593"/>
              <a:gd name="connsiteX6" fmla="*/ 255752 w 2007476"/>
              <a:gd name="connsiteY6" fmla="*/ 0 h 2380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7476" h="2380593">
                <a:moveTo>
                  <a:pt x="255752" y="0"/>
                </a:moveTo>
                <a:lnTo>
                  <a:pt x="1751724" y="0"/>
                </a:lnTo>
                <a:cubicBezTo>
                  <a:pt x="1892972" y="0"/>
                  <a:pt x="2007476" y="114504"/>
                  <a:pt x="2007476" y="255752"/>
                </a:cubicBezTo>
                <a:lnTo>
                  <a:pt x="2007476" y="2380593"/>
                </a:lnTo>
                <a:lnTo>
                  <a:pt x="0" y="2380593"/>
                </a:lnTo>
                <a:lnTo>
                  <a:pt x="0" y="255752"/>
                </a:lnTo>
                <a:cubicBezTo>
                  <a:pt x="0" y="114504"/>
                  <a:pt x="114504" y="0"/>
                  <a:pt x="255752" y="0"/>
                </a:cubicBezTo>
                <a:close/>
              </a:path>
            </a:pathLst>
          </a:cu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72000" tIns="576000" rIns="72000" bIns="0" rtlCol="0" anchor="t">
            <a:noAutofit/>
          </a:bodyPr>
          <a:lstStyle/>
          <a:p>
            <a:pPr marL="0" lvl="2" algn="ctr">
              <a:lnSpc>
                <a:spcPct val="105000"/>
              </a:lnSpc>
              <a:spcBef>
                <a:spcPts val="600"/>
              </a:spcBef>
              <a:buClr>
                <a:srgbClr val="00AECF"/>
              </a:buClr>
              <a:buSzPct val="80000"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Lorem ipsum 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021D44"/>
              </a:solidFill>
              <a:effectLst/>
              <a:uLnTx/>
              <a:uFillTx/>
              <a:latin typeface="Raleway" pitchFamily="2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marL="0" marR="0" lvl="2" indent="0" algn="ctr" defTabSz="914400" eaLnBrk="1" fontAlgn="auto" latinLnBrk="0" hangingPunct="1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rgbClr val="00AECF"/>
              </a:buClr>
              <a:buSzPct val="80000"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Lorem ipsum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dolor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 sit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amet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,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consectetur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adipiscing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elit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,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sed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 do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eiusmod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tempor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incididunt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ut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 labore et dolore magna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aliqua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. Ut</a:t>
            </a:r>
          </a:p>
        </p:txBody>
      </p:sp>
      <p:sp>
        <p:nvSpPr>
          <p:cNvPr id="160" name="Freeform 26">
            <a:extLst>
              <a:ext uri="{FF2B5EF4-FFF2-40B4-BE49-F238E27FC236}">
                <a16:creationId xmlns:a16="http://schemas.microsoft.com/office/drawing/2014/main" id="{11D33D1E-F047-43E9-836E-D39D699515EB}"/>
              </a:ext>
            </a:extLst>
          </p:cNvPr>
          <p:cNvSpPr/>
          <p:nvPr/>
        </p:nvSpPr>
        <p:spPr>
          <a:xfrm rot="221269">
            <a:off x="10679080" y="2264331"/>
            <a:ext cx="690025" cy="1264129"/>
          </a:xfrm>
          <a:custGeom>
            <a:avLst/>
            <a:gdLst>
              <a:gd name="connsiteX0" fmla="*/ 0 w 1000125"/>
              <a:gd name="connsiteY0" fmla="*/ 0 h 2000250"/>
              <a:gd name="connsiteX1" fmla="*/ 1000125 w 1000125"/>
              <a:gd name="connsiteY1" fmla="*/ 1000125 h 2000250"/>
              <a:gd name="connsiteX2" fmla="*/ 0 w 1000125"/>
              <a:gd name="connsiteY2" fmla="*/ 2000250 h 200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0125" h="2000250">
                <a:moveTo>
                  <a:pt x="0" y="0"/>
                </a:moveTo>
                <a:cubicBezTo>
                  <a:pt x="552354" y="0"/>
                  <a:pt x="1000125" y="447771"/>
                  <a:pt x="1000125" y="1000125"/>
                </a:cubicBezTo>
                <a:cubicBezTo>
                  <a:pt x="1000125" y="1552479"/>
                  <a:pt x="552354" y="2000250"/>
                  <a:pt x="0" y="2000250"/>
                </a:cubicBezTo>
                <a:close/>
              </a:path>
            </a:pathLst>
          </a:custGeom>
          <a:solidFill>
            <a:srgbClr val="021D44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>
            <a:softEdge rad="165100"/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 pitchFamily="2" charset="0"/>
            </a:endParaRPr>
          </a:p>
        </p:txBody>
      </p:sp>
      <p:sp>
        <p:nvSpPr>
          <p:cNvPr id="161" name="Freeform 19">
            <a:extLst>
              <a:ext uri="{FF2B5EF4-FFF2-40B4-BE49-F238E27FC236}">
                <a16:creationId xmlns:a16="http://schemas.microsoft.com/office/drawing/2014/main" id="{2C7F5F7E-BF4E-4FEE-89E5-5C2A97910000}"/>
              </a:ext>
            </a:extLst>
          </p:cNvPr>
          <p:cNvSpPr/>
          <p:nvPr/>
        </p:nvSpPr>
        <p:spPr>
          <a:xfrm>
            <a:off x="10721563" y="2255666"/>
            <a:ext cx="547270" cy="1094540"/>
          </a:xfrm>
          <a:custGeom>
            <a:avLst/>
            <a:gdLst>
              <a:gd name="connsiteX0" fmla="*/ 0 w 1000125"/>
              <a:gd name="connsiteY0" fmla="*/ 0 h 2000250"/>
              <a:gd name="connsiteX1" fmla="*/ 1000125 w 1000125"/>
              <a:gd name="connsiteY1" fmla="*/ 1000125 h 2000250"/>
              <a:gd name="connsiteX2" fmla="*/ 0 w 1000125"/>
              <a:gd name="connsiteY2" fmla="*/ 2000250 h 200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0125" h="2000250">
                <a:moveTo>
                  <a:pt x="0" y="0"/>
                </a:moveTo>
                <a:cubicBezTo>
                  <a:pt x="552354" y="0"/>
                  <a:pt x="1000125" y="447771"/>
                  <a:pt x="1000125" y="1000125"/>
                </a:cubicBezTo>
                <a:cubicBezTo>
                  <a:pt x="1000125" y="1552479"/>
                  <a:pt x="552354" y="2000250"/>
                  <a:pt x="0" y="2000250"/>
                </a:cubicBezTo>
                <a:close/>
              </a:path>
            </a:pathLst>
          </a:custGeom>
          <a:solidFill>
            <a:srgbClr val="07326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 pitchFamily="2" charset="0"/>
            </a:endParaRPr>
          </a:p>
        </p:txBody>
      </p:sp>
      <p:sp>
        <p:nvSpPr>
          <p:cNvPr id="163" name="Oval 162">
            <a:extLst>
              <a:ext uri="{FF2B5EF4-FFF2-40B4-BE49-F238E27FC236}">
                <a16:creationId xmlns:a16="http://schemas.microsoft.com/office/drawing/2014/main" id="{F84C23E4-A05F-45FC-8BB3-2435E4826AF8}"/>
              </a:ext>
            </a:extLst>
          </p:cNvPr>
          <p:cNvSpPr/>
          <p:nvPr/>
        </p:nvSpPr>
        <p:spPr>
          <a:xfrm>
            <a:off x="7843031" y="2255666"/>
            <a:ext cx="1094540" cy="1094540"/>
          </a:xfrm>
          <a:prstGeom prst="ellipse">
            <a:avLst/>
          </a:prstGeom>
          <a:solidFill>
            <a:srgbClr val="07326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 pitchFamily="2" charset="0"/>
            </a:endParaRPr>
          </a:p>
        </p:txBody>
      </p:sp>
      <p:sp>
        <p:nvSpPr>
          <p:cNvPr id="164" name="Right Triangle 163">
            <a:extLst>
              <a:ext uri="{FF2B5EF4-FFF2-40B4-BE49-F238E27FC236}">
                <a16:creationId xmlns:a16="http://schemas.microsoft.com/office/drawing/2014/main" id="{DD4EADE2-4692-4FD4-B0A8-427177EC3E9E}"/>
              </a:ext>
            </a:extLst>
          </p:cNvPr>
          <p:cNvSpPr/>
          <p:nvPr/>
        </p:nvSpPr>
        <p:spPr>
          <a:xfrm flipV="1">
            <a:off x="8867661" y="5290889"/>
            <a:ext cx="574780" cy="661332"/>
          </a:xfrm>
          <a:prstGeom prst="rtTriangle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 pitchFamily="2" charset="0"/>
            </a:endParaRPr>
          </a:p>
        </p:txBody>
      </p:sp>
      <p:sp>
        <p:nvSpPr>
          <p:cNvPr id="165" name="Freeform 24">
            <a:extLst>
              <a:ext uri="{FF2B5EF4-FFF2-40B4-BE49-F238E27FC236}">
                <a16:creationId xmlns:a16="http://schemas.microsoft.com/office/drawing/2014/main" id="{D73F12F5-6E3E-40A4-B79B-5D803CE77B31}"/>
              </a:ext>
            </a:extLst>
          </p:cNvPr>
          <p:cNvSpPr/>
          <p:nvPr/>
        </p:nvSpPr>
        <p:spPr>
          <a:xfrm rot="472604">
            <a:off x="8792424" y="4482642"/>
            <a:ext cx="772887" cy="956754"/>
          </a:xfrm>
          <a:custGeom>
            <a:avLst/>
            <a:gdLst>
              <a:gd name="connsiteX0" fmla="*/ 196734 w 1184995"/>
              <a:gd name="connsiteY0" fmla="*/ 0 h 1359915"/>
              <a:gd name="connsiteX1" fmla="*/ 1139310 w 1184995"/>
              <a:gd name="connsiteY1" fmla="*/ 905372 h 1359915"/>
              <a:gd name="connsiteX2" fmla="*/ 1184995 w 1184995"/>
              <a:gd name="connsiteY2" fmla="*/ 1235594 h 1359915"/>
              <a:gd name="connsiteX3" fmla="*/ 1170065 w 1184995"/>
              <a:gd name="connsiteY3" fmla="*/ 1345879 h 1359915"/>
              <a:gd name="connsiteX4" fmla="*/ 0 w 1184995"/>
              <a:gd name="connsiteY4" fmla="*/ 1359915 h 1359915"/>
              <a:gd name="connsiteX5" fmla="*/ 196734 w 1184995"/>
              <a:gd name="connsiteY5" fmla="*/ 0 h 1359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84995" h="1359915">
                <a:moveTo>
                  <a:pt x="196734" y="0"/>
                </a:moveTo>
                <a:lnTo>
                  <a:pt x="1139310" y="905372"/>
                </a:lnTo>
                <a:lnTo>
                  <a:pt x="1184995" y="1235594"/>
                </a:lnTo>
                <a:lnTo>
                  <a:pt x="1170065" y="1345879"/>
                </a:lnTo>
                <a:lnTo>
                  <a:pt x="0" y="1359915"/>
                </a:lnTo>
                <a:cubicBezTo>
                  <a:pt x="0" y="911409"/>
                  <a:pt x="196734" y="448506"/>
                  <a:pt x="196734" y="0"/>
                </a:cubicBezTo>
                <a:close/>
              </a:path>
            </a:pathLst>
          </a:custGeom>
          <a:solidFill>
            <a:srgbClr val="FFFFFF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>
            <a:softEdge rad="190500"/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 pitchFamily="2" charset="0"/>
            </a:endParaRPr>
          </a:p>
        </p:txBody>
      </p:sp>
      <p:sp>
        <p:nvSpPr>
          <p:cNvPr id="166" name="Freeform: Shape 165">
            <a:extLst>
              <a:ext uri="{FF2B5EF4-FFF2-40B4-BE49-F238E27FC236}">
                <a16:creationId xmlns:a16="http://schemas.microsoft.com/office/drawing/2014/main" id="{60DCE0E0-42D3-4A57-B764-EE0E5EC67EBA}"/>
              </a:ext>
            </a:extLst>
          </p:cNvPr>
          <p:cNvSpPr/>
          <p:nvPr/>
        </p:nvSpPr>
        <p:spPr>
          <a:xfrm>
            <a:off x="7436699" y="2915224"/>
            <a:ext cx="2007476" cy="2380593"/>
          </a:xfrm>
          <a:custGeom>
            <a:avLst/>
            <a:gdLst>
              <a:gd name="connsiteX0" fmla="*/ 255752 w 2007476"/>
              <a:gd name="connsiteY0" fmla="*/ 0 h 2380593"/>
              <a:gd name="connsiteX1" fmla="*/ 1751724 w 2007476"/>
              <a:gd name="connsiteY1" fmla="*/ 0 h 2380593"/>
              <a:gd name="connsiteX2" fmla="*/ 2007476 w 2007476"/>
              <a:gd name="connsiteY2" fmla="*/ 255752 h 2380593"/>
              <a:gd name="connsiteX3" fmla="*/ 2007476 w 2007476"/>
              <a:gd name="connsiteY3" fmla="*/ 2380593 h 2380593"/>
              <a:gd name="connsiteX4" fmla="*/ 0 w 2007476"/>
              <a:gd name="connsiteY4" fmla="*/ 2380593 h 2380593"/>
              <a:gd name="connsiteX5" fmla="*/ 0 w 2007476"/>
              <a:gd name="connsiteY5" fmla="*/ 255752 h 2380593"/>
              <a:gd name="connsiteX6" fmla="*/ 255752 w 2007476"/>
              <a:gd name="connsiteY6" fmla="*/ 0 h 2380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7476" h="2380593">
                <a:moveTo>
                  <a:pt x="255752" y="0"/>
                </a:moveTo>
                <a:lnTo>
                  <a:pt x="1751724" y="0"/>
                </a:lnTo>
                <a:cubicBezTo>
                  <a:pt x="1892972" y="0"/>
                  <a:pt x="2007476" y="114504"/>
                  <a:pt x="2007476" y="255752"/>
                </a:cubicBezTo>
                <a:lnTo>
                  <a:pt x="2007476" y="2380593"/>
                </a:lnTo>
                <a:lnTo>
                  <a:pt x="0" y="2380593"/>
                </a:lnTo>
                <a:lnTo>
                  <a:pt x="0" y="255752"/>
                </a:lnTo>
                <a:cubicBezTo>
                  <a:pt x="0" y="114504"/>
                  <a:pt x="114504" y="0"/>
                  <a:pt x="255752" y="0"/>
                </a:cubicBezTo>
                <a:close/>
              </a:path>
            </a:pathLst>
          </a:cu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72000" tIns="576000" rIns="72000" bIns="0" rtlCol="0" anchor="t">
            <a:noAutofit/>
          </a:bodyPr>
          <a:lstStyle/>
          <a:p>
            <a:pPr marL="0" lvl="2" algn="ctr">
              <a:lnSpc>
                <a:spcPct val="105000"/>
              </a:lnSpc>
              <a:spcBef>
                <a:spcPts val="600"/>
              </a:spcBef>
              <a:buClr>
                <a:srgbClr val="00AECF"/>
              </a:buClr>
              <a:buSzPct val="80000"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Lorem ipsum </a:t>
            </a:r>
          </a:p>
          <a:p>
            <a:pPr marL="0" marR="0" lvl="2" indent="0" algn="ctr" defTabSz="914400" eaLnBrk="1" fontAlgn="auto" latinLnBrk="0" hangingPunct="1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rgbClr val="00AECF"/>
              </a:buClr>
              <a:buSzPct val="80000"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Lorem ipsum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dolor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 sit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amet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,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consectetur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adipiscing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elit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,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sed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 do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eiusmod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tempor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incididunt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ut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 labore et dolore magna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aliqua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  <a:latin typeface="Raleway" pitchFamily="2" charset="0"/>
                <a:ea typeface="Cambria" panose="02040503050406030204" pitchFamily="18" charset="0"/>
                <a:cs typeface="Calibri" panose="020F0502020204030204" pitchFamily="34" charset="0"/>
              </a:rPr>
              <a:t>. Ut</a:t>
            </a:r>
          </a:p>
        </p:txBody>
      </p:sp>
      <p:sp>
        <p:nvSpPr>
          <p:cNvPr id="167" name="Freeform 26">
            <a:extLst>
              <a:ext uri="{FF2B5EF4-FFF2-40B4-BE49-F238E27FC236}">
                <a16:creationId xmlns:a16="http://schemas.microsoft.com/office/drawing/2014/main" id="{8C947003-12B5-48E0-8329-CAE3025C4077}"/>
              </a:ext>
            </a:extLst>
          </p:cNvPr>
          <p:cNvSpPr/>
          <p:nvPr/>
        </p:nvSpPr>
        <p:spPr>
          <a:xfrm rot="221269">
            <a:off x="8347818" y="2264331"/>
            <a:ext cx="690025" cy="1264129"/>
          </a:xfrm>
          <a:custGeom>
            <a:avLst/>
            <a:gdLst>
              <a:gd name="connsiteX0" fmla="*/ 0 w 1000125"/>
              <a:gd name="connsiteY0" fmla="*/ 0 h 2000250"/>
              <a:gd name="connsiteX1" fmla="*/ 1000125 w 1000125"/>
              <a:gd name="connsiteY1" fmla="*/ 1000125 h 2000250"/>
              <a:gd name="connsiteX2" fmla="*/ 0 w 1000125"/>
              <a:gd name="connsiteY2" fmla="*/ 2000250 h 200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0125" h="2000250">
                <a:moveTo>
                  <a:pt x="0" y="0"/>
                </a:moveTo>
                <a:cubicBezTo>
                  <a:pt x="552354" y="0"/>
                  <a:pt x="1000125" y="447771"/>
                  <a:pt x="1000125" y="1000125"/>
                </a:cubicBezTo>
                <a:cubicBezTo>
                  <a:pt x="1000125" y="1552479"/>
                  <a:pt x="552354" y="2000250"/>
                  <a:pt x="0" y="2000250"/>
                </a:cubicBezTo>
                <a:close/>
              </a:path>
            </a:pathLst>
          </a:custGeom>
          <a:solidFill>
            <a:srgbClr val="021D44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>
            <a:softEdge rad="165100"/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 pitchFamily="2" charset="0"/>
            </a:endParaRPr>
          </a:p>
        </p:txBody>
      </p:sp>
      <p:sp>
        <p:nvSpPr>
          <p:cNvPr id="168" name="Freeform 19">
            <a:extLst>
              <a:ext uri="{FF2B5EF4-FFF2-40B4-BE49-F238E27FC236}">
                <a16:creationId xmlns:a16="http://schemas.microsoft.com/office/drawing/2014/main" id="{8690B9A8-7EEA-4C48-87F9-C362F674A7C7}"/>
              </a:ext>
            </a:extLst>
          </p:cNvPr>
          <p:cNvSpPr/>
          <p:nvPr/>
        </p:nvSpPr>
        <p:spPr>
          <a:xfrm>
            <a:off x="8390301" y="2255666"/>
            <a:ext cx="547270" cy="1094540"/>
          </a:xfrm>
          <a:custGeom>
            <a:avLst/>
            <a:gdLst>
              <a:gd name="connsiteX0" fmla="*/ 0 w 1000125"/>
              <a:gd name="connsiteY0" fmla="*/ 0 h 2000250"/>
              <a:gd name="connsiteX1" fmla="*/ 1000125 w 1000125"/>
              <a:gd name="connsiteY1" fmla="*/ 1000125 h 2000250"/>
              <a:gd name="connsiteX2" fmla="*/ 0 w 1000125"/>
              <a:gd name="connsiteY2" fmla="*/ 2000250 h 200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0125" h="2000250">
                <a:moveTo>
                  <a:pt x="0" y="0"/>
                </a:moveTo>
                <a:cubicBezTo>
                  <a:pt x="552354" y="0"/>
                  <a:pt x="1000125" y="447771"/>
                  <a:pt x="1000125" y="1000125"/>
                </a:cubicBezTo>
                <a:cubicBezTo>
                  <a:pt x="1000125" y="1552479"/>
                  <a:pt x="552354" y="2000250"/>
                  <a:pt x="0" y="2000250"/>
                </a:cubicBezTo>
                <a:close/>
              </a:path>
            </a:pathLst>
          </a:custGeom>
          <a:solidFill>
            <a:srgbClr val="07326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 pitchFamily="2" charset="0"/>
            </a:endParaRPr>
          </a:p>
        </p:txBody>
      </p:sp>
      <p:sp>
        <p:nvSpPr>
          <p:cNvPr id="262" name="Text Placeholder 3">
            <a:extLst>
              <a:ext uri="{FF2B5EF4-FFF2-40B4-BE49-F238E27FC236}">
                <a16:creationId xmlns:a16="http://schemas.microsoft.com/office/drawing/2014/main" id="{09F9836F-63DA-4557-BEAD-619C40D27D4B}"/>
              </a:ext>
            </a:extLst>
          </p:cNvPr>
          <p:cNvSpPr txBox="1">
            <a:spLocks/>
          </p:cNvSpPr>
          <p:nvPr/>
        </p:nvSpPr>
        <p:spPr>
          <a:xfrm>
            <a:off x="324092" y="396956"/>
            <a:ext cx="11346786" cy="430213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lang="en-US" sz="2800" b="1" kern="1200">
                <a:solidFill>
                  <a:srgbClr val="000000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1pPr>
            <a:lvl2pPr marL="252000" indent="-252000" algn="l" defTabSz="914400" rtl="0" eaLnBrk="1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■"/>
              <a:defRPr lang="en-US" sz="1400" b="0" kern="1200" dirty="0">
                <a:solidFill>
                  <a:schemeClr val="tx2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2pPr>
            <a:lvl3pPr marL="504000" indent="-252000" algn="l" defTabSz="914400" rtl="0" eaLnBrk="1" latinLnBrk="0" hangingPunct="1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►"/>
              <a:defRPr lang="en-US" sz="1200" kern="1200" dirty="0">
                <a:solidFill>
                  <a:schemeClr val="tx2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3pPr>
            <a:lvl4pPr marL="756000" indent="-252000" algn="l" defTabSz="914400" rtl="0" eaLnBrk="1" latinLnBrk="0" hangingPunct="1">
              <a:lnSpc>
                <a:spcPct val="105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lang="en-US" sz="11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5000"/>
              </a:lnSpc>
              <a:spcBef>
                <a:spcPts val="1800"/>
              </a:spcBef>
              <a:spcAft>
                <a:spcPts val="0"/>
              </a:spcAft>
              <a:buFontTx/>
              <a:buNone/>
              <a:defRPr lang="en-GB" sz="1600" b="1" kern="120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A4FF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da-DK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aleway" pitchFamily="2" charset="0"/>
                <a:ea typeface="Verdana" panose="020B0604030504040204" pitchFamily="34" charset="0"/>
              </a:rPr>
              <a:t>Lorem ipsum dolor sit amet</a:t>
            </a:r>
          </a:p>
        </p:txBody>
      </p:sp>
      <p:sp>
        <p:nvSpPr>
          <p:cNvPr id="263" name="Rectangle 262">
            <a:extLst>
              <a:ext uri="{FF2B5EF4-FFF2-40B4-BE49-F238E27FC236}">
                <a16:creationId xmlns:a16="http://schemas.microsoft.com/office/drawing/2014/main" id="{3B553E86-DE46-4B53-814A-A0CE3C4FCDDC}"/>
              </a:ext>
            </a:extLst>
          </p:cNvPr>
          <p:cNvSpPr/>
          <p:nvPr/>
        </p:nvSpPr>
        <p:spPr>
          <a:xfrm>
            <a:off x="1314091" y="2442258"/>
            <a:ext cx="422635" cy="472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latin typeface="Raleway" pitchFamily="2" charset="0"/>
              </a:rPr>
              <a:t>1</a:t>
            </a:r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CE90135A-CBF8-4C56-92E6-82B516CA9D96}"/>
              </a:ext>
            </a:extLst>
          </p:cNvPr>
          <p:cNvSpPr/>
          <p:nvPr/>
        </p:nvSpPr>
        <p:spPr>
          <a:xfrm>
            <a:off x="3657000" y="2442258"/>
            <a:ext cx="422635" cy="472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latin typeface="Raleway" pitchFamily="2" charset="0"/>
              </a:rPr>
              <a:t>2</a:t>
            </a:r>
          </a:p>
        </p:txBody>
      </p:sp>
      <p:sp>
        <p:nvSpPr>
          <p:cNvPr id="265" name="Rectangle 264">
            <a:extLst>
              <a:ext uri="{FF2B5EF4-FFF2-40B4-BE49-F238E27FC236}">
                <a16:creationId xmlns:a16="http://schemas.microsoft.com/office/drawing/2014/main" id="{E50BCF32-4AAF-45F8-987A-499B513DDA17}"/>
              </a:ext>
            </a:extLst>
          </p:cNvPr>
          <p:cNvSpPr/>
          <p:nvPr/>
        </p:nvSpPr>
        <p:spPr>
          <a:xfrm>
            <a:off x="5999909" y="2442258"/>
            <a:ext cx="422635" cy="472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latin typeface="Raleway" pitchFamily="2" charset="0"/>
              </a:rPr>
              <a:t>3</a:t>
            </a:r>
          </a:p>
        </p:txBody>
      </p:sp>
      <p:sp>
        <p:nvSpPr>
          <p:cNvPr id="266" name="Rectangle 265">
            <a:extLst>
              <a:ext uri="{FF2B5EF4-FFF2-40B4-BE49-F238E27FC236}">
                <a16:creationId xmlns:a16="http://schemas.microsoft.com/office/drawing/2014/main" id="{FB93A7C0-99E4-4989-8E52-41984357D335}"/>
              </a:ext>
            </a:extLst>
          </p:cNvPr>
          <p:cNvSpPr/>
          <p:nvPr/>
        </p:nvSpPr>
        <p:spPr>
          <a:xfrm>
            <a:off x="8342818" y="2442258"/>
            <a:ext cx="422635" cy="472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latin typeface="Raleway" pitchFamily="2" charset="0"/>
              </a:rPr>
              <a:t>4</a:t>
            </a:r>
          </a:p>
        </p:txBody>
      </p:sp>
      <p:sp>
        <p:nvSpPr>
          <p:cNvPr id="267" name="Rectangle 266">
            <a:extLst>
              <a:ext uri="{FF2B5EF4-FFF2-40B4-BE49-F238E27FC236}">
                <a16:creationId xmlns:a16="http://schemas.microsoft.com/office/drawing/2014/main" id="{8CA433CB-D8AF-4006-8B51-A7B2CD884D9A}"/>
              </a:ext>
            </a:extLst>
          </p:cNvPr>
          <p:cNvSpPr/>
          <p:nvPr/>
        </p:nvSpPr>
        <p:spPr>
          <a:xfrm>
            <a:off x="10685727" y="2442258"/>
            <a:ext cx="422635" cy="472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latin typeface="Raleway" pitchFamily="2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6501754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D11C9"/>
      </a:accent1>
      <a:accent2>
        <a:srgbClr val="F93F05"/>
      </a:accent2>
      <a:accent3>
        <a:srgbClr val="1DF78F"/>
      </a:accent3>
      <a:accent4>
        <a:srgbClr val="F25082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1341</TotalTime>
  <Words>140</Words>
  <Application>Microsoft Office PowerPoint</Application>
  <PresentationFormat>Widescreen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Raleway</vt:lpstr>
      <vt:lpstr>Calibri Light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Ashwin Kumar</dc:creator>
  <cp:lastModifiedBy>Shyam</cp:lastModifiedBy>
  <cp:revision>54</cp:revision>
  <dcterms:created xsi:type="dcterms:W3CDTF">2022-10-20T01:52:07Z</dcterms:created>
  <dcterms:modified xsi:type="dcterms:W3CDTF">2023-01-02T11:03:34Z</dcterms:modified>
</cp:coreProperties>
</file>