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8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oboto" panose="02000000000000000000" pitchFamily="2" charset="0"/>
      <p:bold r:id="rId9"/>
      <p:italic r:id="rId10"/>
      <p:boldItalic r:id="rId11"/>
    </p:embeddedFont>
    <p:embeddedFont>
      <p:font typeface="Verdana" panose="020B060403050404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Rectangle: Rounded Corners 12">
            <a:extLst>
              <a:ext uri="{FF2B5EF4-FFF2-40B4-BE49-F238E27FC236}">
                <a16:creationId xmlns:a16="http://schemas.microsoft.com/office/drawing/2014/main" id="{3B2DDCB9-645F-4B69-A9AC-0ECC82AB1B75}"/>
              </a:ext>
            </a:extLst>
          </p:cNvPr>
          <p:cNvSpPr/>
          <p:nvPr/>
        </p:nvSpPr>
        <p:spPr>
          <a:xfrm>
            <a:off x="469492" y="1662816"/>
            <a:ext cx="2816662" cy="3758423"/>
          </a:xfrm>
          <a:custGeom>
            <a:avLst/>
            <a:gdLst>
              <a:gd name="connsiteX0" fmla="*/ 0 w 2816662"/>
              <a:gd name="connsiteY0" fmla="*/ 253190 h 4011613"/>
              <a:gd name="connsiteX1" fmla="*/ 253190 w 2816662"/>
              <a:gd name="connsiteY1" fmla="*/ 0 h 4011613"/>
              <a:gd name="connsiteX2" fmla="*/ 2563472 w 2816662"/>
              <a:gd name="connsiteY2" fmla="*/ 0 h 4011613"/>
              <a:gd name="connsiteX3" fmla="*/ 2816662 w 2816662"/>
              <a:gd name="connsiteY3" fmla="*/ 253190 h 4011613"/>
              <a:gd name="connsiteX4" fmla="*/ 2816662 w 2816662"/>
              <a:gd name="connsiteY4" fmla="*/ 3758423 h 4011613"/>
              <a:gd name="connsiteX5" fmla="*/ 2563472 w 2816662"/>
              <a:gd name="connsiteY5" fmla="*/ 4011613 h 4011613"/>
              <a:gd name="connsiteX6" fmla="*/ 253190 w 2816662"/>
              <a:gd name="connsiteY6" fmla="*/ 4011613 h 4011613"/>
              <a:gd name="connsiteX7" fmla="*/ 0 w 2816662"/>
              <a:gd name="connsiteY7" fmla="*/ 3758423 h 4011613"/>
              <a:gd name="connsiteX8" fmla="*/ 0 w 2816662"/>
              <a:gd name="connsiteY8" fmla="*/ 253190 h 4011613"/>
              <a:gd name="connsiteX0" fmla="*/ 253190 w 2816662"/>
              <a:gd name="connsiteY0" fmla="*/ 4011613 h 4103053"/>
              <a:gd name="connsiteX1" fmla="*/ 0 w 2816662"/>
              <a:gd name="connsiteY1" fmla="*/ 3758423 h 4103053"/>
              <a:gd name="connsiteX2" fmla="*/ 0 w 2816662"/>
              <a:gd name="connsiteY2" fmla="*/ 253190 h 4103053"/>
              <a:gd name="connsiteX3" fmla="*/ 253190 w 2816662"/>
              <a:gd name="connsiteY3" fmla="*/ 0 h 4103053"/>
              <a:gd name="connsiteX4" fmla="*/ 2563472 w 2816662"/>
              <a:gd name="connsiteY4" fmla="*/ 0 h 4103053"/>
              <a:gd name="connsiteX5" fmla="*/ 2816662 w 2816662"/>
              <a:gd name="connsiteY5" fmla="*/ 253190 h 4103053"/>
              <a:gd name="connsiteX6" fmla="*/ 2816662 w 2816662"/>
              <a:gd name="connsiteY6" fmla="*/ 3758423 h 4103053"/>
              <a:gd name="connsiteX7" fmla="*/ 2563472 w 2816662"/>
              <a:gd name="connsiteY7" fmla="*/ 4011613 h 4103053"/>
              <a:gd name="connsiteX8" fmla="*/ 344630 w 2816662"/>
              <a:gd name="connsiteY8" fmla="*/ 4103053 h 4103053"/>
              <a:gd name="connsiteX0" fmla="*/ 253190 w 2816662"/>
              <a:gd name="connsiteY0" fmla="*/ 4011613 h 4011613"/>
              <a:gd name="connsiteX1" fmla="*/ 0 w 2816662"/>
              <a:gd name="connsiteY1" fmla="*/ 3758423 h 4011613"/>
              <a:gd name="connsiteX2" fmla="*/ 0 w 2816662"/>
              <a:gd name="connsiteY2" fmla="*/ 253190 h 4011613"/>
              <a:gd name="connsiteX3" fmla="*/ 253190 w 2816662"/>
              <a:gd name="connsiteY3" fmla="*/ 0 h 4011613"/>
              <a:gd name="connsiteX4" fmla="*/ 2563472 w 2816662"/>
              <a:gd name="connsiteY4" fmla="*/ 0 h 4011613"/>
              <a:gd name="connsiteX5" fmla="*/ 2816662 w 2816662"/>
              <a:gd name="connsiteY5" fmla="*/ 253190 h 4011613"/>
              <a:gd name="connsiteX6" fmla="*/ 2816662 w 2816662"/>
              <a:gd name="connsiteY6" fmla="*/ 3758423 h 4011613"/>
              <a:gd name="connsiteX7" fmla="*/ 2563472 w 2816662"/>
              <a:gd name="connsiteY7" fmla="*/ 4011613 h 4011613"/>
              <a:gd name="connsiteX0" fmla="*/ 0 w 2816662"/>
              <a:gd name="connsiteY0" fmla="*/ 3758423 h 4011613"/>
              <a:gd name="connsiteX1" fmla="*/ 0 w 2816662"/>
              <a:gd name="connsiteY1" fmla="*/ 253190 h 4011613"/>
              <a:gd name="connsiteX2" fmla="*/ 253190 w 2816662"/>
              <a:gd name="connsiteY2" fmla="*/ 0 h 4011613"/>
              <a:gd name="connsiteX3" fmla="*/ 2563472 w 2816662"/>
              <a:gd name="connsiteY3" fmla="*/ 0 h 4011613"/>
              <a:gd name="connsiteX4" fmla="*/ 2816662 w 2816662"/>
              <a:gd name="connsiteY4" fmla="*/ 253190 h 4011613"/>
              <a:gd name="connsiteX5" fmla="*/ 2816662 w 2816662"/>
              <a:gd name="connsiteY5" fmla="*/ 3758423 h 4011613"/>
              <a:gd name="connsiteX6" fmla="*/ 2563472 w 2816662"/>
              <a:gd name="connsiteY6" fmla="*/ 4011613 h 4011613"/>
              <a:gd name="connsiteX0" fmla="*/ 0 w 2816662"/>
              <a:gd name="connsiteY0" fmla="*/ 3758423 h 3758423"/>
              <a:gd name="connsiteX1" fmla="*/ 0 w 2816662"/>
              <a:gd name="connsiteY1" fmla="*/ 253190 h 3758423"/>
              <a:gd name="connsiteX2" fmla="*/ 253190 w 2816662"/>
              <a:gd name="connsiteY2" fmla="*/ 0 h 3758423"/>
              <a:gd name="connsiteX3" fmla="*/ 2563472 w 2816662"/>
              <a:gd name="connsiteY3" fmla="*/ 0 h 3758423"/>
              <a:gd name="connsiteX4" fmla="*/ 2816662 w 2816662"/>
              <a:gd name="connsiteY4" fmla="*/ 253190 h 3758423"/>
              <a:gd name="connsiteX5" fmla="*/ 2816662 w 2816662"/>
              <a:gd name="connsiteY5" fmla="*/ 3758423 h 375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6662" h="3758423">
                <a:moveTo>
                  <a:pt x="0" y="3758423"/>
                </a:moveTo>
                <a:lnTo>
                  <a:pt x="0" y="253190"/>
                </a:lnTo>
                <a:cubicBezTo>
                  <a:pt x="0" y="113357"/>
                  <a:pt x="113357" y="0"/>
                  <a:pt x="253190" y="0"/>
                </a:cubicBezTo>
                <a:lnTo>
                  <a:pt x="2563472" y="0"/>
                </a:lnTo>
                <a:cubicBezTo>
                  <a:pt x="2703305" y="0"/>
                  <a:pt x="2816662" y="113357"/>
                  <a:pt x="2816662" y="253190"/>
                </a:cubicBezTo>
                <a:lnTo>
                  <a:pt x="2816662" y="3758423"/>
                </a:lnTo>
              </a:path>
            </a:pathLst>
          </a:cu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8" name="Rectangle: Rounded Corners 12">
            <a:extLst>
              <a:ext uri="{FF2B5EF4-FFF2-40B4-BE49-F238E27FC236}">
                <a16:creationId xmlns:a16="http://schemas.microsoft.com/office/drawing/2014/main" id="{179CE0D6-A245-452F-BEE0-398EA189B503}"/>
              </a:ext>
            </a:extLst>
          </p:cNvPr>
          <p:cNvSpPr/>
          <p:nvPr/>
        </p:nvSpPr>
        <p:spPr>
          <a:xfrm flipV="1">
            <a:off x="3283585" y="1916006"/>
            <a:ext cx="2816662" cy="3758423"/>
          </a:xfrm>
          <a:custGeom>
            <a:avLst/>
            <a:gdLst>
              <a:gd name="connsiteX0" fmla="*/ 0 w 2816662"/>
              <a:gd name="connsiteY0" fmla="*/ 253190 h 4011613"/>
              <a:gd name="connsiteX1" fmla="*/ 253190 w 2816662"/>
              <a:gd name="connsiteY1" fmla="*/ 0 h 4011613"/>
              <a:gd name="connsiteX2" fmla="*/ 2563472 w 2816662"/>
              <a:gd name="connsiteY2" fmla="*/ 0 h 4011613"/>
              <a:gd name="connsiteX3" fmla="*/ 2816662 w 2816662"/>
              <a:gd name="connsiteY3" fmla="*/ 253190 h 4011613"/>
              <a:gd name="connsiteX4" fmla="*/ 2816662 w 2816662"/>
              <a:gd name="connsiteY4" fmla="*/ 3758423 h 4011613"/>
              <a:gd name="connsiteX5" fmla="*/ 2563472 w 2816662"/>
              <a:gd name="connsiteY5" fmla="*/ 4011613 h 4011613"/>
              <a:gd name="connsiteX6" fmla="*/ 253190 w 2816662"/>
              <a:gd name="connsiteY6" fmla="*/ 4011613 h 4011613"/>
              <a:gd name="connsiteX7" fmla="*/ 0 w 2816662"/>
              <a:gd name="connsiteY7" fmla="*/ 3758423 h 4011613"/>
              <a:gd name="connsiteX8" fmla="*/ 0 w 2816662"/>
              <a:gd name="connsiteY8" fmla="*/ 253190 h 4011613"/>
              <a:gd name="connsiteX0" fmla="*/ 253190 w 2816662"/>
              <a:gd name="connsiteY0" fmla="*/ 4011613 h 4103053"/>
              <a:gd name="connsiteX1" fmla="*/ 0 w 2816662"/>
              <a:gd name="connsiteY1" fmla="*/ 3758423 h 4103053"/>
              <a:gd name="connsiteX2" fmla="*/ 0 w 2816662"/>
              <a:gd name="connsiteY2" fmla="*/ 253190 h 4103053"/>
              <a:gd name="connsiteX3" fmla="*/ 253190 w 2816662"/>
              <a:gd name="connsiteY3" fmla="*/ 0 h 4103053"/>
              <a:gd name="connsiteX4" fmla="*/ 2563472 w 2816662"/>
              <a:gd name="connsiteY4" fmla="*/ 0 h 4103053"/>
              <a:gd name="connsiteX5" fmla="*/ 2816662 w 2816662"/>
              <a:gd name="connsiteY5" fmla="*/ 253190 h 4103053"/>
              <a:gd name="connsiteX6" fmla="*/ 2816662 w 2816662"/>
              <a:gd name="connsiteY6" fmla="*/ 3758423 h 4103053"/>
              <a:gd name="connsiteX7" fmla="*/ 2563472 w 2816662"/>
              <a:gd name="connsiteY7" fmla="*/ 4011613 h 4103053"/>
              <a:gd name="connsiteX8" fmla="*/ 344630 w 2816662"/>
              <a:gd name="connsiteY8" fmla="*/ 4103053 h 4103053"/>
              <a:gd name="connsiteX0" fmla="*/ 253190 w 2816662"/>
              <a:gd name="connsiteY0" fmla="*/ 4011613 h 4011613"/>
              <a:gd name="connsiteX1" fmla="*/ 0 w 2816662"/>
              <a:gd name="connsiteY1" fmla="*/ 3758423 h 4011613"/>
              <a:gd name="connsiteX2" fmla="*/ 0 w 2816662"/>
              <a:gd name="connsiteY2" fmla="*/ 253190 h 4011613"/>
              <a:gd name="connsiteX3" fmla="*/ 253190 w 2816662"/>
              <a:gd name="connsiteY3" fmla="*/ 0 h 4011613"/>
              <a:gd name="connsiteX4" fmla="*/ 2563472 w 2816662"/>
              <a:gd name="connsiteY4" fmla="*/ 0 h 4011613"/>
              <a:gd name="connsiteX5" fmla="*/ 2816662 w 2816662"/>
              <a:gd name="connsiteY5" fmla="*/ 253190 h 4011613"/>
              <a:gd name="connsiteX6" fmla="*/ 2816662 w 2816662"/>
              <a:gd name="connsiteY6" fmla="*/ 3758423 h 4011613"/>
              <a:gd name="connsiteX7" fmla="*/ 2563472 w 2816662"/>
              <a:gd name="connsiteY7" fmla="*/ 4011613 h 4011613"/>
              <a:gd name="connsiteX0" fmla="*/ 0 w 2816662"/>
              <a:gd name="connsiteY0" fmla="*/ 3758423 h 4011613"/>
              <a:gd name="connsiteX1" fmla="*/ 0 w 2816662"/>
              <a:gd name="connsiteY1" fmla="*/ 253190 h 4011613"/>
              <a:gd name="connsiteX2" fmla="*/ 253190 w 2816662"/>
              <a:gd name="connsiteY2" fmla="*/ 0 h 4011613"/>
              <a:gd name="connsiteX3" fmla="*/ 2563472 w 2816662"/>
              <a:gd name="connsiteY3" fmla="*/ 0 h 4011613"/>
              <a:gd name="connsiteX4" fmla="*/ 2816662 w 2816662"/>
              <a:gd name="connsiteY4" fmla="*/ 253190 h 4011613"/>
              <a:gd name="connsiteX5" fmla="*/ 2816662 w 2816662"/>
              <a:gd name="connsiteY5" fmla="*/ 3758423 h 4011613"/>
              <a:gd name="connsiteX6" fmla="*/ 2563472 w 2816662"/>
              <a:gd name="connsiteY6" fmla="*/ 4011613 h 4011613"/>
              <a:gd name="connsiteX0" fmla="*/ 0 w 2816662"/>
              <a:gd name="connsiteY0" fmla="*/ 3758423 h 3758423"/>
              <a:gd name="connsiteX1" fmla="*/ 0 w 2816662"/>
              <a:gd name="connsiteY1" fmla="*/ 253190 h 3758423"/>
              <a:gd name="connsiteX2" fmla="*/ 253190 w 2816662"/>
              <a:gd name="connsiteY2" fmla="*/ 0 h 3758423"/>
              <a:gd name="connsiteX3" fmla="*/ 2563472 w 2816662"/>
              <a:gd name="connsiteY3" fmla="*/ 0 h 3758423"/>
              <a:gd name="connsiteX4" fmla="*/ 2816662 w 2816662"/>
              <a:gd name="connsiteY4" fmla="*/ 253190 h 3758423"/>
              <a:gd name="connsiteX5" fmla="*/ 2816662 w 2816662"/>
              <a:gd name="connsiteY5" fmla="*/ 3758423 h 375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6662" h="3758423">
                <a:moveTo>
                  <a:pt x="0" y="3758423"/>
                </a:moveTo>
                <a:lnTo>
                  <a:pt x="0" y="253190"/>
                </a:lnTo>
                <a:cubicBezTo>
                  <a:pt x="0" y="113357"/>
                  <a:pt x="113357" y="0"/>
                  <a:pt x="253190" y="0"/>
                </a:cubicBezTo>
                <a:lnTo>
                  <a:pt x="2563472" y="0"/>
                </a:lnTo>
                <a:cubicBezTo>
                  <a:pt x="2703305" y="0"/>
                  <a:pt x="2816662" y="113357"/>
                  <a:pt x="2816662" y="253190"/>
                </a:cubicBezTo>
                <a:lnTo>
                  <a:pt x="2816662" y="3758423"/>
                </a:lnTo>
              </a:path>
            </a:pathLst>
          </a:cu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9" name="Rectangle: Rounded Corners 12">
            <a:extLst>
              <a:ext uri="{FF2B5EF4-FFF2-40B4-BE49-F238E27FC236}">
                <a16:creationId xmlns:a16="http://schemas.microsoft.com/office/drawing/2014/main" id="{75146C33-4BBD-492E-84D7-13C05BFF3E96}"/>
              </a:ext>
            </a:extLst>
          </p:cNvPr>
          <p:cNvSpPr/>
          <p:nvPr/>
        </p:nvSpPr>
        <p:spPr>
          <a:xfrm>
            <a:off x="6102776" y="1662816"/>
            <a:ext cx="2816662" cy="3758423"/>
          </a:xfrm>
          <a:custGeom>
            <a:avLst/>
            <a:gdLst>
              <a:gd name="connsiteX0" fmla="*/ 0 w 2816662"/>
              <a:gd name="connsiteY0" fmla="*/ 253190 h 4011613"/>
              <a:gd name="connsiteX1" fmla="*/ 253190 w 2816662"/>
              <a:gd name="connsiteY1" fmla="*/ 0 h 4011613"/>
              <a:gd name="connsiteX2" fmla="*/ 2563472 w 2816662"/>
              <a:gd name="connsiteY2" fmla="*/ 0 h 4011613"/>
              <a:gd name="connsiteX3" fmla="*/ 2816662 w 2816662"/>
              <a:gd name="connsiteY3" fmla="*/ 253190 h 4011613"/>
              <a:gd name="connsiteX4" fmla="*/ 2816662 w 2816662"/>
              <a:gd name="connsiteY4" fmla="*/ 3758423 h 4011613"/>
              <a:gd name="connsiteX5" fmla="*/ 2563472 w 2816662"/>
              <a:gd name="connsiteY5" fmla="*/ 4011613 h 4011613"/>
              <a:gd name="connsiteX6" fmla="*/ 253190 w 2816662"/>
              <a:gd name="connsiteY6" fmla="*/ 4011613 h 4011613"/>
              <a:gd name="connsiteX7" fmla="*/ 0 w 2816662"/>
              <a:gd name="connsiteY7" fmla="*/ 3758423 h 4011613"/>
              <a:gd name="connsiteX8" fmla="*/ 0 w 2816662"/>
              <a:gd name="connsiteY8" fmla="*/ 253190 h 4011613"/>
              <a:gd name="connsiteX0" fmla="*/ 253190 w 2816662"/>
              <a:gd name="connsiteY0" fmla="*/ 4011613 h 4103053"/>
              <a:gd name="connsiteX1" fmla="*/ 0 w 2816662"/>
              <a:gd name="connsiteY1" fmla="*/ 3758423 h 4103053"/>
              <a:gd name="connsiteX2" fmla="*/ 0 w 2816662"/>
              <a:gd name="connsiteY2" fmla="*/ 253190 h 4103053"/>
              <a:gd name="connsiteX3" fmla="*/ 253190 w 2816662"/>
              <a:gd name="connsiteY3" fmla="*/ 0 h 4103053"/>
              <a:gd name="connsiteX4" fmla="*/ 2563472 w 2816662"/>
              <a:gd name="connsiteY4" fmla="*/ 0 h 4103053"/>
              <a:gd name="connsiteX5" fmla="*/ 2816662 w 2816662"/>
              <a:gd name="connsiteY5" fmla="*/ 253190 h 4103053"/>
              <a:gd name="connsiteX6" fmla="*/ 2816662 w 2816662"/>
              <a:gd name="connsiteY6" fmla="*/ 3758423 h 4103053"/>
              <a:gd name="connsiteX7" fmla="*/ 2563472 w 2816662"/>
              <a:gd name="connsiteY7" fmla="*/ 4011613 h 4103053"/>
              <a:gd name="connsiteX8" fmla="*/ 344630 w 2816662"/>
              <a:gd name="connsiteY8" fmla="*/ 4103053 h 4103053"/>
              <a:gd name="connsiteX0" fmla="*/ 253190 w 2816662"/>
              <a:gd name="connsiteY0" fmla="*/ 4011613 h 4011613"/>
              <a:gd name="connsiteX1" fmla="*/ 0 w 2816662"/>
              <a:gd name="connsiteY1" fmla="*/ 3758423 h 4011613"/>
              <a:gd name="connsiteX2" fmla="*/ 0 w 2816662"/>
              <a:gd name="connsiteY2" fmla="*/ 253190 h 4011613"/>
              <a:gd name="connsiteX3" fmla="*/ 253190 w 2816662"/>
              <a:gd name="connsiteY3" fmla="*/ 0 h 4011613"/>
              <a:gd name="connsiteX4" fmla="*/ 2563472 w 2816662"/>
              <a:gd name="connsiteY4" fmla="*/ 0 h 4011613"/>
              <a:gd name="connsiteX5" fmla="*/ 2816662 w 2816662"/>
              <a:gd name="connsiteY5" fmla="*/ 253190 h 4011613"/>
              <a:gd name="connsiteX6" fmla="*/ 2816662 w 2816662"/>
              <a:gd name="connsiteY6" fmla="*/ 3758423 h 4011613"/>
              <a:gd name="connsiteX7" fmla="*/ 2563472 w 2816662"/>
              <a:gd name="connsiteY7" fmla="*/ 4011613 h 4011613"/>
              <a:gd name="connsiteX0" fmla="*/ 0 w 2816662"/>
              <a:gd name="connsiteY0" fmla="*/ 3758423 h 4011613"/>
              <a:gd name="connsiteX1" fmla="*/ 0 w 2816662"/>
              <a:gd name="connsiteY1" fmla="*/ 253190 h 4011613"/>
              <a:gd name="connsiteX2" fmla="*/ 253190 w 2816662"/>
              <a:gd name="connsiteY2" fmla="*/ 0 h 4011613"/>
              <a:gd name="connsiteX3" fmla="*/ 2563472 w 2816662"/>
              <a:gd name="connsiteY3" fmla="*/ 0 h 4011613"/>
              <a:gd name="connsiteX4" fmla="*/ 2816662 w 2816662"/>
              <a:gd name="connsiteY4" fmla="*/ 253190 h 4011613"/>
              <a:gd name="connsiteX5" fmla="*/ 2816662 w 2816662"/>
              <a:gd name="connsiteY5" fmla="*/ 3758423 h 4011613"/>
              <a:gd name="connsiteX6" fmla="*/ 2563472 w 2816662"/>
              <a:gd name="connsiteY6" fmla="*/ 4011613 h 4011613"/>
              <a:gd name="connsiteX0" fmla="*/ 0 w 2816662"/>
              <a:gd name="connsiteY0" fmla="*/ 3758423 h 3758423"/>
              <a:gd name="connsiteX1" fmla="*/ 0 w 2816662"/>
              <a:gd name="connsiteY1" fmla="*/ 253190 h 3758423"/>
              <a:gd name="connsiteX2" fmla="*/ 253190 w 2816662"/>
              <a:gd name="connsiteY2" fmla="*/ 0 h 3758423"/>
              <a:gd name="connsiteX3" fmla="*/ 2563472 w 2816662"/>
              <a:gd name="connsiteY3" fmla="*/ 0 h 3758423"/>
              <a:gd name="connsiteX4" fmla="*/ 2816662 w 2816662"/>
              <a:gd name="connsiteY4" fmla="*/ 253190 h 3758423"/>
              <a:gd name="connsiteX5" fmla="*/ 2816662 w 2816662"/>
              <a:gd name="connsiteY5" fmla="*/ 3758423 h 375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6662" h="3758423">
                <a:moveTo>
                  <a:pt x="0" y="3758423"/>
                </a:moveTo>
                <a:lnTo>
                  <a:pt x="0" y="253190"/>
                </a:lnTo>
                <a:cubicBezTo>
                  <a:pt x="0" y="113357"/>
                  <a:pt x="113357" y="0"/>
                  <a:pt x="253190" y="0"/>
                </a:cubicBezTo>
                <a:lnTo>
                  <a:pt x="2563472" y="0"/>
                </a:lnTo>
                <a:cubicBezTo>
                  <a:pt x="2703305" y="0"/>
                  <a:pt x="2816662" y="113357"/>
                  <a:pt x="2816662" y="253190"/>
                </a:cubicBezTo>
                <a:lnTo>
                  <a:pt x="2816662" y="3758423"/>
                </a:lnTo>
              </a:path>
            </a:pathLst>
          </a:cu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0" name="Rectangle: Rounded Corners 12">
            <a:extLst>
              <a:ext uri="{FF2B5EF4-FFF2-40B4-BE49-F238E27FC236}">
                <a16:creationId xmlns:a16="http://schemas.microsoft.com/office/drawing/2014/main" id="{3F3CB2AA-5B61-4C84-9C95-1707FA653E26}"/>
              </a:ext>
            </a:extLst>
          </p:cNvPr>
          <p:cNvSpPr/>
          <p:nvPr/>
        </p:nvSpPr>
        <p:spPr>
          <a:xfrm flipV="1">
            <a:off x="8918547" y="1916006"/>
            <a:ext cx="2816662" cy="3758423"/>
          </a:xfrm>
          <a:custGeom>
            <a:avLst/>
            <a:gdLst>
              <a:gd name="connsiteX0" fmla="*/ 0 w 2816662"/>
              <a:gd name="connsiteY0" fmla="*/ 253190 h 4011613"/>
              <a:gd name="connsiteX1" fmla="*/ 253190 w 2816662"/>
              <a:gd name="connsiteY1" fmla="*/ 0 h 4011613"/>
              <a:gd name="connsiteX2" fmla="*/ 2563472 w 2816662"/>
              <a:gd name="connsiteY2" fmla="*/ 0 h 4011613"/>
              <a:gd name="connsiteX3" fmla="*/ 2816662 w 2816662"/>
              <a:gd name="connsiteY3" fmla="*/ 253190 h 4011613"/>
              <a:gd name="connsiteX4" fmla="*/ 2816662 w 2816662"/>
              <a:gd name="connsiteY4" fmla="*/ 3758423 h 4011613"/>
              <a:gd name="connsiteX5" fmla="*/ 2563472 w 2816662"/>
              <a:gd name="connsiteY5" fmla="*/ 4011613 h 4011613"/>
              <a:gd name="connsiteX6" fmla="*/ 253190 w 2816662"/>
              <a:gd name="connsiteY6" fmla="*/ 4011613 h 4011613"/>
              <a:gd name="connsiteX7" fmla="*/ 0 w 2816662"/>
              <a:gd name="connsiteY7" fmla="*/ 3758423 h 4011613"/>
              <a:gd name="connsiteX8" fmla="*/ 0 w 2816662"/>
              <a:gd name="connsiteY8" fmla="*/ 253190 h 4011613"/>
              <a:gd name="connsiteX0" fmla="*/ 253190 w 2816662"/>
              <a:gd name="connsiteY0" fmla="*/ 4011613 h 4103053"/>
              <a:gd name="connsiteX1" fmla="*/ 0 w 2816662"/>
              <a:gd name="connsiteY1" fmla="*/ 3758423 h 4103053"/>
              <a:gd name="connsiteX2" fmla="*/ 0 w 2816662"/>
              <a:gd name="connsiteY2" fmla="*/ 253190 h 4103053"/>
              <a:gd name="connsiteX3" fmla="*/ 253190 w 2816662"/>
              <a:gd name="connsiteY3" fmla="*/ 0 h 4103053"/>
              <a:gd name="connsiteX4" fmla="*/ 2563472 w 2816662"/>
              <a:gd name="connsiteY4" fmla="*/ 0 h 4103053"/>
              <a:gd name="connsiteX5" fmla="*/ 2816662 w 2816662"/>
              <a:gd name="connsiteY5" fmla="*/ 253190 h 4103053"/>
              <a:gd name="connsiteX6" fmla="*/ 2816662 w 2816662"/>
              <a:gd name="connsiteY6" fmla="*/ 3758423 h 4103053"/>
              <a:gd name="connsiteX7" fmla="*/ 2563472 w 2816662"/>
              <a:gd name="connsiteY7" fmla="*/ 4011613 h 4103053"/>
              <a:gd name="connsiteX8" fmla="*/ 344630 w 2816662"/>
              <a:gd name="connsiteY8" fmla="*/ 4103053 h 4103053"/>
              <a:gd name="connsiteX0" fmla="*/ 253190 w 2816662"/>
              <a:gd name="connsiteY0" fmla="*/ 4011613 h 4011613"/>
              <a:gd name="connsiteX1" fmla="*/ 0 w 2816662"/>
              <a:gd name="connsiteY1" fmla="*/ 3758423 h 4011613"/>
              <a:gd name="connsiteX2" fmla="*/ 0 w 2816662"/>
              <a:gd name="connsiteY2" fmla="*/ 253190 h 4011613"/>
              <a:gd name="connsiteX3" fmla="*/ 253190 w 2816662"/>
              <a:gd name="connsiteY3" fmla="*/ 0 h 4011613"/>
              <a:gd name="connsiteX4" fmla="*/ 2563472 w 2816662"/>
              <a:gd name="connsiteY4" fmla="*/ 0 h 4011613"/>
              <a:gd name="connsiteX5" fmla="*/ 2816662 w 2816662"/>
              <a:gd name="connsiteY5" fmla="*/ 253190 h 4011613"/>
              <a:gd name="connsiteX6" fmla="*/ 2816662 w 2816662"/>
              <a:gd name="connsiteY6" fmla="*/ 3758423 h 4011613"/>
              <a:gd name="connsiteX7" fmla="*/ 2563472 w 2816662"/>
              <a:gd name="connsiteY7" fmla="*/ 4011613 h 4011613"/>
              <a:gd name="connsiteX0" fmla="*/ 0 w 2816662"/>
              <a:gd name="connsiteY0" fmla="*/ 3758423 h 4011613"/>
              <a:gd name="connsiteX1" fmla="*/ 0 w 2816662"/>
              <a:gd name="connsiteY1" fmla="*/ 253190 h 4011613"/>
              <a:gd name="connsiteX2" fmla="*/ 253190 w 2816662"/>
              <a:gd name="connsiteY2" fmla="*/ 0 h 4011613"/>
              <a:gd name="connsiteX3" fmla="*/ 2563472 w 2816662"/>
              <a:gd name="connsiteY3" fmla="*/ 0 h 4011613"/>
              <a:gd name="connsiteX4" fmla="*/ 2816662 w 2816662"/>
              <a:gd name="connsiteY4" fmla="*/ 253190 h 4011613"/>
              <a:gd name="connsiteX5" fmla="*/ 2816662 w 2816662"/>
              <a:gd name="connsiteY5" fmla="*/ 3758423 h 4011613"/>
              <a:gd name="connsiteX6" fmla="*/ 2563472 w 2816662"/>
              <a:gd name="connsiteY6" fmla="*/ 4011613 h 4011613"/>
              <a:gd name="connsiteX0" fmla="*/ 0 w 2816662"/>
              <a:gd name="connsiteY0" fmla="*/ 3758423 h 3758423"/>
              <a:gd name="connsiteX1" fmla="*/ 0 w 2816662"/>
              <a:gd name="connsiteY1" fmla="*/ 253190 h 3758423"/>
              <a:gd name="connsiteX2" fmla="*/ 253190 w 2816662"/>
              <a:gd name="connsiteY2" fmla="*/ 0 h 3758423"/>
              <a:gd name="connsiteX3" fmla="*/ 2563472 w 2816662"/>
              <a:gd name="connsiteY3" fmla="*/ 0 h 3758423"/>
              <a:gd name="connsiteX4" fmla="*/ 2816662 w 2816662"/>
              <a:gd name="connsiteY4" fmla="*/ 253190 h 3758423"/>
              <a:gd name="connsiteX5" fmla="*/ 2816662 w 2816662"/>
              <a:gd name="connsiteY5" fmla="*/ 3758423 h 375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6662" h="3758423">
                <a:moveTo>
                  <a:pt x="0" y="3758423"/>
                </a:moveTo>
                <a:lnTo>
                  <a:pt x="0" y="253190"/>
                </a:lnTo>
                <a:cubicBezTo>
                  <a:pt x="0" y="113357"/>
                  <a:pt x="113357" y="0"/>
                  <a:pt x="253190" y="0"/>
                </a:cubicBezTo>
                <a:lnTo>
                  <a:pt x="2563472" y="0"/>
                </a:lnTo>
                <a:cubicBezTo>
                  <a:pt x="2703305" y="0"/>
                  <a:pt x="2816662" y="113357"/>
                  <a:pt x="2816662" y="253190"/>
                </a:cubicBezTo>
                <a:lnTo>
                  <a:pt x="2816662" y="3758423"/>
                </a:lnTo>
              </a:path>
            </a:pathLst>
          </a:cu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1" name="Oval 510">
            <a:extLst>
              <a:ext uri="{FF2B5EF4-FFF2-40B4-BE49-F238E27FC236}">
                <a16:creationId xmlns:a16="http://schemas.microsoft.com/office/drawing/2014/main" id="{9CB22298-9826-4558-A733-CC8A18FC3CBE}"/>
              </a:ext>
            </a:extLst>
          </p:cNvPr>
          <p:cNvSpPr/>
          <p:nvPr/>
        </p:nvSpPr>
        <p:spPr>
          <a:xfrm>
            <a:off x="3229896" y="3572758"/>
            <a:ext cx="144000" cy="144000"/>
          </a:xfrm>
          <a:prstGeom prst="ellipse">
            <a:avLst/>
          </a:prstGeom>
          <a:solidFill>
            <a:srgbClr val="00AECF"/>
          </a:solidFill>
          <a:ln w="95250" cap="flat" cmpd="sng" algn="ctr">
            <a:solidFill>
              <a:srgbClr val="00AECF">
                <a:alpha val="44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7CC3E452-4242-40C9-B6EF-3AC7EA8ECCB3}"/>
              </a:ext>
            </a:extLst>
          </p:cNvPr>
          <p:cNvSpPr/>
          <p:nvPr/>
        </p:nvSpPr>
        <p:spPr>
          <a:xfrm>
            <a:off x="6046838" y="3572758"/>
            <a:ext cx="144000" cy="144000"/>
          </a:xfrm>
          <a:prstGeom prst="ellipse">
            <a:avLst/>
          </a:prstGeom>
          <a:solidFill>
            <a:srgbClr val="00AECF"/>
          </a:solidFill>
          <a:ln w="95250" cap="flat" cmpd="sng" algn="ctr">
            <a:solidFill>
              <a:srgbClr val="00AECF">
                <a:alpha val="44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" name="Oval 512">
            <a:extLst>
              <a:ext uri="{FF2B5EF4-FFF2-40B4-BE49-F238E27FC236}">
                <a16:creationId xmlns:a16="http://schemas.microsoft.com/office/drawing/2014/main" id="{27093A2B-0C92-4DA0-BD73-E75A45D692DF}"/>
              </a:ext>
            </a:extLst>
          </p:cNvPr>
          <p:cNvSpPr/>
          <p:nvPr/>
        </p:nvSpPr>
        <p:spPr>
          <a:xfrm>
            <a:off x="8863779" y="3572758"/>
            <a:ext cx="144000" cy="144000"/>
          </a:xfrm>
          <a:prstGeom prst="ellipse">
            <a:avLst/>
          </a:prstGeom>
          <a:solidFill>
            <a:srgbClr val="00AECF"/>
          </a:solidFill>
          <a:ln w="95250" cap="flat" cmpd="sng" algn="ctr">
            <a:solidFill>
              <a:srgbClr val="00AECF">
                <a:alpha val="44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4" name="Rectangle: Rounded Corners 513">
            <a:extLst>
              <a:ext uri="{FF2B5EF4-FFF2-40B4-BE49-F238E27FC236}">
                <a16:creationId xmlns:a16="http://schemas.microsoft.com/office/drawing/2014/main" id="{F9E5CEA8-23CF-4C2E-88A6-67DA319754C4}"/>
              </a:ext>
            </a:extLst>
          </p:cNvPr>
          <p:cNvSpPr/>
          <p:nvPr/>
        </p:nvSpPr>
        <p:spPr>
          <a:xfrm>
            <a:off x="693174" y="1898998"/>
            <a:ext cx="2340000" cy="3780000"/>
          </a:xfrm>
          <a:prstGeom prst="roundRect">
            <a:avLst>
              <a:gd name="adj" fmla="val 847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68300" dist="190500" dir="5400000" algn="t" rotWithShape="0">
              <a:prstClr val="black">
                <a:alpha val="11000"/>
              </a:prstClr>
            </a:outerShdw>
          </a:effectLst>
        </p:spPr>
        <p:txBody>
          <a:bodyPr lIns="396000" tIns="108000" rtlCol="0" anchor="t"/>
          <a:lstStyle/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100000"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Arial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15" name="Rectangle: Rounded Corners 514">
            <a:extLst>
              <a:ext uri="{FF2B5EF4-FFF2-40B4-BE49-F238E27FC236}">
                <a16:creationId xmlns:a16="http://schemas.microsoft.com/office/drawing/2014/main" id="{D41A5488-3673-495B-B007-0F1B126E4B4D}"/>
              </a:ext>
            </a:extLst>
          </p:cNvPr>
          <p:cNvSpPr/>
          <p:nvPr/>
        </p:nvSpPr>
        <p:spPr>
          <a:xfrm>
            <a:off x="3524865" y="1662816"/>
            <a:ext cx="2340000" cy="3780000"/>
          </a:xfrm>
          <a:prstGeom prst="roundRect">
            <a:avLst>
              <a:gd name="adj" fmla="val 847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68300" dist="190500" dir="5400000" algn="t" rotWithShape="0">
              <a:prstClr val="black">
                <a:alpha val="11000"/>
              </a:prstClr>
            </a:outerShdw>
          </a:effectLst>
        </p:spPr>
        <p:txBody>
          <a:bodyPr lIns="396000" tIns="108000" rtlCol="0" anchor="t"/>
          <a:lstStyle/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100000"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Arial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16" name="Rectangle: Rounded Corners 515">
            <a:extLst>
              <a:ext uri="{FF2B5EF4-FFF2-40B4-BE49-F238E27FC236}">
                <a16:creationId xmlns:a16="http://schemas.microsoft.com/office/drawing/2014/main" id="{0EC7F52C-701F-4EF8-A3CE-7EB65424BFBF}"/>
              </a:ext>
            </a:extLst>
          </p:cNvPr>
          <p:cNvSpPr/>
          <p:nvPr/>
        </p:nvSpPr>
        <p:spPr>
          <a:xfrm>
            <a:off x="6356555" y="1898998"/>
            <a:ext cx="2340000" cy="3780000"/>
          </a:xfrm>
          <a:prstGeom prst="roundRect">
            <a:avLst>
              <a:gd name="adj" fmla="val 847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68300" dist="190500" dir="5400000" algn="t" rotWithShape="0">
              <a:prstClr val="black">
                <a:alpha val="11000"/>
              </a:prstClr>
            </a:outerShdw>
          </a:effectLst>
        </p:spPr>
        <p:txBody>
          <a:bodyPr lIns="396000" tIns="108000" rtlCol="0" anchor="t"/>
          <a:lstStyle/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100000"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Arial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17" name="Rectangle: Rounded Corners 516">
            <a:extLst>
              <a:ext uri="{FF2B5EF4-FFF2-40B4-BE49-F238E27FC236}">
                <a16:creationId xmlns:a16="http://schemas.microsoft.com/office/drawing/2014/main" id="{B8839048-97F1-4361-AFE4-F4F81EADBEEB}"/>
              </a:ext>
            </a:extLst>
          </p:cNvPr>
          <p:cNvSpPr/>
          <p:nvPr/>
        </p:nvSpPr>
        <p:spPr>
          <a:xfrm>
            <a:off x="9188246" y="1662816"/>
            <a:ext cx="2340000" cy="3780000"/>
          </a:xfrm>
          <a:prstGeom prst="roundRect">
            <a:avLst>
              <a:gd name="adj" fmla="val 847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68300" dist="190500" dir="5400000" algn="t" rotWithShape="0">
              <a:prstClr val="black">
                <a:alpha val="11000"/>
              </a:prstClr>
            </a:outerShdw>
          </a:effectLst>
        </p:spPr>
        <p:txBody>
          <a:bodyPr lIns="396000" tIns="108000" rtlCol="0" anchor="t"/>
          <a:lstStyle/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100000"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Arial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BF038B81-EC7E-4765-9607-5CBD95858742}"/>
              </a:ext>
            </a:extLst>
          </p:cNvPr>
          <p:cNvSpPr txBox="1"/>
          <p:nvPr/>
        </p:nvSpPr>
        <p:spPr>
          <a:xfrm>
            <a:off x="945050" y="2822066"/>
            <a:ext cx="1836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fontAlgn="base">
              <a:buClr>
                <a:srgbClr val="00AECF"/>
              </a:buClr>
              <a:buSzPct val="100000"/>
              <a:defRPr/>
            </a:pPr>
            <a:r>
              <a:rPr lang="en-US" sz="1400" b="1" dirty="0">
                <a:solidFill>
                  <a:srgbClr val="00AECF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6AC14D3F-7590-44DA-ABC1-76E5C30C1EFE}"/>
              </a:ext>
            </a:extLst>
          </p:cNvPr>
          <p:cNvSpPr txBox="1"/>
          <p:nvPr/>
        </p:nvSpPr>
        <p:spPr>
          <a:xfrm>
            <a:off x="756757" y="3288184"/>
            <a:ext cx="21925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lvl="1" indent="-216000" fontAlgn="base">
              <a:spcBef>
                <a:spcPts val="100"/>
              </a:spcBef>
              <a:spcAft>
                <a:spcPts val="1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12CE1698-D68B-4B9C-BD11-F76729196DC9}"/>
              </a:ext>
            </a:extLst>
          </p:cNvPr>
          <p:cNvSpPr txBox="1"/>
          <p:nvPr/>
        </p:nvSpPr>
        <p:spPr>
          <a:xfrm>
            <a:off x="3623111" y="2822066"/>
            <a:ext cx="21140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fontAlgn="base">
              <a:buClr>
                <a:srgbClr val="00AECF"/>
              </a:buClr>
              <a:buSzPct val="100000"/>
              <a:defRPr/>
            </a:pPr>
            <a:r>
              <a:rPr lang="en-US" sz="1400" b="1" dirty="0">
                <a:solidFill>
                  <a:srgbClr val="00AECF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</a:p>
        </p:txBody>
      </p:sp>
      <p:sp>
        <p:nvSpPr>
          <p:cNvPr id="522" name="TextBox 521">
            <a:extLst>
              <a:ext uri="{FF2B5EF4-FFF2-40B4-BE49-F238E27FC236}">
                <a16:creationId xmlns:a16="http://schemas.microsoft.com/office/drawing/2014/main" id="{5FFC0AD9-9DE6-44B6-A30B-6B30B566A7AD}"/>
              </a:ext>
            </a:extLst>
          </p:cNvPr>
          <p:cNvSpPr txBox="1"/>
          <p:nvPr/>
        </p:nvSpPr>
        <p:spPr>
          <a:xfrm>
            <a:off x="3586918" y="3288184"/>
            <a:ext cx="21925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lvl="1" indent="-216000" fontAlgn="base">
              <a:spcBef>
                <a:spcPts val="100"/>
              </a:spcBef>
              <a:spcAft>
                <a:spcPts val="1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523" name="TextBox 522">
            <a:extLst>
              <a:ext uri="{FF2B5EF4-FFF2-40B4-BE49-F238E27FC236}">
                <a16:creationId xmlns:a16="http://schemas.microsoft.com/office/drawing/2014/main" id="{691D8786-A46B-422A-B1E0-DA7EC9BA8C47}"/>
              </a:ext>
            </a:extLst>
          </p:cNvPr>
          <p:cNvSpPr txBox="1"/>
          <p:nvPr/>
        </p:nvSpPr>
        <p:spPr>
          <a:xfrm>
            <a:off x="6469549" y="2822066"/>
            <a:ext cx="21140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fontAlgn="base">
              <a:buClr>
                <a:srgbClr val="00AECF"/>
              </a:buClr>
              <a:buSzPct val="100000"/>
              <a:defRPr/>
            </a:pPr>
            <a:r>
              <a:rPr lang="en-US" sz="1400" b="1" dirty="0">
                <a:solidFill>
                  <a:srgbClr val="00AECF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</a:p>
        </p:txBody>
      </p:sp>
      <p:sp>
        <p:nvSpPr>
          <p:cNvPr id="524" name="TextBox 523">
            <a:extLst>
              <a:ext uri="{FF2B5EF4-FFF2-40B4-BE49-F238E27FC236}">
                <a16:creationId xmlns:a16="http://schemas.microsoft.com/office/drawing/2014/main" id="{CED8F314-12BC-4E6B-A673-40AA5485CF62}"/>
              </a:ext>
            </a:extLst>
          </p:cNvPr>
          <p:cNvSpPr txBox="1"/>
          <p:nvPr/>
        </p:nvSpPr>
        <p:spPr>
          <a:xfrm>
            <a:off x="6417079" y="3288184"/>
            <a:ext cx="21925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lvl="1" indent="-216000" fontAlgn="base">
              <a:spcBef>
                <a:spcPts val="100"/>
              </a:spcBef>
              <a:spcAft>
                <a:spcPts val="1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86811BB0-F664-4DDC-A065-6F790C003241}"/>
              </a:ext>
            </a:extLst>
          </p:cNvPr>
          <p:cNvSpPr txBox="1"/>
          <p:nvPr/>
        </p:nvSpPr>
        <p:spPr>
          <a:xfrm>
            <a:off x="9371298" y="2822066"/>
            <a:ext cx="19444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fontAlgn="base">
              <a:buClr>
                <a:srgbClr val="00AECF"/>
              </a:buClr>
              <a:buSzPct val="100000"/>
              <a:defRPr/>
            </a:pPr>
            <a:r>
              <a:rPr lang="en-US" sz="1400" b="1" dirty="0">
                <a:solidFill>
                  <a:srgbClr val="00AECF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</a:p>
        </p:txBody>
      </p:sp>
      <p:sp>
        <p:nvSpPr>
          <p:cNvPr id="526" name="TextBox 525">
            <a:extLst>
              <a:ext uri="{FF2B5EF4-FFF2-40B4-BE49-F238E27FC236}">
                <a16:creationId xmlns:a16="http://schemas.microsoft.com/office/drawing/2014/main" id="{AD739309-7BDA-4D15-94F9-C4057FDE8A79}"/>
              </a:ext>
            </a:extLst>
          </p:cNvPr>
          <p:cNvSpPr txBox="1"/>
          <p:nvPr/>
        </p:nvSpPr>
        <p:spPr>
          <a:xfrm>
            <a:off x="9247241" y="3288184"/>
            <a:ext cx="21925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lvl="1" indent="-216000" fontAlgn="base">
              <a:spcBef>
                <a:spcPts val="100"/>
              </a:spcBef>
              <a:spcAft>
                <a:spcPts val="1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lang="en-GB" sz="1200" dirty="0" err="1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lang="en-GB" sz="1200" dirty="0">
                <a:solidFill>
                  <a:srgbClr val="021D44"/>
                </a:solidFill>
                <a:latin typeface="Arial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1010" name="Text Placeholder 3">
            <a:extLst>
              <a:ext uri="{FF2B5EF4-FFF2-40B4-BE49-F238E27FC236}">
                <a16:creationId xmlns:a16="http://schemas.microsoft.com/office/drawing/2014/main" id="{79807BB9-3020-407D-BFF4-28928D354518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 dolor sit amet</a:t>
            </a:r>
          </a:p>
        </p:txBody>
      </p:sp>
      <p:sp>
        <p:nvSpPr>
          <p:cNvPr id="1011" name="Freeform 22">
            <a:extLst>
              <a:ext uri="{FF2B5EF4-FFF2-40B4-BE49-F238E27FC236}">
                <a16:creationId xmlns:a16="http://schemas.microsoft.com/office/drawing/2014/main" id="{726A7923-A2DF-4964-85F9-F1DF5E9BA8D9}"/>
              </a:ext>
            </a:extLst>
          </p:cNvPr>
          <p:cNvSpPr/>
          <p:nvPr/>
        </p:nvSpPr>
        <p:spPr>
          <a:xfrm rot="5400000" flipH="1">
            <a:off x="1493107" y="1829895"/>
            <a:ext cx="740135" cy="740135"/>
          </a:xfrm>
          <a:prstGeom prst="ellipse">
            <a:avLst/>
          </a:prstGeom>
          <a:gradFill flip="none" rotWithShape="1">
            <a:gsLst>
              <a:gs pos="26000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9600000" scaled="0"/>
            <a:tileRect/>
          </a:gradFill>
          <a:ln w="6350">
            <a:solidFill>
              <a:srgbClr val="FFFFFF"/>
            </a:solidFill>
            <a:miter/>
          </a:ln>
          <a:effectLst>
            <a:outerShdw blurRad="139700" dist="177800" dir="4920000" rotWithShape="0">
              <a:srgbClr val="000000">
                <a:alpha val="19000"/>
              </a:srgbClr>
            </a:outerShdw>
          </a:effectLst>
        </p:spPr>
        <p:txBody>
          <a:bodyPr vert="vert270" lIns="45719" rIns="45719" anchor="ctr"/>
          <a:lstStyle/>
          <a:p>
            <a:pPr algn="ctr">
              <a:defRPr/>
            </a:pPr>
            <a:r>
              <a:rPr lang="en-US" b="1" kern="0" dirty="0">
                <a:solidFill>
                  <a:srgbClr val="0732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endParaRPr b="1" kern="0" dirty="0">
              <a:solidFill>
                <a:srgbClr val="0732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12" name="Freeform 22">
            <a:extLst>
              <a:ext uri="{FF2B5EF4-FFF2-40B4-BE49-F238E27FC236}">
                <a16:creationId xmlns:a16="http://schemas.microsoft.com/office/drawing/2014/main" id="{F827CA74-26C2-4A7E-B683-455B676ADAA8}"/>
              </a:ext>
            </a:extLst>
          </p:cNvPr>
          <p:cNvSpPr/>
          <p:nvPr/>
        </p:nvSpPr>
        <p:spPr>
          <a:xfrm rot="5400000" flipH="1">
            <a:off x="4324798" y="1829895"/>
            <a:ext cx="740135" cy="740135"/>
          </a:xfrm>
          <a:prstGeom prst="ellipse">
            <a:avLst/>
          </a:prstGeom>
          <a:gradFill flip="none" rotWithShape="1">
            <a:gsLst>
              <a:gs pos="26000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9600000" scaled="0"/>
            <a:tileRect/>
          </a:gradFill>
          <a:ln w="6350">
            <a:solidFill>
              <a:srgbClr val="FFFFFF"/>
            </a:solidFill>
            <a:miter/>
          </a:ln>
          <a:effectLst>
            <a:outerShdw blurRad="139700" dist="177800" dir="4920000" rotWithShape="0">
              <a:srgbClr val="000000">
                <a:alpha val="19000"/>
              </a:srgbClr>
            </a:outerShdw>
          </a:effectLst>
        </p:spPr>
        <p:txBody>
          <a:bodyPr vert="vert270" lIns="45719" rIns="45719" anchor="ctr"/>
          <a:lstStyle/>
          <a:p>
            <a:pPr algn="ctr">
              <a:defRPr/>
            </a:pPr>
            <a:r>
              <a:rPr lang="en-US" b="1" kern="0" dirty="0">
                <a:solidFill>
                  <a:srgbClr val="0732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endParaRPr b="1" kern="0" dirty="0">
              <a:solidFill>
                <a:srgbClr val="0732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13" name="Freeform 22">
            <a:extLst>
              <a:ext uri="{FF2B5EF4-FFF2-40B4-BE49-F238E27FC236}">
                <a16:creationId xmlns:a16="http://schemas.microsoft.com/office/drawing/2014/main" id="{A6D40AFD-615B-4CDB-9ABD-40E5D6D2C1C0}"/>
              </a:ext>
            </a:extLst>
          </p:cNvPr>
          <p:cNvSpPr/>
          <p:nvPr/>
        </p:nvSpPr>
        <p:spPr>
          <a:xfrm rot="5400000" flipH="1">
            <a:off x="7156488" y="1829895"/>
            <a:ext cx="740135" cy="740135"/>
          </a:xfrm>
          <a:prstGeom prst="ellipse">
            <a:avLst/>
          </a:prstGeom>
          <a:gradFill flip="none" rotWithShape="1">
            <a:gsLst>
              <a:gs pos="26000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9600000" scaled="0"/>
            <a:tileRect/>
          </a:gradFill>
          <a:ln w="6350">
            <a:solidFill>
              <a:srgbClr val="FFFFFF"/>
            </a:solidFill>
            <a:miter/>
          </a:ln>
          <a:effectLst>
            <a:outerShdw blurRad="139700" dist="177800" dir="4920000" rotWithShape="0">
              <a:srgbClr val="000000">
                <a:alpha val="19000"/>
              </a:srgbClr>
            </a:outerShdw>
          </a:effectLst>
        </p:spPr>
        <p:txBody>
          <a:bodyPr vert="vert270" lIns="45719" rIns="45719" anchor="ctr"/>
          <a:lstStyle/>
          <a:p>
            <a:pPr algn="ctr">
              <a:defRPr/>
            </a:pPr>
            <a:r>
              <a:rPr lang="en-US" b="1" kern="0" dirty="0">
                <a:solidFill>
                  <a:srgbClr val="0732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endParaRPr b="1" kern="0" dirty="0">
              <a:solidFill>
                <a:srgbClr val="0732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14" name="Freeform 22">
            <a:extLst>
              <a:ext uri="{FF2B5EF4-FFF2-40B4-BE49-F238E27FC236}">
                <a16:creationId xmlns:a16="http://schemas.microsoft.com/office/drawing/2014/main" id="{F9093F97-6172-49B2-B3C5-E45B84827599}"/>
              </a:ext>
            </a:extLst>
          </p:cNvPr>
          <p:cNvSpPr/>
          <p:nvPr/>
        </p:nvSpPr>
        <p:spPr>
          <a:xfrm rot="5400000" flipH="1">
            <a:off x="9988179" y="1829895"/>
            <a:ext cx="740135" cy="740135"/>
          </a:xfrm>
          <a:prstGeom prst="ellipse">
            <a:avLst/>
          </a:prstGeom>
          <a:gradFill flip="none" rotWithShape="1">
            <a:gsLst>
              <a:gs pos="26000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9600000" scaled="0"/>
            <a:tileRect/>
          </a:gradFill>
          <a:ln w="6350">
            <a:solidFill>
              <a:srgbClr val="FFFFFF"/>
            </a:solidFill>
            <a:miter/>
          </a:ln>
          <a:effectLst>
            <a:outerShdw blurRad="139700" dist="177800" dir="4920000" rotWithShape="0">
              <a:srgbClr val="000000">
                <a:alpha val="19000"/>
              </a:srgbClr>
            </a:outerShdw>
          </a:effectLst>
        </p:spPr>
        <p:txBody>
          <a:bodyPr vert="vert270" lIns="45719" rIns="45719" anchor="ctr"/>
          <a:lstStyle/>
          <a:p>
            <a:pPr algn="ctr">
              <a:defRPr/>
            </a:pPr>
            <a:r>
              <a:rPr lang="en-US" b="1" kern="0" dirty="0">
                <a:solidFill>
                  <a:srgbClr val="0732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endParaRPr b="1" kern="0" dirty="0">
              <a:solidFill>
                <a:srgbClr val="0732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266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109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Roboto</vt:lpstr>
      <vt:lpstr>Verdana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2023-01-02T11:04:28Z</dcterms:modified>
</cp:coreProperties>
</file>