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89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Poppins" panose="00000500000000000000" pitchFamily="2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902" y="43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heme" Target="theme/theme1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Rectangle 1115">
            <a:extLst>
              <a:ext uri="{FF2B5EF4-FFF2-40B4-BE49-F238E27FC236}">
                <a16:creationId xmlns:a16="http://schemas.microsoft.com/office/drawing/2014/main" id="{732993E6-6215-4A13-A119-457CA9E727E7}"/>
              </a:ext>
            </a:extLst>
          </p:cNvPr>
          <p:cNvSpPr/>
          <p:nvPr/>
        </p:nvSpPr>
        <p:spPr>
          <a:xfrm>
            <a:off x="0" y="0"/>
            <a:ext cx="12191999" cy="2247702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77"/>
            <a:endParaRPr lang="en-IN">
              <a:solidFill>
                <a:srgbClr val="FFFFFF"/>
              </a:solidFill>
              <a:latin typeface="Poppins" panose="00000500000000000000" pitchFamily="2" charset="0"/>
              <a:ea typeface="Roboto" panose="020000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44" name="Rectangle: Top Corners Rounded 743">
            <a:extLst>
              <a:ext uri="{FF2B5EF4-FFF2-40B4-BE49-F238E27FC236}">
                <a16:creationId xmlns:a16="http://schemas.microsoft.com/office/drawing/2014/main" id="{E107137E-8715-4693-8B64-6C088EA2051B}"/>
              </a:ext>
            </a:extLst>
          </p:cNvPr>
          <p:cNvSpPr/>
          <p:nvPr/>
        </p:nvSpPr>
        <p:spPr>
          <a:xfrm>
            <a:off x="462642" y="1641476"/>
            <a:ext cx="2085667" cy="4386946"/>
          </a:xfrm>
          <a:prstGeom prst="round2SameRect">
            <a:avLst>
              <a:gd name="adj1" fmla="val 7924"/>
              <a:gd name="adj2" fmla="val 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17500" dist="711200" dir="16200000" sx="87000" sy="87000" rotWithShape="0">
              <a:prstClr val="black">
                <a:alpha val="27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Roboto" panose="020000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45" name="Rectangle 744">
            <a:extLst>
              <a:ext uri="{FF2B5EF4-FFF2-40B4-BE49-F238E27FC236}">
                <a16:creationId xmlns:a16="http://schemas.microsoft.com/office/drawing/2014/main" id="{83F97E92-EC13-4157-8522-197410402C88}"/>
              </a:ext>
            </a:extLst>
          </p:cNvPr>
          <p:cNvSpPr/>
          <p:nvPr/>
        </p:nvSpPr>
        <p:spPr>
          <a:xfrm>
            <a:off x="540756" y="3171121"/>
            <a:ext cx="1929439" cy="19492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76213" lvl="1" indent="-176213" fontAlgn="base"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Lorem ipsum dolor sit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amet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consectetur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adipiscing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elit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sed do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eiusmod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tempor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incididunt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ut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labore et dolore magna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aliqua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. </a:t>
            </a:r>
          </a:p>
          <a:p>
            <a:pPr marL="176213" lvl="1" indent="-176213" fontAlgn="base"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Lorem ipsum dolor sit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amet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consectetur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adipiscing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elit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sed do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eiusmod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tempor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incididunt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ut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labore et dolore magna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aliqua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. </a:t>
            </a:r>
          </a:p>
        </p:txBody>
      </p:sp>
      <p:sp>
        <p:nvSpPr>
          <p:cNvPr id="746" name="Rectangle 745">
            <a:extLst>
              <a:ext uri="{FF2B5EF4-FFF2-40B4-BE49-F238E27FC236}">
                <a16:creationId xmlns:a16="http://schemas.microsoft.com/office/drawing/2014/main" id="{674EFA72-8411-44C8-B1D8-6AB4DBC2C47F}"/>
              </a:ext>
            </a:extLst>
          </p:cNvPr>
          <p:cNvSpPr/>
          <p:nvPr/>
        </p:nvSpPr>
        <p:spPr>
          <a:xfrm>
            <a:off x="906380" y="2697793"/>
            <a:ext cx="11981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lvl="1" algn="ctr" fontAlgn="base">
              <a:buClr>
                <a:srgbClr val="00AECF"/>
              </a:buClr>
              <a:buSzPct val="100000"/>
              <a:defRPr/>
            </a:pPr>
            <a:r>
              <a:rPr lang="en-US" sz="1400" b="1" dirty="0">
                <a:solidFill>
                  <a:schemeClr val="accent2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Lorem ipsum </a:t>
            </a:r>
          </a:p>
        </p:txBody>
      </p:sp>
      <p:sp>
        <p:nvSpPr>
          <p:cNvPr id="747" name="Rectangle: Top Corners Rounded 746">
            <a:extLst>
              <a:ext uri="{FF2B5EF4-FFF2-40B4-BE49-F238E27FC236}">
                <a16:creationId xmlns:a16="http://schemas.microsoft.com/office/drawing/2014/main" id="{D326006E-9BC9-42BF-9F57-F77E6E4BCADB}"/>
              </a:ext>
            </a:extLst>
          </p:cNvPr>
          <p:cNvSpPr/>
          <p:nvPr/>
        </p:nvSpPr>
        <p:spPr>
          <a:xfrm>
            <a:off x="2706713" y="1641476"/>
            <a:ext cx="2085667" cy="4386946"/>
          </a:xfrm>
          <a:prstGeom prst="round2SameRect">
            <a:avLst>
              <a:gd name="adj1" fmla="val 7924"/>
              <a:gd name="adj2" fmla="val 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17500" dist="711200" dir="16200000" sx="87000" sy="87000" rotWithShape="0">
              <a:prstClr val="black">
                <a:alpha val="27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Roboto" panose="020000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48" name="Rectangle: Top Corners Rounded 747">
            <a:extLst>
              <a:ext uri="{FF2B5EF4-FFF2-40B4-BE49-F238E27FC236}">
                <a16:creationId xmlns:a16="http://schemas.microsoft.com/office/drawing/2014/main" id="{D8D19218-74ED-4293-99D9-1EC6F871B30A}"/>
              </a:ext>
            </a:extLst>
          </p:cNvPr>
          <p:cNvSpPr/>
          <p:nvPr/>
        </p:nvSpPr>
        <p:spPr>
          <a:xfrm>
            <a:off x="4950784" y="1641476"/>
            <a:ext cx="2085667" cy="4386946"/>
          </a:xfrm>
          <a:prstGeom prst="round2SameRect">
            <a:avLst>
              <a:gd name="adj1" fmla="val 7924"/>
              <a:gd name="adj2" fmla="val 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17500" dist="711200" dir="16200000" sx="87000" sy="87000" rotWithShape="0">
              <a:prstClr val="black">
                <a:alpha val="27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Roboto" panose="020000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49" name="Rectangle: Top Corners Rounded 748">
            <a:extLst>
              <a:ext uri="{FF2B5EF4-FFF2-40B4-BE49-F238E27FC236}">
                <a16:creationId xmlns:a16="http://schemas.microsoft.com/office/drawing/2014/main" id="{DBC3EF2B-2AD1-4BD5-8BA3-89B08EA84EDC}"/>
              </a:ext>
            </a:extLst>
          </p:cNvPr>
          <p:cNvSpPr/>
          <p:nvPr/>
        </p:nvSpPr>
        <p:spPr>
          <a:xfrm>
            <a:off x="7194855" y="1641476"/>
            <a:ext cx="2085667" cy="4386946"/>
          </a:xfrm>
          <a:prstGeom prst="round2SameRect">
            <a:avLst>
              <a:gd name="adj1" fmla="val 7924"/>
              <a:gd name="adj2" fmla="val 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17500" dist="711200" dir="16200000" sx="87000" sy="87000" rotWithShape="0">
              <a:prstClr val="black">
                <a:alpha val="27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Roboto" panose="020000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750" name="Straight Connector 749">
            <a:extLst>
              <a:ext uri="{FF2B5EF4-FFF2-40B4-BE49-F238E27FC236}">
                <a16:creationId xmlns:a16="http://schemas.microsoft.com/office/drawing/2014/main" id="{1444D0AE-6022-4BD8-9EC8-C87A905F0033}"/>
              </a:ext>
            </a:extLst>
          </p:cNvPr>
          <p:cNvCxnSpPr/>
          <p:nvPr/>
        </p:nvCxnSpPr>
        <p:spPr>
          <a:xfrm>
            <a:off x="2627511" y="2659127"/>
            <a:ext cx="0" cy="3609685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solid"/>
            <a:miter lim="800000"/>
          </a:ln>
          <a:effectLst/>
        </p:spPr>
      </p:cxnSp>
      <p:cxnSp>
        <p:nvCxnSpPr>
          <p:cNvPr id="751" name="Straight Connector 750">
            <a:extLst>
              <a:ext uri="{FF2B5EF4-FFF2-40B4-BE49-F238E27FC236}">
                <a16:creationId xmlns:a16="http://schemas.microsoft.com/office/drawing/2014/main" id="{8189E060-2D9D-4DBA-A1BE-207A9308F234}"/>
              </a:ext>
            </a:extLst>
          </p:cNvPr>
          <p:cNvCxnSpPr/>
          <p:nvPr/>
        </p:nvCxnSpPr>
        <p:spPr>
          <a:xfrm>
            <a:off x="4871582" y="2659127"/>
            <a:ext cx="0" cy="3609685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solid"/>
            <a:miter lim="800000"/>
          </a:ln>
          <a:effectLst/>
        </p:spPr>
      </p:cxnSp>
      <p:cxnSp>
        <p:nvCxnSpPr>
          <p:cNvPr id="752" name="Straight Connector 751">
            <a:extLst>
              <a:ext uri="{FF2B5EF4-FFF2-40B4-BE49-F238E27FC236}">
                <a16:creationId xmlns:a16="http://schemas.microsoft.com/office/drawing/2014/main" id="{B802D618-5F14-4A7E-98F4-56540BAE3AEB}"/>
              </a:ext>
            </a:extLst>
          </p:cNvPr>
          <p:cNvCxnSpPr/>
          <p:nvPr/>
        </p:nvCxnSpPr>
        <p:spPr>
          <a:xfrm>
            <a:off x="7115653" y="2659127"/>
            <a:ext cx="0" cy="3609685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solid"/>
            <a:miter lim="800000"/>
          </a:ln>
          <a:effectLst/>
        </p:spPr>
      </p:cxnSp>
      <p:sp>
        <p:nvSpPr>
          <p:cNvPr id="753" name="Oval 752">
            <a:extLst>
              <a:ext uri="{FF2B5EF4-FFF2-40B4-BE49-F238E27FC236}">
                <a16:creationId xmlns:a16="http://schemas.microsoft.com/office/drawing/2014/main" id="{0E695E1F-6780-46C9-87CE-BFAF4C81D17E}"/>
              </a:ext>
            </a:extLst>
          </p:cNvPr>
          <p:cNvSpPr/>
          <p:nvPr/>
        </p:nvSpPr>
        <p:spPr>
          <a:xfrm>
            <a:off x="1208361" y="1880237"/>
            <a:ext cx="594228" cy="594228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D0D4D9"/>
              </a:gs>
            </a:gsLst>
            <a:lin ang="10800000" scaled="1"/>
            <a:tileRect/>
          </a:gradFill>
          <a:ln w="12700">
            <a:solidFill>
              <a:srgbClr val="FFFFFF"/>
            </a:solidFill>
            <a:miter/>
          </a:ln>
          <a:effectLst>
            <a:outerShdw blurRad="63500" dist="58911" dir="2452698" rotWithShape="0">
              <a:srgbClr val="000000">
                <a:alpha val="27386"/>
              </a:srgbClr>
            </a:outerShdw>
          </a:effectLst>
        </p:spPr>
        <p:txBody>
          <a:bodyPr lIns="45719" tIns="0" rIns="45719" bIns="0" anchor="ctr"/>
          <a:lstStyle/>
          <a:p>
            <a:pPr algn="ctr"/>
            <a:r>
              <a:rPr lang="en-GB" sz="1600" b="1" dirty="0">
                <a:solidFill>
                  <a:schemeClr val="accent2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1</a:t>
            </a:r>
          </a:p>
        </p:txBody>
      </p:sp>
      <p:sp>
        <p:nvSpPr>
          <p:cNvPr id="754" name="Oval 753">
            <a:extLst>
              <a:ext uri="{FF2B5EF4-FFF2-40B4-BE49-F238E27FC236}">
                <a16:creationId xmlns:a16="http://schemas.microsoft.com/office/drawing/2014/main" id="{CB16502E-8B71-41F7-89EA-80EADB1951EF}"/>
              </a:ext>
            </a:extLst>
          </p:cNvPr>
          <p:cNvSpPr/>
          <p:nvPr/>
        </p:nvSpPr>
        <p:spPr>
          <a:xfrm>
            <a:off x="3452432" y="1880237"/>
            <a:ext cx="594228" cy="594228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D0D4D9"/>
              </a:gs>
            </a:gsLst>
            <a:lin ang="10800000" scaled="1"/>
            <a:tileRect/>
          </a:gradFill>
          <a:ln w="12700">
            <a:solidFill>
              <a:srgbClr val="FFFFFF"/>
            </a:solidFill>
            <a:miter/>
          </a:ln>
          <a:effectLst>
            <a:outerShdw blurRad="63500" dist="58911" dir="2452698" rotWithShape="0">
              <a:srgbClr val="000000">
                <a:alpha val="27386"/>
              </a:srgbClr>
            </a:outerShdw>
          </a:effectLst>
        </p:spPr>
        <p:txBody>
          <a:bodyPr lIns="45719" tIns="0" rIns="45719" bIns="0" anchor="ctr"/>
          <a:lstStyle/>
          <a:p>
            <a:pPr algn="ctr"/>
            <a:r>
              <a:rPr lang="en-GB" sz="1600" b="1" dirty="0">
                <a:solidFill>
                  <a:schemeClr val="accent2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2</a:t>
            </a:r>
          </a:p>
        </p:txBody>
      </p:sp>
      <p:sp>
        <p:nvSpPr>
          <p:cNvPr id="755" name="Oval 754">
            <a:extLst>
              <a:ext uri="{FF2B5EF4-FFF2-40B4-BE49-F238E27FC236}">
                <a16:creationId xmlns:a16="http://schemas.microsoft.com/office/drawing/2014/main" id="{5041501F-BEC3-425F-AB15-26C3C2EE5007}"/>
              </a:ext>
            </a:extLst>
          </p:cNvPr>
          <p:cNvSpPr/>
          <p:nvPr/>
        </p:nvSpPr>
        <p:spPr>
          <a:xfrm>
            <a:off x="5696503" y="1880237"/>
            <a:ext cx="594228" cy="594228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D0D4D9"/>
              </a:gs>
            </a:gsLst>
            <a:lin ang="10800000" scaled="1"/>
            <a:tileRect/>
          </a:gradFill>
          <a:ln w="12700">
            <a:solidFill>
              <a:srgbClr val="FFFFFF"/>
            </a:solidFill>
            <a:miter/>
          </a:ln>
          <a:effectLst>
            <a:outerShdw blurRad="63500" dist="58911" dir="2452698" rotWithShape="0">
              <a:srgbClr val="000000">
                <a:alpha val="27386"/>
              </a:srgbClr>
            </a:outerShdw>
          </a:effectLst>
        </p:spPr>
        <p:txBody>
          <a:bodyPr lIns="45719" tIns="0" rIns="45719" bIns="0" anchor="ctr"/>
          <a:lstStyle/>
          <a:p>
            <a:pPr algn="ctr"/>
            <a:r>
              <a:rPr lang="en-GB" sz="1600" b="1" dirty="0">
                <a:solidFill>
                  <a:schemeClr val="accent2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3</a:t>
            </a:r>
          </a:p>
        </p:txBody>
      </p:sp>
      <p:sp>
        <p:nvSpPr>
          <p:cNvPr id="756" name="Oval 755">
            <a:extLst>
              <a:ext uri="{FF2B5EF4-FFF2-40B4-BE49-F238E27FC236}">
                <a16:creationId xmlns:a16="http://schemas.microsoft.com/office/drawing/2014/main" id="{FF761459-AB87-45B5-B84E-9137E1300128}"/>
              </a:ext>
            </a:extLst>
          </p:cNvPr>
          <p:cNvSpPr/>
          <p:nvPr/>
        </p:nvSpPr>
        <p:spPr>
          <a:xfrm>
            <a:off x="7940574" y="1880237"/>
            <a:ext cx="594228" cy="594228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D0D4D9"/>
              </a:gs>
            </a:gsLst>
            <a:lin ang="10800000" scaled="1"/>
            <a:tileRect/>
          </a:gradFill>
          <a:ln w="12700">
            <a:solidFill>
              <a:srgbClr val="FFFFFF"/>
            </a:solidFill>
            <a:miter/>
          </a:ln>
          <a:effectLst>
            <a:outerShdw blurRad="63500" dist="58911" dir="2452698" rotWithShape="0">
              <a:srgbClr val="000000">
                <a:alpha val="27386"/>
              </a:srgbClr>
            </a:outerShdw>
          </a:effectLst>
        </p:spPr>
        <p:txBody>
          <a:bodyPr lIns="45719" tIns="0" rIns="45719" bIns="0" anchor="ctr"/>
          <a:lstStyle/>
          <a:p>
            <a:pPr algn="ctr"/>
            <a:r>
              <a:rPr lang="en-GB" sz="1600" b="1" dirty="0">
                <a:solidFill>
                  <a:schemeClr val="accent2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4</a:t>
            </a:r>
          </a:p>
        </p:txBody>
      </p:sp>
      <p:sp>
        <p:nvSpPr>
          <p:cNvPr id="757" name="Rectangle 756">
            <a:extLst>
              <a:ext uri="{FF2B5EF4-FFF2-40B4-BE49-F238E27FC236}">
                <a16:creationId xmlns:a16="http://schemas.microsoft.com/office/drawing/2014/main" id="{DDD6EB40-8458-4D9A-9F3F-E0910F487892}"/>
              </a:ext>
            </a:extLst>
          </p:cNvPr>
          <p:cNvSpPr/>
          <p:nvPr/>
        </p:nvSpPr>
        <p:spPr>
          <a:xfrm>
            <a:off x="2784827" y="3171121"/>
            <a:ext cx="1929439" cy="19492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76213" lvl="1" indent="-176213" fontAlgn="base"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Lorem ipsum dolor sit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amet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consectetur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adipiscing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elit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sed do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eiusmod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tempor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incididunt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ut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labore et dolore magna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aliqua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. </a:t>
            </a:r>
          </a:p>
          <a:p>
            <a:pPr marL="176213" lvl="1" indent="-176213" fontAlgn="base"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Lorem ipsum dolor sit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amet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consectetur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adipiscing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elit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sed do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eiusmod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tempor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incididunt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ut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labore et dolore magna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aliqua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. </a:t>
            </a:r>
          </a:p>
        </p:txBody>
      </p:sp>
      <p:sp>
        <p:nvSpPr>
          <p:cNvPr id="758" name="Rectangle 757">
            <a:extLst>
              <a:ext uri="{FF2B5EF4-FFF2-40B4-BE49-F238E27FC236}">
                <a16:creationId xmlns:a16="http://schemas.microsoft.com/office/drawing/2014/main" id="{EF503E6D-DAA8-4293-9E12-10DD1B802A9B}"/>
              </a:ext>
            </a:extLst>
          </p:cNvPr>
          <p:cNvSpPr/>
          <p:nvPr/>
        </p:nvSpPr>
        <p:spPr>
          <a:xfrm>
            <a:off x="3150451" y="2697793"/>
            <a:ext cx="11981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lvl="1" algn="ctr" fontAlgn="base">
              <a:buClr>
                <a:srgbClr val="00AECF"/>
              </a:buClr>
              <a:buSzPct val="100000"/>
              <a:defRPr/>
            </a:pPr>
            <a:r>
              <a:rPr lang="en-US" sz="1400" b="1" dirty="0">
                <a:solidFill>
                  <a:schemeClr val="accent2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Lorem ipsum </a:t>
            </a:r>
          </a:p>
        </p:txBody>
      </p:sp>
      <p:sp>
        <p:nvSpPr>
          <p:cNvPr id="759" name="Rectangle 758">
            <a:extLst>
              <a:ext uri="{FF2B5EF4-FFF2-40B4-BE49-F238E27FC236}">
                <a16:creationId xmlns:a16="http://schemas.microsoft.com/office/drawing/2014/main" id="{04B58FC9-E304-4F55-83C8-1830C83F356E}"/>
              </a:ext>
            </a:extLst>
          </p:cNvPr>
          <p:cNvSpPr/>
          <p:nvPr/>
        </p:nvSpPr>
        <p:spPr>
          <a:xfrm>
            <a:off x="5028899" y="3171121"/>
            <a:ext cx="1923444" cy="19492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76213" lvl="1" indent="-176213" fontAlgn="base"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Lorem ipsum dolor sit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amet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consectetur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adipiscing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elit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sed do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eiusmod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tempor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incididunt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ut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labore et dolore magna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aliqua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. </a:t>
            </a:r>
          </a:p>
          <a:p>
            <a:pPr marL="176213" lvl="1" indent="-176213" fontAlgn="base"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Lorem ipsum dolor sit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amet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consectetur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adipiscing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elit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sed do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eiusmod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tempor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incididunt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ut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labore et dolore magna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aliqua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. </a:t>
            </a:r>
          </a:p>
        </p:txBody>
      </p:sp>
      <p:sp>
        <p:nvSpPr>
          <p:cNvPr id="760" name="Rectangle 759">
            <a:extLst>
              <a:ext uri="{FF2B5EF4-FFF2-40B4-BE49-F238E27FC236}">
                <a16:creationId xmlns:a16="http://schemas.microsoft.com/office/drawing/2014/main" id="{A80B1F17-045F-45F4-B9AB-5A64B0BF96BB}"/>
              </a:ext>
            </a:extLst>
          </p:cNvPr>
          <p:cNvSpPr/>
          <p:nvPr/>
        </p:nvSpPr>
        <p:spPr>
          <a:xfrm>
            <a:off x="5394522" y="2697793"/>
            <a:ext cx="11981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lvl="1" algn="ctr" fontAlgn="base">
              <a:buClr>
                <a:srgbClr val="00AECF"/>
              </a:buClr>
              <a:buSzPct val="100000"/>
              <a:defRPr/>
            </a:pPr>
            <a:r>
              <a:rPr lang="en-US" sz="1400" b="1" dirty="0">
                <a:solidFill>
                  <a:schemeClr val="accent2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Lorem ipsum </a:t>
            </a:r>
          </a:p>
        </p:txBody>
      </p:sp>
      <p:sp>
        <p:nvSpPr>
          <p:cNvPr id="761" name="Rectangle 760">
            <a:extLst>
              <a:ext uri="{FF2B5EF4-FFF2-40B4-BE49-F238E27FC236}">
                <a16:creationId xmlns:a16="http://schemas.microsoft.com/office/drawing/2014/main" id="{7C0176E5-AFD1-4C5D-B534-3D275F23810D}"/>
              </a:ext>
            </a:extLst>
          </p:cNvPr>
          <p:cNvSpPr/>
          <p:nvPr/>
        </p:nvSpPr>
        <p:spPr>
          <a:xfrm>
            <a:off x="7272969" y="3171121"/>
            <a:ext cx="1929439" cy="19492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76213" lvl="1" indent="-176213" fontAlgn="base"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Lorem ipsum dolor sit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amet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consectetur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adipiscing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elit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sed do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eiusmod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tempor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incididunt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ut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labore et dolore magna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aliqua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. </a:t>
            </a:r>
          </a:p>
          <a:p>
            <a:pPr marL="176213" lvl="1" indent="-176213" fontAlgn="base"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Lorem ipsum dolor sit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amet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consectetur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adipiscing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elit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sed do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eiusmod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tempor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incididunt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ut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labore et dolore magna </a:t>
            </a:r>
            <a:r>
              <a:rPr lang="en-US" sz="1000" dirty="0" err="1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aliqua</a:t>
            </a:r>
            <a:r>
              <a:rPr lang="en-US" sz="1000" dirty="0">
                <a:solidFill>
                  <a:srgbClr val="021D44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. </a:t>
            </a:r>
          </a:p>
        </p:txBody>
      </p:sp>
      <p:sp>
        <p:nvSpPr>
          <p:cNvPr id="762" name="Rectangle 761">
            <a:extLst>
              <a:ext uri="{FF2B5EF4-FFF2-40B4-BE49-F238E27FC236}">
                <a16:creationId xmlns:a16="http://schemas.microsoft.com/office/drawing/2014/main" id="{ADB474B9-A190-4D10-8ACF-F8482D4CB1E8}"/>
              </a:ext>
            </a:extLst>
          </p:cNvPr>
          <p:cNvSpPr/>
          <p:nvPr/>
        </p:nvSpPr>
        <p:spPr>
          <a:xfrm>
            <a:off x="7638593" y="2697793"/>
            <a:ext cx="11981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lvl="1" algn="ctr" fontAlgn="base">
              <a:buClr>
                <a:srgbClr val="00AECF"/>
              </a:buClr>
              <a:buSzPct val="100000"/>
              <a:defRPr/>
            </a:pPr>
            <a:r>
              <a:rPr lang="en-US" sz="1400" b="1" dirty="0">
                <a:solidFill>
                  <a:schemeClr val="accent2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Lorem ipsum </a:t>
            </a:r>
          </a:p>
        </p:txBody>
      </p:sp>
      <p:grpSp>
        <p:nvGrpSpPr>
          <p:cNvPr id="763" name="Group 762">
            <a:extLst>
              <a:ext uri="{FF2B5EF4-FFF2-40B4-BE49-F238E27FC236}">
                <a16:creationId xmlns:a16="http://schemas.microsoft.com/office/drawing/2014/main" id="{D55B1BC5-43CF-41BC-B379-79A4963FA2C3}"/>
              </a:ext>
            </a:extLst>
          </p:cNvPr>
          <p:cNvGrpSpPr/>
          <p:nvPr/>
        </p:nvGrpSpPr>
        <p:grpSpPr>
          <a:xfrm>
            <a:off x="9353624" y="2443627"/>
            <a:ext cx="2647876" cy="3809536"/>
            <a:chOff x="8991674" y="1888813"/>
            <a:chExt cx="3089012" cy="4444204"/>
          </a:xfrm>
        </p:grpSpPr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F95B2305-905C-436F-9BEC-55B7FEEB27FB}"/>
                </a:ext>
              </a:extLst>
            </p:cNvPr>
            <p:cNvSpPr/>
            <p:nvPr/>
          </p:nvSpPr>
          <p:spPr>
            <a:xfrm>
              <a:off x="9237040" y="6016945"/>
              <a:ext cx="171959" cy="268625"/>
            </a:xfrm>
            <a:custGeom>
              <a:avLst/>
              <a:gdLst>
                <a:gd name="connsiteX0" fmla="*/ 152953 w 171959"/>
                <a:gd name="connsiteY0" fmla="*/ 169777 h 268625"/>
                <a:gd name="connsiteX1" fmla="*/ 148129 w 171959"/>
                <a:gd name="connsiteY1" fmla="*/ 133401 h 268625"/>
                <a:gd name="connsiteX2" fmla="*/ 116771 w 171959"/>
                <a:gd name="connsiteY2" fmla="*/ 91816 h 268625"/>
                <a:gd name="connsiteX3" fmla="*/ 83000 w 171959"/>
                <a:gd name="connsiteY3" fmla="*/ 75365 h 268625"/>
                <a:gd name="connsiteX4" fmla="*/ 62931 w 171959"/>
                <a:gd name="connsiteY4" fmla="*/ 33007 h 268625"/>
                <a:gd name="connsiteX5" fmla="*/ 5618 w 171959"/>
                <a:gd name="connsiteY5" fmla="*/ 57 h 268625"/>
                <a:gd name="connsiteX6" fmla="*/ 14640 w 171959"/>
                <a:gd name="connsiteY6" fmla="*/ 65571 h 268625"/>
                <a:gd name="connsiteX7" fmla="*/ 46480 w 171959"/>
                <a:gd name="connsiteY7" fmla="*/ 100017 h 268625"/>
                <a:gd name="connsiteX8" fmla="*/ 49085 w 171959"/>
                <a:gd name="connsiteY8" fmla="*/ 137454 h 268625"/>
                <a:gd name="connsiteX9" fmla="*/ 75909 w 171959"/>
                <a:gd name="connsiteY9" fmla="*/ 182079 h 268625"/>
                <a:gd name="connsiteX10" fmla="*/ 107749 w 171959"/>
                <a:gd name="connsiteY10" fmla="*/ 200315 h 268625"/>
                <a:gd name="connsiteX11" fmla="*/ 124200 w 171959"/>
                <a:gd name="connsiteY11" fmla="*/ 237462 h 268625"/>
                <a:gd name="connsiteX12" fmla="*/ 125551 w 171959"/>
                <a:gd name="connsiteY12" fmla="*/ 250874 h 268625"/>
                <a:gd name="connsiteX13" fmla="*/ 127191 w 171959"/>
                <a:gd name="connsiteY13" fmla="*/ 268579 h 268625"/>
                <a:gd name="connsiteX14" fmla="*/ 146054 w 171959"/>
                <a:gd name="connsiteY14" fmla="*/ 268579 h 268625"/>
                <a:gd name="connsiteX15" fmla="*/ 147405 w 171959"/>
                <a:gd name="connsiteY15" fmla="*/ 242962 h 268625"/>
                <a:gd name="connsiteX16" fmla="*/ 149094 w 171959"/>
                <a:gd name="connsiteY16" fmla="*/ 237896 h 268625"/>
                <a:gd name="connsiteX17" fmla="*/ 168102 w 171959"/>
                <a:gd name="connsiteY17" fmla="*/ 201086 h 268625"/>
                <a:gd name="connsiteX18" fmla="*/ 171768 w 171959"/>
                <a:gd name="connsiteY18" fmla="*/ 192740 h 268625"/>
                <a:gd name="connsiteX19" fmla="*/ 152953 w 171959"/>
                <a:gd name="connsiteY19" fmla="*/ 169777 h 26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1959" h="268625">
                  <a:moveTo>
                    <a:pt x="152953" y="169777"/>
                  </a:moveTo>
                  <a:cubicBezTo>
                    <a:pt x="148660" y="158295"/>
                    <a:pt x="150203" y="145655"/>
                    <a:pt x="148129" y="133401"/>
                  </a:cubicBezTo>
                  <a:cubicBezTo>
                    <a:pt x="144617" y="115460"/>
                    <a:pt x="133053" y="100128"/>
                    <a:pt x="116771" y="91816"/>
                  </a:cubicBezTo>
                  <a:cubicBezTo>
                    <a:pt x="105530" y="86171"/>
                    <a:pt x="92215" y="83952"/>
                    <a:pt x="83000" y="75365"/>
                  </a:cubicBezTo>
                  <a:cubicBezTo>
                    <a:pt x="71470" y="64606"/>
                    <a:pt x="69878" y="47142"/>
                    <a:pt x="62931" y="33007"/>
                  </a:cubicBezTo>
                  <a:cubicBezTo>
                    <a:pt x="52086" y="11597"/>
                    <a:pt x="29576" y="-1342"/>
                    <a:pt x="5618" y="57"/>
                  </a:cubicBezTo>
                  <a:cubicBezTo>
                    <a:pt x="-4648" y="21752"/>
                    <a:pt x="-1107" y="47461"/>
                    <a:pt x="14640" y="65571"/>
                  </a:cubicBezTo>
                  <a:cubicBezTo>
                    <a:pt x="25205" y="77294"/>
                    <a:pt x="40788" y="85303"/>
                    <a:pt x="46480" y="100017"/>
                  </a:cubicBezTo>
                  <a:cubicBezTo>
                    <a:pt x="51015" y="111788"/>
                    <a:pt x="48072" y="124910"/>
                    <a:pt x="49085" y="137454"/>
                  </a:cubicBezTo>
                  <a:cubicBezTo>
                    <a:pt x="50687" y="155661"/>
                    <a:pt x="60582" y="172121"/>
                    <a:pt x="75909" y="182079"/>
                  </a:cubicBezTo>
                  <a:cubicBezTo>
                    <a:pt x="86281" y="188688"/>
                    <a:pt x="98679" y="192065"/>
                    <a:pt x="107749" y="200315"/>
                  </a:cubicBezTo>
                  <a:cubicBezTo>
                    <a:pt x="117977" y="209626"/>
                    <a:pt x="122222" y="223761"/>
                    <a:pt x="124200" y="237462"/>
                  </a:cubicBezTo>
                  <a:cubicBezTo>
                    <a:pt x="124827" y="241900"/>
                    <a:pt x="125165" y="246387"/>
                    <a:pt x="125551" y="250874"/>
                  </a:cubicBezTo>
                  <a:cubicBezTo>
                    <a:pt x="125985" y="256808"/>
                    <a:pt x="126419" y="262741"/>
                    <a:pt x="127191" y="268579"/>
                  </a:cubicBezTo>
                  <a:lnTo>
                    <a:pt x="146054" y="268579"/>
                  </a:lnTo>
                  <a:cubicBezTo>
                    <a:pt x="144313" y="260064"/>
                    <a:pt x="144776" y="251245"/>
                    <a:pt x="147405" y="242962"/>
                  </a:cubicBezTo>
                  <a:cubicBezTo>
                    <a:pt x="147873" y="241244"/>
                    <a:pt x="148437" y="239551"/>
                    <a:pt x="149094" y="237896"/>
                  </a:cubicBezTo>
                  <a:cubicBezTo>
                    <a:pt x="153918" y="224967"/>
                    <a:pt x="161975" y="213485"/>
                    <a:pt x="168102" y="201086"/>
                  </a:cubicBezTo>
                  <a:cubicBezTo>
                    <a:pt x="169452" y="198385"/>
                    <a:pt x="170658" y="195587"/>
                    <a:pt x="171768" y="192740"/>
                  </a:cubicBezTo>
                  <a:cubicBezTo>
                    <a:pt x="163369" y="187111"/>
                    <a:pt x="156822" y="179117"/>
                    <a:pt x="152953" y="169777"/>
                  </a:cubicBezTo>
                  <a:close/>
                </a:path>
              </a:pathLst>
            </a:custGeom>
            <a:solidFill>
              <a:srgbClr val="00AEC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id="{9F5F9FE3-520B-4E16-9A74-448754ECD4BD}"/>
                </a:ext>
              </a:extLst>
            </p:cNvPr>
            <p:cNvSpPr/>
            <p:nvPr/>
          </p:nvSpPr>
          <p:spPr>
            <a:xfrm>
              <a:off x="9470076" y="6016954"/>
              <a:ext cx="169256" cy="268616"/>
            </a:xfrm>
            <a:custGeom>
              <a:avLst/>
              <a:gdLst>
                <a:gd name="connsiteX0" fmla="*/ 163208 w 169256"/>
                <a:gd name="connsiteY0" fmla="*/ 48 h 268616"/>
                <a:gd name="connsiteX1" fmla="*/ 105992 w 169256"/>
                <a:gd name="connsiteY1" fmla="*/ 32999 h 268616"/>
                <a:gd name="connsiteX2" fmla="*/ 85922 w 169256"/>
                <a:gd name="connsiteY2" fmla="*/ 75356 h 268616"/>
                <a:gd name="connsiteX3" fmla="*/ 52152 w 169256"/>
                <a:gd name="connsiteY3" fmla="*/ 91807 h 268616"/>
                <a:gd name="connsiteX4" fmla="*/ 20842 w 169256"/>
                <a:gd name="connsiteY4" fmla="*/ 133393 h 268616"/>
                <a:gd name="connsiteX5" fmla="*/ 16018 w 169256"/>
                <a:gd name="connsiteY5" fmla="*/ 169768 h 268616"/>
                <a:gd name="connsiteX6" fmla="*/ -192 w 169256"/>
                <a:gd name="connsiteY6" fmla="*/ 190802 h 268616"/>
                <a:gd name="connsiteX7" fmla="*/ 966 w 169256"/>
                <a:gd name="connsiteY7" fmla="*/ 193938 h 268616"/>
                <a:gd name="connsiteX8" fmla="*/ 1352 w 169256"/>
                <a:gd name="connsiteY8" fmla="*/ 194806 h 268616"/>
                <a:gd name="connsiteX9" fmla="*/ 4198 w 169256"/>
                <a:gd name="connsiteY9" fmla="*/ 201078 h 268616"/>
                <a:gd name="connsiteX10" fmla="*/ 23206 w 169256"/>
                <a:gd name="connsiteY10" fmla="*/ 237887 h 268616"/>
                <a:gd name="connsiteX11" fmla="*/ 26246 w 169256"/>
                <a:gd name="connsiteY11" fmla="*/ 268570 h 268616"/>
                <a:gd name="connsiteX12" fmla="*/ 41876 w 169256"/>
                <a:gd name="connsiteY12" fmla="*/ 268570 h 268616"/>
                <a:gd name="connsiteX13" fmla="*/ 44867 w 169256"/>
                <a:gd name="connsiteY13" fmla="*/ 237453 h 268616"/>
                <a:gd name="connsiteX14" fmla="*/ 61318 w 169256"/>
                <a:gd name="connsiteY14" fmla="*/ 200306 h 268616"/>
                <a:gd name="connsiteX15" fmla="*/ 93159 w 169256"/>
                <a:gd name="connsiteY15" fmla="*/ 182070 h 268616"/>
                <a:gd name="connsiteX16" fmla="*/ 118438 w 169256"/>
                <a:gd name="connsiteY16" fmla="*/ 146997 h 268616"/>
                <a:gd name="connsiteX17" fmla="*/ 120030 w 169256"/>
                <a:gd name="connsiteY17" fmla="*/ 137349 h 268616"/>
                <a:gd name="connsiteX18" fmla="*/ 122636 w 169256"/>
                <a:gd name="connsiteY18" fmla="*/ 99912 h 268616"/>
                <a:gd name="connsiteX19" fmla="*/ 154428 w 169256"/>
                <a:gd name="connsiteY19" fmla="*/ 65466 h 268616"/>
                <a:gd name="connsiteX20" fmla="*/ 163208 w 169256"/>
                <a:gd name="connsiteY20" fmla="*/ 48 h 26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9256" h="268616">
                  <a:moveTo>
                    <a:pt x="163208" y="48"/>
                  </a:moveTo>
                  <a:cubicBezTo>
                    <a:pt x="139289" y="-1288"/>
                    <a:pt x="116842" y="11641"/>
                    <a:pt x="105992" y="32999"/>
                  </a:cubicBezTo>
                  <a:cubicBezTo>
                    <a:pt x="99093" y="47134"/>
                    <a:pt x="97501" y="64598"/>
                    <a:pt x="85922" y="75356"/>
                  </a:cubicBezTo>
                  <a:cubicBezTo>
                    <a:pt x="76756" y="83943"/>
                    <a:pt x="63441" y="86162"/>
                    <a:pt x="52152" y="91807"/>
                  </a:cubicBezTo>
                  <a:cubicBezTo>
                    <a:pt x="35894" y="100143"/>
                    <a:pt x="24359" y="115466"/>
                    <a:pt x="20842" y="133393"/>
                  </a:cubicBezTo>
                  <a:cubicBezTo>
                    <a:pt x="18575" y="145454"/>
                    <a:pt x="20119" y="158286"/>
                    <a:pt x="16018" y="169768"/>
                  </a:cubicBezTo>
                  <a:cubicBezTo>
                    <a:pt x="12636" y="178129"/>
                    <a:pt x="7030" y="185404"/>
                    <a:pt x="-192" y="190802"/>
                  </a:cubicBezTo>
                  <a:cubicBezTo>
                    <a:pt x="146" y="191864"/>
                    <a:pt x="532" y="192925"/>
                    <a:pt x="966" y="193938"/>
                  </a:cubicBezTo>
                  <a:lnTo>
                    <a:pt x="1352" y="194806"/>
                  </a:lnTo>
                  <a:cubicBezTo>
                    <a:pt x="2220" y="196977"/>
                    <a:pt x="3185" y="199052"/>
                    <a:pt x="4198" y="201078"/>
                  </a:cubicBezTo>
                  <a:cubicBezTo>
                    <a:pt x="10325" y="213476"/>
                    <a:pt x="18285" y="225199"/>
                    <a:pt x="23206" y="237887"/>
                  </a:cubicBezTo>
                  <a:cubicBezTo>
                    <a:pt x="27196" y="247599"/>
                    <a:pt x="28252" y="258265"/>
                    <a:pt x="26246" y="268570"/>
                  </a:cubicBezTo>
                  <a:lnTo>
                    <a:pt x="41876" y="268570"/>
                  </a:lnTo>
                  <a:cubicBezTo>
                    <a:pt x="43275" y="258295"/>
                    <a:pt x="43468" y="247777"/>
                    <a:pt x="44867" y="237453"/>
                  </a:cubicBezTo>
                  <a:cubicBezTo>
                    <a:pt x="46749" y="223752"/>
                    <a:pt x="51091" y="209617"/>
                    <a:pt x="61318" y="200306"/>
                  </a:cubicBezTo>
                  <a:cubicBezTo>
                    <a:pt x="70388" y="192056"/>
                    <a:pt x="82835" y="188679"/>
                    <a:pt x="93159" y="182070"/>
                  </a:cubicBezTo>
                  <a:cubicBezTo>
                    <a:pt x="105688" y="173965"/>
                    <a:pt x="114709" y="161446"/>
                    <a:pt x="118438" y="146997"/>
                  </a:cubicBezTo>
                  <a:cubicBezTo>
                    <a:pt x="119215" y="143828"/>
                    <a:pt x="119746" y="140600"/>
                    <a:pt x="120030" y="137349"/>
                  </a:cubicBezTo>
                  <a:cubicBezTo>
                    <a:pt x="121044" y="124805"/>
                    <a:pt x="118052" y="111683"/>
                    <a:pt x="122636" y="99912"/>
                  </a:cubicBezTo>
                  <a:cubicBezTo>
                    <a:pt x="128328" y="85198"/>
                    <a:pt x="143863" y="77189"/>
                    <a:pt x="154428" y="65466"/>
                  </a:cubicBezTo>
                  <a:cubicBezTo>
                    <a:pt x="170039" y="47317"/>
                    <a:pt x="173484" y="21671"/>
                    <a:pt x="163208" y="48"/>
                  </a:cubicBezTo>
                  <a:close/>
                </a:path>
              </a:pathLst>
            </a:custGeom>
            <a:solidFill>
              <a:srgbClr val="00AEC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8D8590D5-AB0A-4B55-9B44-8D8F9002EAA5}"/>
                </a:ext>
              </a:extLst>
            </p:cNvPr>
            <p:cNvSpPr/>
            <p:nvPr/>
          </p:nvSpPr>
          <p:spPr>
            <a:xfrm>
              <a:off x="9382542" y="5954911"/>
              <a:ext cx="114937" cy="330659"/>
            </a:xfrm>
            <a:custGeom>
              <a:avLst/>
              <a:gdLst>
                <a:gd name="connsiteX0" fmla="*/ 110451 w 114937"/>
                <a:gd name="connsiteY0" fmla="*/ 299930 h 330659"/>
                <a:gd name="connsiteX1" fmla="*/ 91443 w 114937"/>
                <a:gd name="connsiteY1" fmla="*/ 263121 h 330659"/>
                <a:gd name="connsiteX2" fmla="*/ 88597 w 114937"/>
                <a:gd name="connsiteY2" fmla="*/ 256849 h 330659"/>
                <a:gd name="connsiteX3" fmla="*/ 88211 w 114937"/>
                <a:gd name="connsiteY3" fmla="*/ 255981 h 330659"/>
                <a:gd name="connsiteX4" fmla="*/ 87053 w 114937"/>
                <a:gd name="connsiteY4" fmla="*/ 252845 h 330659"/>
                <a:gd name="connsiteX5" fmla="*/ 84303 w 114937"/>
                <a:gd name="connsiteY5" fmla="*/ 223127 h 330659"/>
                <a:gd name="connsiteX6" fmla="*/ 100465 w 114937"/>
                <a:gd name="connsiteY6" fmla="*/ 190177 h 330659"/>
                <a:gd name="connsiteX7" fmla="*/ 97811 w 114937"/>
                <a:gd name="connsiteY7" fmla="*/ 138219 h 330659"/>
                <a:gd name="connsiteX8" fmla="*/ 78996 w 114937"/>
                <a:gd name="connsiteY8" fmla="*/ 105703 h 330659"/>
                <a:gd name="connsiteX9" fmla="*/ 86088 w 114937"/>
                <a:gd name="connsiteY9" fmla="*/ 59341 h 330659"/>
                <a:gd name="connsiteX10" fmla="*/ 57142 w 114937"/>
                <a:gd name="connsiteY10" fmla="*/ -46 h 330659"/>
                <a:gd name="connsiteX11" fmla="*/ 28196 w 114937"/>
                <a:gd name="connsiteY11" fmla="*/ 59341 h 330659"/>
                <a:gd name="connsiteX12" fmla="*/ 35336 w 114937"/>
                <a:gd name="connsiteY12" fmla="*/ 105703 h 330659"/>
                <a:gd name="connsiteX13" fmla="*/ 16521 w 114937"/>
                <a:gd name="connsiteY13" fmla="*/ 138219 h 330659"/>
                <a:gd name="connsiteX14" fmla="*/ 13820 w 114937"/>
                <a:gd name="connsiteY14" fmla="*/ 190177 h 330659"/>
                <a:gd name="connsiteX15" fmla="*/ 30029 w 114937"/>
                <a:gd name="connsiteY15" fmla="*/ 223127 h 330659"/>
                <a:gd name="connsiteX16" fmla="*/ 26556 w 114937"/>
                <a:gd name="connsiteY16" fmla="*/ 254775 h 330659"/>
                <a:gd name="connsiteX17" fmla="*/ 22890 w 114937"/>
                <a:gd name="connsiteY17" fmla="*/ 263121 h 330659"/>
                <a:gd name="connsiteX18" fmla="*/ 3882 w 114937"/>
                <a:gd name="connsiteY18" fmla="*/ 299930 h 330659"/>
                <a:gd name="connsiteX19" fmla="*/ 2193 w 114937"/>
                <a:gd name="connsiteY19" fmla="*/ 304996 h 330659"/>
                <a:gd name="connsiteX20" fmla="*/ 842 w 114937"/>
                <a:gd name="connsiteY20" fmla="*/ 330613 h 330659"/>
                <a:gd name="connsiteX21" fmla="*/ 113876 w 114937"/>
                <a:gd name="connsiteY21" fmla="*/ 330613 h 330659"/>
                <a:gd name="connsiteX22" fmla="*/ 110451 w 114937"/>
                <a:gd name="connsiteY22" fmla="*/ 299930 h 330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4937" h="330659">
                  <a:moveTo>
                    <a:pt x="110451" y="299930"/>
                  </a:moveTo>
                  <a:cubicBezTo>
                    <a:pt x="105627" y="287001"/>
                    <a:pt x="97570" y="275519"/>
                    <a:pt x="91443" y="263121"/>
                  </a:cubicBezTo>
                  <a:cubicBezTo>
                    <a:pt x="90430" y="261095"/>
                    <a:pt x="89465" y="259020"/>
                    <a:pt x="88597" y="256849"/>
                  </a:cubicBezTo>
                  <a:lnTo>
                    <a:pt x="88211" y="255981"/>
                  </a:lnTo>
                  <a:cubicBezTo>
                    <a:pt x="87777" y="254968"/>
                    <a:pt x="87391" y="253906"/>
                    <a:pt x="87053" y="252845"/>
                  </a:cubicBezTo>
                  <a:cubicBezTo>
                    <a:pt x="83232" y="243428"/>
                    <a:pt x="82272" y="233089"/>
                    <a:pt x="84303" y="223127"/>
                  </a:cubicBezTo>
                  <a:cubicBezTo>
                    <a:pt x="87198" y="211211"/>
                    <a:pt x="95592" y="201466"/>
                    <a:pt x="100465" y="190177"/>
                  </a:cubicBezTo>
                  <a:cubicBezTo>
                    <a:pt x="107590" y="173364"/>
                    <a:pt x="106611" y="154217"/>
                    <a:pt x="97811" y="138219"/>
                  </a:cubicBezTo>
                  <a:cubicBezTo>
                    <a:pt x="91636" y="127220"/>
                    <a:pt x="81795" y="117957"/>
                    <a:pt x="78996" y="105703"/>
                  </a:cubicBezTo>
                  <a:cubicBezTo>
                    <a:pt x="75475" y="90313"/>
                    <a:pt x="83821" y="74972"/>
                    <a:pt x="86088" y="59341"/>
                  </a:cubicBezTo>
                  <a:cubicBezTo>
                    <a:pt x="89108" y="35553"/>
                    <a:pt x="77742" y="12232"/>
                    <a:pt x="57142" y="-46"/>
                  </a:cubicBezTo>
                  <a:cubicBezTo>
                    <a:pt x="36581" y="12271"/>
                    <a:pt x="25229" y="35557"/>
                    <a:pt x="28196" y="59341"/>
                  </a:cubicBezTo>
                  <a:cubicBezTo>
                    <a:pt x="30415" y="74972"/>
                    <a:pt x="38810" y="90313"/>
                    <a:pt x="35336" y="105703"/>
                  </a:cubicBezTo>
                  <a:cubicBezTo>
                    <a:pt x="32538" y="117957"/>
                    <a:pt x="22697" y="127220"/>
                    <a:pt x="16521" y="138219"/>
                  </a:cubicBezTo>
                  <a:cubicBezTo>
                    <a:pt x="7683" y="154202"/>
                    <a:pt x="6689" y="173364"/>
                    <a:pt x="13820" y="190177"/>
                  </a:cubicBezTo>
                  <a:cubicBezTo>
                    <a:pt x="18644" y="201466"/>
                    <a:pt x="27135" y="211211"/>
                    <a:pt x="30029" y="223127"/>
                  </a:cubicBezTo>
                  <a:cubicBezTo>
                    <a:pt x="32138" y="233784"/>
                    <a:pt x="30927" y="244832"/>
                    <a:pt x="26556" y="254775"/>
                  </a:cubicBezTo>
                  <a:cubicBezTo>
                    <a:pt x="25446" y="257621"/>
                    <a:pt x="24240" y="260419"/>
                    <a:pt x="22890" y="263121"/>
                  </a:cubicBezTo>
                  <a:cubicBezTo>
                    <a:pt x="16763" y="275519"/>
                    <a:pt x="8802" y="287242"/>
                    <a:pt x="3882" y="299930"/>
                  </a:cubicBezTo>
                  <a:cubicBezTo>
                    <a:pt x="3226" y="301585"/>
                    <a:pt x="2661" y="303279"/>
                    <a:pt x="2193" y="304996"/>
                  </a:cubicBezTo>
                  <a:cubicBezTo>
                    <a:pt x="-436" y="313279"/>
                    <a:pt x="-899" y="322098"/>
                    <a:pt x="842" y="330613"/>
                  </a:cubicBezTo>
                  <a:lnTo>
                    <a:pt x="113876" y="330613"/>
                  </a:lnTo>
                  <a:cubicBezTo>
                    <a:pt x="115758" y="320270"/>
                    <a:pt x="114571" y="309603"/>
                    <a:pt x="110451" y="299930"/>
                  </a:cubicBezTo>
                  <a:close/>
                </a:path>
              </a:pathLst>
            </a:custGeom>
            <a:solidFill>
              <a:srgbClr val="00AEC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id="{AA22E28E-7F5F-4DB7-BB50-35F9DA4AFA91}"/>
                </a:ext>
              </a:extLst>
            </p:cNvPr>
            <p:cNvSpPr/>
            <p:nvPr/>
          </p:nvSpPr>
          <p:spPr>
            <a:xfrm>
              <a:off x="9312369" y="6106954"/>
              <a:ext cx="465981" cy="205005"/>
            </a:xfrm>
            <a:custGeom>
              <a:avLst/>
              <a:gdLst>
                <a:gd name="connsiteX0" fmla="*/ 465790 w 465981"/>
                <a:gd name="connsiteY0" fmla="*/ 4846 h 205005"/>
                <a:gd name="connsiteX1" fmla="*/ 465790 w 465981"/>
                <a:gd name="connsiteY1" fmla="*/ 204959 h 205005"/>
                <a:gd name="connsiteX2" fmla="*/ -192 w 465981"/>
                <a:gd name="connsiteY2" fmla="*/ 204959 h 205005"/>
                <a:gd name="connsiteX3" fmla="*/ 23254 w 465981"/>
                <a:gd name="connsiteY3" fmla="*/ 175579 h 205005"/>
                <a:gd name="connsiteX4" fmla="*/ 80471 w 465981"/>
                <a:gd name="connsiteY4" fmla="*/ 150010 h 205005"/>
                <a:gd name="connsiteX5" fmla="*/ 137736 w 465981"/>
                <a:gd name="connsiteY5" fmla="*/ 124441 h 205005"/>
                <a:gd name="connsiteX6" fmla="*/ 189452 w 465981"/>
                <a:gd name="connsiteY6" fmla="*/ 76198 h 205005"/>
                <a:gd name="connsiteX7" fmla="*/ 324534 w 465981"/>
                <a:gd name="connsiteY7" fmla="*/ 48796 h 205005"/>
                <a:gd name="connsiteX8" fmla="*/ 392074 w 465981"/>
                <a:gd name="connsiteY8" fmla="*/ 13433 h 205005"/>
                <a:gd name="connsiteX9" fmla="*/ 465790 w 465981"/>
                <a:gd name="connsiteY9" fmla="*/ 4846 h 205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5981" h="205005">
                  <a:moveTo>
                    <a:pt x="465790" y="4846"/>
                  </a:moveTo>
                  <a:lnTo>
                    <a:pt x="465790" y="204959"/>
                  </a:lnTo>
                  <a:lnTo>
                    <a:pt x="-192" y="204959"/>
                  </a:lnTo>
                  <a:cubicBezTo>
                    <a:pt x="4951" y="193303"/>
                    <a:pt x="13032" y="183182"/>
                    <a:pt x="23254" y="175579"/>
                  </a:cubicBezTo>
                  <a:cubicBezTo>
                    <a:pt x="39995" y="162939"/>
                    <a:pt x="60450" y="156281"/>
                    <a:pt x="80471" y="150010"/>
                  </a:cubicBezTo>
                  <a:cubicBezTo>
                    <a:pt x="100492" y="143738"/>
                    <a:pt x="120947" y="137081"/>
                    <a:pt x="137736" y="124441"/>
                  </a:cubicBezTo>
                  <a:cubicBezTo>
                    <a:pt x="156599" y="109968"/>
                    <a:pt x="169673" y="89079"/>
                    <a:pt x="189452" y="76198"/>
                  </a:cubicBezTo>
                  <a:cubicBezTo>
                    <a:pt x="228047" y="50726"/>
                    <a:pt x="280584" y="63269"/>
                    <a:pt x="324534" y="48796"/>
                  </a:cubicBezTo>
                  <a:cubicBezTo>
                    <a:pt x="348655" y="40835"/>
                    <a:pt x="369496" y="25012"/>
                    <a:pt x="392074" y="13433"/>
                  </a:cubicBezTo>
                  <a:cubicBezTo>
                    <a:pt x="414652" y="1855"/>
                    <a:pt x="442440" y="-5381"/>
                    <a:pt x="465790" y="4846"/>
                  </a:cubicBezTo>
                  <a:close/>
                </a:path>
              </a:pathLst>
            </a:custGeom>
            <a:solidFill>
              <a:srgbClr val="021D4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id="{7D4E965F-289F-4455-9E74-513B690670C5}"/>
                </a:ext>
              </a:extLst>
            </p:cNvPr>
            <p:cNvSpPr/>
            <p:nvPr/>
          </p:nvSpPr>
          <p:spPr>
            <a:xfrm>
              <a:off x="10179300" y="3546222"/>
              <a:ext cx="296695" cy="51427"/>
            </a:xfrm>
            <a:custGeom>
              <a:avLst/>
              <a:gdLst>
                <a:gd name="connsiteX0" fmla="*/ 267896 w 296695"/>
                <a:gd name="connsiteY0" fmla="*/ 51381 h 51427"/>
                <a:gd name="connsiteX1" fmla="*/ 296504 w 296695"/>
                <a:gd name="connsiteY1" fmla="*/ -46 h 51427"/>
                <a:gd name="connsiteX2" fmla="*/ -192 w 296695"/>
                <a:gd name="connsiteY2" fmla="*/ -46 h 51427"/>
                <a:gd name="connsiteX3" fmla="*/ 30684 w 296695"/>
                <a:gd name="connsiteY3" fmla="*/ 49596 h 51427"/>
                <a:gd name="connsiteX4" fmla="*/ 267896 w 296695"/>
                <a:gd name="connsiteY4" fmla="*/ 51381 h 51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695" h="51427">
                  <a:moveTo>
                    <a:pt x="267896" y="51381"/>
                  </a:moveTo>
                  <a:cubicBezTo>
                    <a:pt x="279971" y="35779"/>
                    <a:pt x="289620" y="18441"/>
                    <a:pt x="296504" y="-46"/>
                  </a:cubicBezTo>
                  <a:lnTo>
                    <a:pt x="-192" y="-46"/>
                  </a:lnTo>
                  <a:cubicBezTo>
                    <a:pt x="7788" y="17833"/>
                    <a:pt x="18179" y="34535"/>
                    <a:pt x="30684" y="49596"/>
                  </a:cubicBezTo>
                  <a:cubicBezTo>
                    <a:pt x="109258" y="36411"/>
                    <a:pt x="189530" y="37019"/>
                    <a:pt x="267896" y="51381"/>
                  </a:cubicBezTo>
                  <a:close/>
                </a:path>
              </a:pathLst>
            </a:custGeom>
            <a:solidFill>
              <a:srgbClr val="28174A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69" name="Freeform: Shape 768">
              <a:extLst>
                <a:ext uri="{FF2B5EF4-FFF2-40B4-BE49-F238E27FC236}">
                  <a16:creationId xmlns:a16="http://schemas.microsoft.com/office/drawing/2014/main" id="{06EFFD95-FCBA-41EF-A52D-806078EBE3CB}"/>
                </a:ext>
              </a:extLst>
            </p:cNvPr>
            <p:cNvSpPr/>
            <p:nvPr/>
          </p:nvSpPr>
          <p:spPr>
            <a:xfrm>
              <a:off x="9855934" y="2265895"/>
              <a:ext cx="937641" cy="1052185"/>
            </a:xfrm>
            <a:custGeom>
              <a:avLst/>
              <a:gdLst>
                <a:gd name="connsiteX0" fmla="*/ 927325 w 937641"/>
                <a:gd name="connsiteY0" fmla="*/ 342481 h 1052185"/>
                <a:gd name="connsiteX1" fmla="*/ 474755 w 937641"/>
                <a:gd name="connsiteY1" fmla="*/ -46 h 1052185"/>
                <a:gd name="connsiteX2" fmla="*/ 474755 w 937641"/>
                <a:gd name="connsiteY2" fmla="*/ -46 h 1052185"/>
                <a:gd name="connsiteX3" fmla="*/ 468628 w 937641"/>
                <a:gd name="connsiteY3" fmla="*/ -46 h 1052185"/>
                <a:gd name="connsiteX4" fmla="*/ 462453 w 937641"/>
                <a:gd name="connsiteY4" fmla="*/ -46 h 1052185"/>
                <a:gd name="connsiteX5" fmla="*/ 462453 w 937641"/>
                <a:gd name="connsiteY5" fmla="*/ -46 h 1052185"/>
                <a:gd name="connsiteX6" fmla="*/ 9931 w 937641"/>
                <a:gd name="connsiteY6" fmla="*/ 342481 h 1052185"/>
                <a:gd name="connsiteX7" fmla="*/ 183944 w 937641"/>
                <a:gd name="connsiteY7" fmla="*/ 790371 h 1052185"/>
                <a:gd name="connsiteX8" fmla="*/ 302189 w 937641"/>
                <a:gd name="connsiteY8" fmla="*/ 1052139 h 1052185"/>
                <a:gd name="connsiteX9" fmla="*/ 635067 w 937641"/>
                <a:gd name="connsiteY9" fmla="*/ 1052139 h 1052185"/>
                <a:gd name="connsiteX10" fmla="*/ 753359 w 937641"/>
                <a:gd name="connsiteY10" fmla="*/ 790371 h 1052185"/>
                <a:gd name="connsiteX11" fmla="*/ 927325 w 937641"/>
                <a:gd name="connsiteY11" fmla="*/ 342481 h 1052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37641" h="1052185">
                  <a:moveTo>
                    <a:pt x="927325" y="342481"/>
                  </a:moveTo>
                  <a:cubicBezTo>
                    <a:pt x="870253" y="25040"/>
                    <a:pt x="542585" y="1546"/>
                    <a:pt x="474755" y="-46"/>
                  </a:cubicBezTo>
                  <a:lnTo>
                    <a:pt x="474755" y="-46"/>
                  </a:lnTo>
                  <a:cubicBezTo>
                    <a:pt x="474755" y="-46"/>
                    <a:pt x="472584" y="-46"/>
                    <a:pt x="468628" y="-46"/>
                  </a:cubicBezTo>
                  <a:cubicBezTo>
                    <a:pt x="464672" y="-46"/>
                    <a:pt x="462453" y="-46"/>
                    <a:pt x="462453" y="-46"/>
                  </a:cubicBezTo>
                  <a:lnTo>
                    <a:pt x="462453" y="-46"/>
                  </a:lnTo>
                  <a:cubicBezTo>
                    <a:pt x="394623" y="1401"/>
                    <a:pt x="66858" y="24896"/>
                    <a:pt x="9931" y="342481"/>
                  </a:cubicBezTo>
                  <a:cubicBezTo>
                    <a:pt x="-42413" y="633774"/>
                    <a:pt x="122241" y="736580"/>
                    <a:pt x="183944" y="790371"/>
                  </a:cubicBezTo>
                  <a:cubicBezTo>
                    <a:pt x="245648" y="844162"/>
                    <a:pt x="302189" y="1052139"/>
                    <a:pt x="302189" y="1052139"/>
                  </a:cubicBezTo>
                  <a:lnTo>
                    <a:pt x="635067" y="1052139"/>
                  </a:lnTo>
                  <a:cubicBezTo>
                    <a:pt x="635067" y="1052139"/>
                    <a:pt x="691656" y="844162"/>
                    <a:pt x="753359" y="790371"/>
                  </a:cubicBezTo>
                  <a:cubicBezTo>
                    <a:pt x="815063" y="736580"/>
                    <a:pt x="979669" y="633774"/>
                    <a:pt x="927325" y="342481"/>
                  </a:cubicBezTo>
                  <a:close/>
                </a:path>
              </a:pathLst>
            </a:custGeom>
            <a:solidFill>
              <a:srgbClr val="F9CD47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70" name="Freeform: Shape 769">
              <a:extLst>
                <a:ext uri="{FF2B5EF4-FFF2-40B4-BE49-F238E27FC236}">
                  <a16:creationId xmlns:a16="http://schemas.microsoft.com/office/drawing/2014/main" id="{16BFCC5C-6EA7-402C-9F73-8FEA86032450}"/>
                </a:ext>
              </a:extLst>
            </p:cNvPr>
            <p:cNvSpPr/>
            <p:nvPr/>
          </p:nvSpPr>
          <p:spPr>
            <a:xfrm>
              <a:off x="10122180" y="3318080"/>
              <a:ext cx="405146" cy="82061"/>
            </a:xfrm>
            <a:custGeom>
              <a:avLst/>
              <a:gdLst>
                <a:gd name="connsiteX0" fmla="*/ 364237 w 405146"/>
                <a:gd name="connsiteY0" fmla="*/ 0 h 82061"/>
                <a:gd name="connsiteX1" fmla="*/ 405147 w 405146"/>
                <a:gd name="connsiteY1" fmla="*/ 0 h 82061"/>
                <a:gd name="connsiteX2" fmla="*/ 405147 w 405146"/>
                <a:gd name="connsiteY2" fmla="*/ 82062 h 82061"/>
                <a:gd name="connsiteX3" fmla="*/ 364237 w 405146"/>
                <a:gd name="connsiteY3" fmla="*/ 82062 h 82061"/>
                <a:gd name="connsiteX4" fmla="*/ 40910 w 405146"/>
                <a:gd name="connsiteY4" fmla="*/ 82062 h 82061"/>
                <a:gd name="connsiteX5" fmla="*/ 0 w 405146"/>
                <a:gd name="connsiteY5" fmla="*/ 82062 h 82061"/>
                <a:gd name="connsiteX6" fmla="*/ 0 w 405146"/>
                <a:gd name="connsiteY6" fmla="*/ 0 h 82061"/>
                <a:gd name="connsiteX7" fmla="*/ 40910 w 405146"/>
                <a:gd name="connsiteY7" fmla="*/ 0 h 82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5146" h="82061">
                  <a:moveTo>
                    <a:pt x="364237" y="0"/>
                  </a:moveTo>
                  <a:cubicBezTo>
                    <a:pt x="386831" y="0"/>
                    <a:pt x="405147" y="0"/>
                    <a:pt x="405147" y="0"/>
                  </a:cubicBezTo>
                  <a:lnTo>
                    <a:pt x="405147" y="82062"/>
                  </a:lnTo>
                  <a:cubicBezTo>
                    <a:pt x="405147" y="82062"/>
                    <a:pt x="386831" y="82062"/>
                    <a:pt x="364237" y="82062"/>
                  </a:cubicBezTo>
                  <a:lnTo>
                    <a:pt x="40910" y="82062"/>
                  </a:lnTo>
                  <a:cubicBezTo>
                    <a:pt x="18316" y="82062"/>
                    <a:pt x="0" y="82062"/>
                    <a:pt x="0" y="82062"/>
                  </a:cubicBezTo>
                  <a:lnTo>
                    <a:pt x="0" y="0"/>
                  </a:lnTo>
                  <a:cubicBezTo>
                    <a:pt x="0" y="0"/>
                    <a:pt x="18316" y="0"/>
                    <a:pt x="40910" y="0"/>
                  </a:cubicBezTo>
                  <a:close/>
                </a:path>
              </a:pathLst>
            </a:custGeom>
            <a:solidFill>
              <a:srgbClr val="402F6D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7EDA87D2-C953-46FC-87C5-B8FF9EC69A4A}"/>
                </a:ext>
              </a:extLst>
            </p:cNvPr>
            <p:cNvSpPr/>
            <p:nvPr/>
          </p:nvSpPr>
          <p:spPr>
            <a:xfrm>
              <a:off x="10122180" y="3400142"/>
              <a:ext cx="405146" cy="82061"/>
            </a:xfrm>
            <a:custGeom>
              <a:avLst/>
              <a:gdLst>
                <a:gd name="connsiteX0" fmla="*/ 364237 w 405146"/>
                <a:gd name="connsiteY0" fmla="*/ 0 h 82061"/>
                <a:gd name="connsiteX1" fmla="*/ 405147 w 405146"/>
                <a:gd name="connsiteY1" fmla="*/ 0 h 82061"/>
                <a:gd name="connsiteX2" fmla="*/ 405147 w 405146"/>
                <a:gd name="connsiteY2" fmla="*/ 82062 h 82061"/>
                <a:gd name="connsiteX3" fmla="*/ 364237 w 405146"/>
                <a:gd name="connsiteY3" fmla="*/ 82062 h 82061"/>
                <a:gd name="connsiteX4" fmla="*/ 40910 w 405146"/>
                <a:gd name="connsiteY4" fmla="*/ 82062 h 82061"/>
                <a:gd name="connsiteX5" fmla="*/ 0 w 405146"/>
                <a:gd name="connsiteY5" fmla="*/ 82062 h 82061"/>
                <a:gd name="connsiteX6" fmla="*/ 0 w 405146"/>
                <a:gd name="connsiteY6" fmla="*/ 0 h 82061"/>
                <a:gd name="connsiteX7" fmla="*/ 40910 w 405146"/>
                <a:gd name="connsiteY7" fmla="*/ 0 h 82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5146" h="82061">
                  <a:moveTo>
                    <a:pt x="364237" y="0"/>
                  </a:moveTo>
                  <a:cubicBezTo>
                    <a:pt x="386831" y="0"/>
                    <a:pt x="405147" y="0"/>
                    <a:pt x="405147" y="0"/>
                  </a:cubicBezTo>
                  <a:lnTo>
                    <a:pt x="405147" y="82062"/>
                  </a:lnTo>
                  <a:cubicBezTo>
                    <a:pt x="405147" y="82062"/>
                    <a:pt x="386831" y="82062"/>
                    <a:pt x="364237" y="82062"/>
                  </a:cubicBezTo>
                  <a:lnTo>
                    <a:pt x="40910" y="82062"/>
                  </a:lnTo>
                  <a:cubicBezTo>
                    <a:pt x="18316" y="82062"/>
                    <a:pt x="0" y="82062"/>
                    <a:pt x="0" y="82062"/>
                  </a:cubicBezTo>
                  <a:lnTo>
                    <a:pt x="0" y="0"/>
                  </a:lnTo>
                  <a:cubicBezTo>
                    <a:pt x="0" y="0"/>
                    <a:pt x="18316" y="0"/>
                    <a:pt x="40910" y="0"/>
                  </a:cubicBezTo>
                  <a:close/>
                </a:path>
              </a:pathLst>
            </a:custGeom>
            <a:solidFill>
              <a:srgbClr val="402F6D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B6AF5216-1378-4D50-968C-39F4D4B59968}"/>
                </a:ext>
              </a:extLst>
            </p:cNvPr>
            <p:cNvSpPr/>
            <p:nvPr/>
          </p:nvSpPr>
          <p:spPr>
            <a:xfrm>
              <a:off x="10122180" y="3482155"/>
              <a:ext cx="405146" cy="82061"/>
            </a:xfrm>
            <a:custGeom>
              <a:avLst/>
              <a:gdLst>
                <a:gd name="connsiteX0" fmla="*/ 364237 w 405146"/>
                <a:gd name="connsiteY0" fmla="*/ 0 h 82061"/>
                <a:gd name="connsiteX1" fmla="*/ 405147 w 405146"/>
                <a:gd name="connsiteY1" fmla="*/ 0 h 82061"/>
                <a:gd name="connsiteX2" fmla="*/ 405147 w 405146"/>
                <a:gd name="connsiteY2" fmla="*/ 82062 h 82061"/>
                <a:gd name="connsiteX3" fmla="*/ 364237 w 405146"/>
                <a:gd name="connsiteY3" fmla="*/ 82062 h 82061"/>
                <a:gd name="connsiteX4" fmla="*/ 40910 w 405146"/>
                <a:gd name="connsiteY4" fmla="*/ 82062 h 82061"/>
                <a:gd name="connsiteX5" fmla="*/ 0 w 405146"/>
                <a:gd name="connsiteY5" fmla="*/ 82062 h 82061"/>
                <a:gd name="connsiteX6" fmla="*/ 0 w 405146"/>
                <a:gd name="connsiteY6" fmla="*/ 0 h 82061"/>
                <a:gd name="connsiteX7" fmla="*/ 40910 w 405146"/>
                <a:gd name="connsiteY7" fmla="*/ 0 h 82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5146" h="82061">
                  <a:moveTo>
                    <a:pt x="364237" y="0"/>
                  </a:moveTo>
                  <a:cubicBezTo>
                    <a:pt x="386831" y="0"/>
                    <a:pt x="405147" y="0"/>
                    <a:pt x="405147" y="0"/>
                  </a:cubicBezTo>
                  <a:lnTo>
                    <a:pt x="405147" y="82062"/>
                  </a:lnTo>
                  <a:cubicBezTo>
                    <a:pt x="405147" y="82062"/>
                    <a:pt x="386831" y="82062"/>
                    <a:pt x="364237" y="82062"/>
                  </a:cubicBezTo>
                  <a:lnTo>
                    <a:pt x="40910" y="82062"/>
                  </a:lnTo>
                  <a:cubicBezTo>
                    <a:pt x="18316" y="82062"/>
                    <a:pt x="0" y="82062"/>
                    <a:pt x="0" y="82062"/>
                  </a:cubicBezTo>
                  <a:lnTo>
                    <a:pt x="0" y="0"/>
                  </a:lnTo>
                  <a:cubicBezTo>
                    <a:pt x="0" y="0"/>
                    <a:pt x="18316" y="0"/>
                    <a:pt x="40910" y="0"/>
                  </a:cubicBezTo>
                  <a:close/>
                </a:path>
              </a:pathLst>
            </a:custGeom>
            <a:solidFill>
              <a:srgbClr val="402F6D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73" name="Freeform: Shape 772">
              <a:extLst>
                <a:ext uri="{FF2B5EF4-FFF2-40B4-BE49-F238E27FC236}">
                  <a16:creationId xmlns:a16="http://schemas.microsoft.com/office/drawing/2014/main" id="{97781A45-7F72-4CFA-81F9-DF63CB869A77}"/>
                </a:ext>
              </a:extLst>
            </p:cNvPr>
            <p:cNvSpPr/>
            <p:nvPr/>
          </p:nvSpPr>
          <p:spPr>
            <a:xfrm>
              <a:off x="9999715" y="2656747"/>
              <a:ext cx="608460" cy="726382"/>
            </a:xfrm>
            <a:custGeom>
              <a:avLst/>
              <a:gdLst>
                <a:gd name="connsiteX0" fmla="*/ 253495 w 608460"/>
                <a:gd name="connsiteY0" fmla="*/ 693465 h 726382"/>
                <a:gd name="connsiteX1" fmla="*/ 202357 w 608460"/>
                <a:gd name="connsiteY1" fmla="*/ 287305 h 726382"/>
                <a:gd name="connsiteX2" fmla="*/ 156429 w 608460"/>
                <a:gd name="connsiteY2" fmla="*/ 103353 h 726382"/>
                <a:gd name="connsiteX3" fmla="*/ 65877 w 608460"/>
                <a:gd name="connsiteY3" fmla="*/ 34124 h 726382"/>
                <a:gd name="connsiteX4" fmla="*/ 990 w 608460"/>
                <a:gd name="connsiteY4" fmla="*/ 91389 h 726382"/>
                <a:gd name="connsiteX5" fmla="*/ 52224 w 608460"/>
                <a:gd name="connsiteY5" fmla="*/ 191156 h 726382"/>
                <a:gd name="connsiteX6" fmla="*/ 318720 w 608460"/>
                <a:gd name="connsiteY6" fmla="*/ 183582 h 726382"/>
                <a:gd name="connsiteX7" fmla="*/ 291318 w 608460"/>
                <a:gd name="connsiteY7" fmla="*/ -32 h 726382"/>
                <a:gd name="connsiteX8" fmla="*/ 268643 w 608460"/>
                <a:gd name="connsiteY8" fmla="*/ 195643 h 726382"/>
                <a:gd name="connsiteX9" fmla="*/ 520473 w 608460"/>
                <a:gd name="connsiteY9" fmla="*/ 237566 h 726382"/>
                <a:gd name="connsiteX10" fmla="*/ 570501 w 608460"/>
                <a:gd name="connsiteY10" fmla="*/ 46040 h 726382"/>
                <a:gd name="connsiteX11" fmla="*/ 454718 w 608460"/>
                <a:gd name="connsiteY11" fmla="*/ 64035 h 726382"/>
                <a:gd name="connsiteX12" fmla="*/ 400926 w 608460"/>
                <a:gd name="connsiteY12" fmla="*/ 222225 h 726382"/>
                <a:gd name="connsiteX13" fmla="*/ 378107 w 608460"/>
                <a:gd name="connsiteY13" fmla="*/ 712859 h 726382"/>
                <a:gd name="connsiteX14" fmla="*/ 406233 w 608460"/>
                <a:gd name="connsiteY14" fmla="*/ 712859 h 726382"/>
                <a:gd name="connsiteX15" fmla="*/ 427846 w 608460"/>
                <a:gd name="connsiteY15" fmla="*/ 238821 h 726382"/>
                <a:gd name="connsiteX16" fmla="*/ 449363 w 608460"/>
                <a:gd name="connsiteY16" fmla="*/ 121107 h 726382"/>
                <a:gd name="connsiteX17" fmla="*/ 555498 w 608460"/>
                <a:gd name="connsiteY17" fmla="*/ 71368 h 726382"/>
                <a:gd name="connsiteX18" fmla="*/ 542617 w 608460"/>
                <a:gd name="connsiteY18" fmla="*/ 186718 h 726382"/>
                <a:gd name="connsiteX19" fmla="*/ 436482 w 608460"/>
                <a:gd name="connsiteY19" fmla="*/ 233851 h 726382"/>
                <a:gd name="connsiteX20" fmla="*/ 265411 w 608460"/>
                <a:gd name="connsiteY20" fmla="*/ 131093 h 726382"/>
                <a:gd name="connsiteX21" fmla="*/ 260587 w 608460"/>
                <a:gd name="connsiteY21" fmla="*/ 78605 h 726382"/>
                <a:gd name="connsiteX22" fmla="*/ 326294 w 608460"/>
                <a:gd name="connsiteY22" fmla="*/ 57764 h 726382"/>
                <a:gd name="connsiteX23" fmla="*/ 294743 w 608460"/>
                <a:gd name="connsiteY23" fmla="*/ 168289 h 726382"/>
                <a:gd name="connsiteX24" fmla="*/ 72052 w 608460"/>
                <a:gd name="connsiteY24" fmla="*/ 169977 h 726382"/>
                <a:gd name="connsiteX25" fmla="*/ 29405 w 608460"/>
                <a:gd name="connsiteY25" fmla="*/ 119708 h 726382"/>
                <a:gd name="connsiteX26" fmla="*/ 74320 w 608460"/>
                <a:gd name="connsiteY26" fmla="*/ 63842 h 726382"/>
                <a:gd name="connsiteX27" fmla="*/ 144899 w 608460"/>
                <a:gd name="connsiteY27" fmla="*/ 161052 h 726382"/>
                <a:gd name="connsiteX28" fmla="*/ 225224 w 608460"/>
                <a:gd name="connsiteY28" fmla="*/ 693465 h 726382"/>
                <a:gd name="connsiteX29" fmla="*/ 253350 w 608460"/>
                <a:gd name="connsiteY29" fmla="*/ 693465 h 726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08460" h="726382">
                  <a:moveTo>
                    <a:pt x="253495" y="693465"/>
                  </a:moveTo>
                  <a:cubicBezTo>
                    <a:pt x="250842" y="556550"/>
                    <a:pt x="230483" y="421132"/>
                    <a:pt x="202357" y="287305"/>
                  </a:cubicBezTo>
                  <a:cubicBezTo>
                    <a:pt x="189717" y="227146"/>
                    <a:pt x="181275" y="159750"/>
                    <a:pt x="156429" y="103353"/>
                  </a:cubicBezTo>
                  <a:cubicBezTo>
                    <a:pt x="140268" y="66640"/>
                    <a:pt x="108669" y="33738"/>
                    <a:pt x="65877" y="34124"/>
                  </a:cubicBezTo>
                  <a:cubicBezTo>
                    <a:pt x="32107" y="34414"/>
                    <a:pt x="6441" y="58246"/>
                    <a:pt x="990" y="91389"/>
                  </a:cubicBezTo>
                  <a:cubicBezTo>
                    <a:pt x="-5909" y="132927"/>
                    <a:pt x="18213" y="169736"/>
                    <a:pt x="52224" y="191156"/>
                  </a:cubicBezTo>
                  <a:cubicBezTo>
                    <a:pt x="125892" y="237470"/>
                    <a:pt x="255859" y="256670"/>
                    <a:pt x="318720" y="183582"/>
                  </a:cubicBezTo>
                  <a:cubicBezTo>
                    <a:pt x="357893" y="138233"/>
                    <a:pt x="387611" y="-1672"/>
                    <a:pt x="291318" y="-32"/>
                  </a:cubicBezTo>
                  <a:cubicBezTo>
                    <a:pt x="198932" y="1415"/>
                    <a:pt x="234198" y="152706"/>
                    <a:pt x="268643" y="195643"/>
                  </a:cubicBezTo>
                  <a:cubicBezTo>
                    <a:pt x="327741" y="269262"/>
                    <a:pt x="440437" y="280696"/>
                    <a:pt x="520473" y="237566"/>
                  </a:cubicBezTo>
                  <a:cubicBezTo>
                    <a:pt x="581260" y="204809"/>
                    <a:pt x="654203" y="96744"/>
                    <a:pt x="570501" y="46040"/>
                  </a:cubicBezTo>
                  <a:cubicBezTo>
                    <a:pt x="532486" y="23028"/>
                    <a:pt x="486027" y="34269"/>
                    <a:pt x="454718" y="64035"/>
                  </a:cubicBezTo>
                  <a:cubicBezTo>
                    <a:pt x="412167" y="104752"/>
                    <a:pt x="405220" y="166359"/>
                    <a:pt x="400926" y="222225"/>
                  </a:cubicBezTo>
                  <a:cubicBezTo>
                    <a:pt x="388383" y="385625"/>
                    <a:pt x="397598" y="549893"/>
                    <a:pt x="378107" y="712859"/>
                  </a:cubicBezTo>
                  <a:cubicBezTo>
                    <a:pt x="375985" y="730902"/>
                    <a:pt x="404110" y="730757"/>
                    <a:pt x="406233" y="712859"/>
                  </a:cubicBezTo>
                  <a:cubicBezTo>
                    <a:pt x="425048" y="555441"/>
                    <a:pt x="417232" y="396769"/>
                    <a:pt x="427846" y="238821"/>
                  </a:cubicBezTo>
                  <a:cubicBezTo>
                    <a:pt x="430499" y="199309"/>
                    <a:pt x="432188" y="157434"/>
                    <a:pt x="449363" y="121107"/>
                  </a:cubicBezTo>
                  <a:cubicBezTo>
                    <a:pt x="467984" y="81644"/>
                    <a:pt x="511789" y="44159"/>
                    <a:pt x="555498" y="71368"/>
                  </a:cubicBezTo>
                  <a:cubicBezTo>
                    <a:pt x="600267" y="99253"/>
                    <a:pt x="571563" y="158206"/>
                    <a:pt x="542617" y="186718"/>
                  </a:cubicBezTo>
                  <a:cubicBezTo>
                    <a:pt x="513642" y="214062"/>
                    <a:pt x="476195" y="230687"/>
                    <a:pt x="436482" y="233851"/>
                  </a:cubicBezTo>
                  <a:cubicBezTo>
                    <a:pt x="364454" y="240123"/>
                    <a:pt x="287699" y="204375"/>
                    <a:pt x="265411" y="131093"/>
                  </a:cubicBezTo>
                  <a:cubicBezTo>
                    <a:pt x="260181" y="114121"/>
                    <a:pt x="258536" y="96247"/>
                    <a:pt x="260587" y="78605"/>
                  </a:cubicBezTo>
                  <a:cubicBezTo>
                    <a:pt x="264687" y="42615"/>
                    <a:pt x="309747" y="12318"/>
                    <a:pt x="326294" y="57764"/>
                  </a:cubicBezTo>
                  <a:cubicBezTo>
                    <a:pt x="338934" y="92306"/>
                    <a:pt x="318768" y="143106"/>
                    <a:pt x="294743" y="168289"/>
                  </a:cubicBezTo>
                  <a:cubicBezTo>
                    <a:pt x="240903" y="224589"/>
                    <a:pt x="133176" y="205533"/>
                    <a:pt x="72052" y="169977"/>
                  </a:cubicBezTo>
                  <a:cubicBezTo>
                    <a:pt x="52755" y="158688"/>
                    <a:pt x="34664" y="142527"/>
                    <a:pt x="29405" y="119708"/>
                  </a:cubicBezTo>
                  <a:cubicBezTo>
                    <a:pt x="22651" y="90424"/>
                    <a:pt x="39295" y="58632"/>
                    <a:pt x="74320" y="63842"/>
                  </a:cubicBezTo>
                  <a:cubicBezTo>
                    <a:pt x="120199" y="70645"/>
                    <a:pt x="135202" y="122024"/>
                    <a:pt x="144899" y="161052"/>
                  </a:cubicBezTo>
                  <a:cubicBezTo>
                    <a:pt x="188318" y="335162"/>
                    <a:pt x="221751" y="513614"/>
                    <a:pt x="225224" y="693465"/>
                  </a:cubicBezTo>
                  <a:cubicBezTo>
                    <a:pt x="225562" y="711652"/>
                    <a:pt x="253688" y="711701"/>
                    <a:pt x="253350" y="693465"/>
                  </a:cubicBezTo>
                  <a:close/>
                </a:path>
              </a:pathLst>
            </a:custGeom>
            <a:solidFill>
              <a:srgbClr val="402F6D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74" name="Freeform: Shape 773">
              <a:extLst>
                <a:ext uri="{FF2B5EF4-FFF2-40B4-BE49-F238E27FC236}">
                  <a16:creationId xmlns:a16="http://schemas.microsoft.com/office/drawing/2014/main" id="{1BE28B05-4F41-44A5-8B6A-DD79EE6A49A9}"/>
                </a:ext>
              </a:extLst>
            </p:cNvPr>
            <p:cNvSpPr/>
            <p:nvPr/>
          </p:nvSpPr>
          <p:spPr>
            <a:xfrm>
              <a:off x="10162946" y="3385492"/>
              <a:ext cx="323567" cy="19554"/>
            </a:xfrm>
            <a:custGeom>
              <a:avLst/>
              <a:gdLst>
                <a:gd name="connsiteX0" fmla="*/ -192 w 323567"/>
                <a:gd name="connsiteY0" fmla="*/ 14556 h 19554"/>
                <a:gd name="connsiteX1" fmla="*/ 323376 w 323567"/>
                <a:gd name="connsiteY1" fmla="*/ 14556 h 19554"/>
                <a:gd name="connsiteX2" fmla="*/ -192 w 323567"/>
                <a:gd name="connsiteY2" fmla="*/ 14556 h 19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3567" h="19554">
                  <a:moveTo>
                    <a:pt x="-192" y="14556"/>
                  </a:moveTo>
                  <a:cubicBezTo>
                    <a:pt x="-192" y="14556"/>
                    <a:pt x="117088" y="-18298"/>
                    <a:pt x="323376" y="14556"/>
                  </a:cubicBezTo>
                  <a:cubicBezTo>
                    <a:pt x="323376" y="14556"/>
                    <a:pt x="91519" y="25700"/>
                    <a:pt x="-192" y="14556"/>
                  </a:cubicBezTo>
                  <a:close/>
                </a:path>
              </a:pathLst>
            </a:custGeom>
            <a:solidFill>
              <a:srgbClr val="28174A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75" name="Freeform: Shape 774">
              <a:extLst>
                <a:ext uri="{FF2B5EF4-FFF2-40B4-BE49-F238E27FC236}">
                  <a16:creationId xmlns:a16="http://schemas.microsoft.com/office/drawing/2014/main" id="{3C290756-7F56-400D-8A58-FD8164FE9DF2}"/>
                </a:ext>
              </a:extLst>
            </p:cNvPr>
            <p:cNvSpPr/>
            <p:nvPr/>
          </p:nvSpPr>
          <p:spPr>
            <a:xfrm>
              <a:off x="10162946" y="3465865"/>
              <a:ext cx="323567" cy="19554"/>
            </a:xfrm>
            <a:custGeom>
              <a:avLst/>
              <a:gdLst>
                <a:gd name="connsiteX0" fmla="*/ -192 w 323567"/>
                <a:gd name="connsiteY0" fmla="*/ 14555 h 19554"/>
                <a:gd name="connsiteX1" fmla="*/ 323376 w 323567"/>
                <a:gd name="connsiteY1" fmla="*/ 14555 h 19554"/>
                <a:gd name="connsiteX2" fmla="*/ -192 w 323567"/>
                <a:gd name="connsiteY2" fmla="*/ 14555 h 19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3567" h="19554">
                  <a:moveTo>
                    <a:pt x="-192" y="14555"/>
                  </a:moveTo>
                  <a:cubicBezTo>
                    <a:pt x="-192" y="14555"/>
                    <a:pt x="117088" y="-18298"/>
                    <a:pt x="323376" y="14555"/>
                  </a:cubicBezTo>
                  <a:cubicBezTo>
                    <a:pt x="323376" y="14555"/>
                    <a:pt x="91519" y="25700"/>
                    <a:pt x="-192" y="14555"/>
                  </a:cubicBezTo>
                  <a:close/>
                </a:path>
              </a:pathLst>
            </a:custGeom>
            <a:solidFill>
              <a:srgbClr val="28174A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76" name="Freeform: Shape 775">
              <a:extLst>
                <a:ext uri="{FF2B5EF4-FFF2-40B4-BE49-F238E27FC236}">
                  <a16:creationId xmlns:a16="http://schemas.microsoft.com/office/drawing/2014/main" id="{9E7F5DA6-E5DC-4FE2-B03C-F53BD87BFD52}"/>
                </a:ext>
              </a:extLst>
            </p:cNvPr>
            <p:cNvSpPr/>
            <p:nvPr/>
          </p:nvSpPr>
          <p:spPr>
            <a:xfrm>
              <a:off x="10210176" y="3586352"/>
              <a:ext cx="237308" cy="70732"/>
            </a:xfrm>
            <a:custGeom>
              <a:avLst/>
              <a:gdLst>
                <a:gd name="connsiteX0" fmla="*/ -192 w 237308"/>
                <a:gd name="connsiteY0" fmla="*/ 9466 h 70732"/>
                <a:gd name="connsiteX1" fmla="*/ 121333 w 237308"/>
                <a:gd name="connsiteY1" fmla="*/ 70687 h 70732"/>
                <a:gd name="connsiteX2" fmla="*/ 237117 w 237308"/>
                <a:gd name="connsiteY2" fmla="*/ 11155 h 70732"/>
                <a:gd name="connsiteX3" fmla="*/ -192 w 237308"/>
                <a:gd name="connsiteY3" fmla="*/ 9466 h 70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7308" h="70732">
                  <a:moveTo>
                    <a:pt x="-192" y="9466"/>
                  </a:moveTo>
                  <a:cubicBezTo>
                    <a:pt x="24268" y="38943"/>
                    <a:pt x="63875" y="70687"/>
                    <a:pt x="121333" y="70687"/>
                  </a:cubicBezTo>
                  <a:cubicBezTo>
                    <a:pt x="177729" y="70687"/>
                    <a:pt x="214635" y="40149"/>
                    <a:pt x="237117" y="11155"/>
                  </a:cubicBezTo>
                  <a:cubicBezTo>
                    <a:pt x="158712" y="-3188"/>
                    <a:pt x="78411" y="-3762"/>
                    <a:pt x="-192" y="9466"/>
                  </a:cubicBezTo>
                  <a:close/>
                </a:path>
              </a:pathLst>
            </a:custGeom>
            <a:solidFill>
              <a:srgbClr val="402F6D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id="{5DCF5B64-3845-47E5-9B69-E045A803D6DB}"/>
                </a:ext>
              </a:extLst>
            </p:cNvPr>
            <p:cNvSpPr/>
            <p:nvPr/>
          </p:nvSpPr>
          <p:spPr>
            <a:xfrm>
              <a:off x="10476849" y="2358473"/>
              <a:ext cx="231595" cy="210926"/>
            </a:xfrm>
            <a:custGeom>
              <a:avLst/>
              <a:gdLst>
                <a:gd name="connsiteX0" fmla="*/ 130466 w 231595"/>
                <a:gd name="connsiteY0" fmla="*/ 37777 h 210926"/>
                <a:gd name="connsiteX1" fmla="*/ 202349 w 231595"/>
                <a:gd name="connsiteY1" fmla="*/ 95669 h 210926"/>
                <a:gd name="connsiteX2" fmla="*/ 230812 w 231595"/>
                <a:gd name="connsiteY2" fmla="*/ 181735 h 210926"/>
                <a:gd name="connsiteX3" fmla="*/ 223527 w 231595"/>
                <a:gd name="connsiteY3" fmla="*/ 201756 h 210926"/>
                <a:gd name="connsiteX4" fmla="*/ 174368 w 231595"/>
                <a:gd name="connsiteY4" fmla="*/ 205422 h 210926"/>
                <a:gd name="connsiteX5" fmla="*/ 6192 w 231595"/>
                <a:gd name="connsiteY5" fmla="*/ 55579 h 210926"/>
                <a:gd name="connsiteX6" fmla="*/ -176 w 231595"/>
                <a:gd name="connsiteY6" fmla="*/ 26633 h 210926"/>
                <a:gd name="connsiteX7" fmla="*/ 130466 w 231595"/>
                <a:gd name="connsiteY7" fmla="*/ 37777 h 21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1595" h="210926">
                  <a:moveTo>
                    <a:pt x="130466" y="37777"/>
                  </a:moveTo>
                  <a:cubicBezTo>
                    <a:pt x="157000" y="53601"/>
                    <a:pt x="182907" y="71547"/>
                    <a:pt x="202349" y="95669"/>
                  </a:cubicBezTo>
                  <a:cubicBezTo>
                    <a:pt x="221791" y="119791"/>
                    <a:pt x="234334" y="150859"/>
                    <a:pt x="230812" y="181735"/>
                  </a:cubicBezTo>
                  <a:cubicBezTo>
                    <a:pt x="230383" y="188976"/>
                    <a:pt x="227850" y="195933"/>
                    <a:pt x="223527" y="201756"/>
                  </a:cubicBezTo>
                  <a:cubicBezTo>
                    <a:pt x="212190" y="215216"/>
                    <a:pt x="190819" y="211404"/>
                    <a:pt x="174368" y="205422"/>
                  </a:cubicBezTo>
                  <a:cubicBezTo>
                    <a:pt x="102003" y="178840"/>
                    <a:pt x="36247" y="126931"/>
                    <a:pt x="6192" y="55579"/>
                  </a:cubicBezTo>
                  <a:cubicBezTo>
                    <a:pt x="1787" y="46577"/>
                    <a:pt x="-398" y="36653"/>
                    <a:pt x="-176" y="26633"/>
                  </a:cubicBezTo>
                  <a:cubicBezTo>
                    <a:pt x="4455" y="-32755"/>
                    <a:pt x="106586" y="23497"/>
                    <a:pt x="130466" y="37777"/>
                  </a:cubicBezTo>
                  <a:close/>
                </a:path>
              </a:pathLst>
            </a:custGeom>
            <a:solidFill>
              <a:srgbClr val="FFDA7D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78" name="Freeform: Shape 777">
              <a:extLst>
                <a:ext uri="{FF2B5EF4-FFF2-40B4-BE49-F238E27FC236}">
                  <a16:creationId xmlns:a16="http://schemas.microsoft.com/office/drawing/2014/main" id="{F1DA82C9-07F8-4082-A275-359144C9B8B5}"/>
                </a:ext>
              </a:extLst>
            </p:cNvPr>
            <p:cNvSpPr/>
            <p:nvPr/>
          </p:nvSpPr>
          <p:spPr>
            <a:xfrm>
              <a:off x="10682688" y="2602210"/>
              <a:ext cx="83257" cy="162372"/>
            </a:xfrm>
            <a:custGeom>
              <a:avLst/>
              <a:gdLst>
                <a:gd name="connsiteX0" fmla="*/ 1286 w 83257"/>
                <a:gd name="connsiteY0" fmla="*/ 100047 h 162372"/>
                <a:gd name="connsiteX1" fmla="*/ 15759 w 83257"/>
                <a:gd name="connsiteY1" fmla="*/ 144334 h 162372"/>
                <a:gd name="connsiteX2" fmla="*/ 43065 w 83257"/>
                <a:gd name="connsiteY2" fmla="*/ 160737 h 162372"/>
                <a:gd name="connsiteX3" fmla="*/ 56139 w 83257"/>
                <a:gd name="connsiteY3" fmla="*/ 162136 h 162372"/>
                <a:gd name="connsiteX4" fmla="*/ 74037 w 83257"/>
                <a:gd name="connsiteY4" fmla="*/ 147132 h 162372"/>
                <a:gd name="connsiteX5" fmla="*/ 82817 w 83257"/>
                <a:gd name="connsiteY5" fmla="*/ 108537 h 162372"/>
                <a:gd name="connsiteX6" fmla="*/ 72589 w 83257"/>
                <a:gd name="connsiteY6" fmla="*/ 27103 h 162372"/>
                <a:gd name="connsiteX7" fmla="*/ 59515 w 83257"/>
                <a:gd name="connsiteY7" fmla="*/ 4670 h 162372"/>
                <a:gd name="connsiteX8" fmla="*/ 9246 w 83257"/>
                <a:gd name="connsiteY8" fmla="*/ 16731 h 162372"/>
                <a:gd name="connsiteX9" fmla="*/ 1286 w 83257"/>
                <a:gd name="connsiteY9" fmla="*/ 100047 h 162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257" h="162372">
                  <a:moveTo>
                    <a:pt x="1286" y="100047"/>
                  </a:moveTo>
                  <a:cubicBezTo>
                    <a:pt x="2396" y="115822"/>
                    <a:pt x="5435" y="132418"/>
                    <a:pt x="15759" y="144334"/>
                  </a:cubicBezTo>
                  <a:cubicBezTo>
                    <a:pt x="23111" y="152294"/>
                    <a:pt x="32586" y="157982"/>
                    <a:pt x="43065" y="160737"/>
                  </a:cubicBezTo>
                  <a:cubicBezTo>
                    <a:pt x="47267" y="162155"/>
                    <a:pt x="51729" y="162633"/>
                    <a:pt x="56139" y="162136"/>
                  </a:cubicBezTo>
                  <a:cubicBezTo>
                    <a:pt x="64046" y="160061"/>
                    <a:pt x="70612" y="154557"/>
                    <a:pt x="74037" y="147132"/>
                  </a:cubicBezTo>
                  <a:cubicBezTo>
                    <a:pt x="79840" y="135095"/>
                    <a:pt x="82841" y="121901"/>
                    <a:pt x="82817" y="108537"/>
                  </a:cubicBezTo>
                  <a:cubicBezTo>
                    <a:pt x="84067" y="81010"/>
                    <a:pt x="80607" y="53468"/>
                    <a:pt x="72589" y="27103"/>
                  </a:cubicBezTo>
                  <a:cubicBezTo>
                    <a:pt x="70033" y="18660"/>
                    <a:pt x="66656" y="9832"/>
                    <a:pt x="59515" y="4670"/>
                  </a:cubicBezTo>
                  <a:cubicBezTo>
                    <a:pt x="45042" y="-5751"/>
                    <a:pt x="18075" y="2354"/>
                    <a:pt x="9246" y="16731"/>
                  </a:cubicBezTo>
                  <a:cubicBezTo>
                    <a:pt x="-3153" y="36800"/>
                    <a:pt x="-354" y="77421"/>
                    <a:pt x="1286" y="100047"/>
                  </a:cubicBezTo>
                  <a:close/>
                </a:path>
              </a:pathLst>
            </a:custGeom>
            <a:solidFill>
              <a:srgbClr val="FFDA7D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79" name="Freeform: Shape 778">
              <a:extLst>
                <a:ext uri="{FF2B5EF4-FFF2-40B4-BE49-F238E27FC236}">
                  <a16:creationId xmlns:a16="http://schemas.microsoft.com/office/drawing/2014/main" id="{DF4D543C-728F-4B94-902D-6AE7BB0B8F6E}"/>
                </a:ext>
              </a:extLst>
            </p:cNvPr>
            <p:cNvSpPr/>
            <p:nvPr/>
          </p:nvSpPr>
          <p:spPr>
            <a:xfrm>
              <a:off x="9887529" y="2418731"/>
              <a:ext cx="109987" cy="196107"/>
            </a:xfrm>
            <a:custGeom>
              <a:avLst/>
              <a:gdLst>
                <a:gd name="connsiteX0" fmla="*/ 2120 w 109987"/>
                <a:gd name="connsiteY0" fmla="*/ 169431 h 196107"/>
                <a:gd name="connsiteX1" fmla="*/ -51 w 109987"/>
                <a:gd name="connsiteY1" fmla="*/ 185110 h 196107"/>
                <a:gd name="connsiteX2" fmla="*/ 9887 w 109987"/>
                <a:gd name="connsiteY2" fmla="*/ 196061 h 196107"/>
                <a:gd name="connsiteX3" fmla="*/ 21803 w 109987"/>
                <a:gd name="connsiteY3" fmla="*/ 190947 h 196107"/>
                <a:gd name="connsiteX4" fmla="*/ 101211 w 109987"/>
                <a:gd name="connsiteY4" fmla="*/ 60063 h 196107"/>
                <a:gd name="connsiteX5" fmla="*/ 101646 w 109987"/>
                <a:gd name="connsiteY5" fmla="*/ 1 h 196107"/>
                <a:gd name="connsiteX6" fmla="*/ 57648 w 109987"/>
                <a:gd name="connsiteY6" fmla="*/ 48630 h 196107"/>
                <a:gd name="connsiteX7" fmla="*/ 2120 w 109987"/>
                <a:gd name="connsiteY7" fmla="*/ 169431 h 19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987" h="196107">
                  <a:moveTo>
                    <a:pt x="2120" y="169431"/>
                  </a:moveTo>
                  <a:cubicBezTo>
                    <a:pt x="214" y="174424"/>
                    <a:pt x="-529" y="179789"/>
                    <a:pt x="-51" y="185110"/>
                  </a:cubicBezTo>
                  <a:cubicBezTo>
                    <a:pt x="513" y="190537"/>
                    <a:pt x="4537" y="194976"/>
                    <a:pt x="9887" y="196061"/>
                  </a:cubicBezTo>
                  <a:cubicBezTo>
                    <a:pt x="14359" y="195916"/>
                    <a:pt x="18614" y="194088"/>
                    <a:pt x="21803" y="190947"/>
                  </a:cubicBezTo>
                  <a:cubicBezTo>
                    <a:pt x="62134" y="158624"/>
                    <a:pt x="85774" y="109561"/>
                    <a:pt x="101211" y="60063"/>
                  </a:cubicBezTo>
                  <a:cubicBezTo>
                    <a:pt x="104203" y="50415"/>
                    <a:pt x="118676" y="2606"/>
                    <a:pt x="101646" y="1"/>
                  </a:cubicBezTo>
                  <a:cubicBezTo>
                    <a:pt x="90598" y="-1640"/>
                    <a:pt x="63340" y="40428"/>
                    <a:pt x="57648" y="48630"/>
                  </a:cubicBezTo>
                  <a:cubicBezTo>
                    <a:pt x="32079" y="85150"/>
                    <a:pt x="14759" y="126929"/>
                    <a:pt x="2120" y="169431"/>
                  </a:cubicBezTo>
                  <a:close/>
                </a:path>
              </a:pathLst>
            </a:custGeom>
            <a:solidFill>
              <a:srgbClr val="FFDA7D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grpSp>
          <p:nvGrpSpPr>
            <p:cNvPr id="780" name="Graphic 73">
              <a:extLst>
                <a:ext uri="{FF2B5EF4-FFF2-40B4-BE49-F238E27FC236}">
                  <a16:creationId xmlns:a16="http://schemas.microsoft.com/office/drawing/2014/main" id="{4F53FC36-ADF1-44EA-807F-1F647529D9F1}"/>
                </a:ext>
              </a:extLst>
            </p:cNvPr>
            <p:cNvGrpSpPr/>
            <p:nvPr/>
          </p:nvGrpSpPr>
          <p:grpSpPr>
            <a:xfrm>
              <a:off x="9327235" y="1888813"/>
              <a:ext cx="1956286" cy="1477963"/>
              <a:chOff x="9327235" y="1888813"/>
              <a:chExt cx="1956286" cy="1477963"/>
            </a:xfrm>
            <a:solidFill>
              <a:srgbClr val="B7C3CE"/>
            </a:solidFill>
          </p:grpSpPr>
          <p:sp>
            <p:nvSpPr>
              <p:cNvPr id="1028" name="Freeform: Shape 1027">
                <a:extLst>
                  <a:ext uri="{FF2B5EF4-FFF2-40B4-BE49-F238E27FC236}">
                    <a16:creationId xmlns:a16="http://schemas.microsoft.com/office/drawing/2014/main" id="{E469841D-0AD3-4AB3-B5C6-78578F9D87EC}"/>
                  </a:ext>
                </a:extLst>
              </p:cNvPr>
              <p:cNvSpPr/>
              <p:nvPr/>
            </p:nvSpPr>
            <p:spPr>
              <a:xfrm>
                <a:off x="9595664" y="3173152"/>
                <a:ext cx="183583" cy="193624"/>
              </a:xfrm>
              <a:custGeom>
                <a:avLst/>
                <a:gdLst>
                  <a:gd name="connsiteX0" fmla="*/ 30480 w 183583"/>
                  <a:gd name="connsiteY0" fmla="*/ 186660 h 193624"/>
                  <a:gd name="connsiteX1" fmla="*/ 178201 w 183583"/>
                  <a:gd name="connsiteY1" fmla="*/ 27072 h 193624"/>
                  <a:gd name="connsiteX2" fmla="*/ 155430 w 183583"/>
                  <a:gd name="connsiteY2" fmla="*/ 4205 h 193624"/>
                  <a:gd name="connsiteX3" fmla="*/ 2933 w 183583"/>
                  <a:gd name="connsiteY3" fmla="*/ 170354 h 193624"/>
                  <a:gd name="connsiteX4" fmla="*/ 30721 w 183583"/>
                  <a:gd name="connsiteY4" fmla="*/ 186709 h 193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3583" h="193624">
                    <a:moveTo>
                      <a:pt x="30480" y="186660"/>
                    </a:moveTo>
                    <a:cubicBezTo>
                      <a:pt x="74188" y="128600"/>
                      <a:pt x="123681" y="75127"/>
                      <a:pt x="178201" y="27072"/>
                    </a:cubicBezTo>
                    <a:cubicBezTo>
                      <a:pt x="193735" y="13274"/>
                      <a:pt x="170916" y="-9545"/>
                      <a:pt x="155430" y="4205"/>
                    </a:cubicBezTo>
                    <a:cubicBezTo>
                      <a:pt x="99082" y="54262"/>
                      <a:pt x="47987" y="109934"/>
                      <a:pt x="2933" y="170354"/>
                    </a:cubicBezTo>
                    <a:cubicBezTo>
                      <a:pt x="-9514" y="186998"/>
                      <a:pt x="18419" y="203160"/>
                      <a:pt x="30721" y="186709"/>
                    </a:cubicBezTo>
                    <a:close/>
                  </a:path>
                </a:pathLst>
              </a:custGeom>
              <a:solidFill>
                <a:srgbClr val="B7C3CE">
                  <a:alpha val="49000"/>
                </a:srgbClr>
              </a:solidFill>
              <a:ln w="48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1029" name="Freeform: Shape 1028">
                <a:extLst>
                  <a:ext uri="{FF2B5EF4-FFF2-40B4-BE49-F238E27FC236}">
                    <a16:creationId xmlns:a16="http://schemas.microsoft.com/office/drawing/2014/main" id="{D062E6F7-B468-495F-9B8B-2B8621F741A1}"/>
                  </a:ext>
                </a:extLst>
              </p:cNvPr>
              <p:cNvSpPr/>
              <p:nvPr/>
            </p:nvSpPr>
            <p:spPr>
              <a:xfrm>
                <a:off x="10827634" y="3126913"/>
                <a:ext cx="231707" cy="178369"/>
              </a:xfrm>
              <a:custGeom>
                <a:avLst/>
                <a:gdLst>
                  <a:gd name="connsiteX0" fmla="*/ 7583 w 231707"/>
                  <a:gd name="connsiteY0" fmla="*/ 29892 h 178369"/>
                  <a:gd name="connsiteX1" fmla="*/ 203885 w 231707"/>
                  <a:gd name="connsiteY1" fmla="*/ 173705 h 178369"/>
                  <a:gd name="connsiteX2" fmla="*/ 226655 w 231707"/>
                  <a:gd name="connsiteY2" fmla="*/ 150789 h 178369"/>
                  <a:gd name="connsiteX3" fmla="*/ 24034 w 231707"/>
                  <a:gd name="connsiteY3" fmla="*/ 1959 h 178369"/>
                  <a:gd name="connsiteX4" fmla="*/ 7824 w 231707"/>
                  <a:gd name="connsiteY4" fmla="*/ 29892 h 178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1707" h="178369">
                    <a:moveTo>
                      <a:pt x="7583" y="29892"/>
                    </a:moveTo>
                    <a:cubicBezTo>
                      <a:pt x="79441" y="68385"/>
                      <a:pt x="145520" y="116797"/>
                      <a:pt x="203885" y="173705"/>
                    </a:cubicBezTo>
                    <a:cubicBezTo>
                      <a:pt x="218792" y="188178"/>
                      <a:pt x="241563" y="165310"/>
                      <a:pt x="226655" y="150789"/>
                    </a:cubicBezTo>
                    <a:cubicBezTo>
                      <a:pt x="166409" y="91947"/>
                      <a:pt x="98203" y="41846"/>
                      <a:pt x="24034" y="1959"/>
                    </a:cubicBezTo>
                    <a:cubicBezTo>
                      <a:pt x="5798" y="-7690"/>
                      <a:pt x="-10460" y="20098"/>
                      <a:pt x="7824" y="29892"/>
                    </a:cubicBezTo>
                    <a:close/>
                  </a:path>
                </a:pathLst>
              </a:custGeom>
              <a:solidFill>
                <a:srgbClr val="B7C3CE">
                  <a:alpha val="49000"/>
                </a:srgbClr>
              </a:solidFill>
              <a:ln w="48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1030" name="Freeform: Shape 1029">
                <a:extLst>
                  <a:ext uri="{FF2B5EF4-FFF2-40B4-BE49-F238E27FC236}">
                    <a16:creationId xmlns:a16="http://schemas.microsoft.com/office/drawing/2014/main" id="{2F073A18-5CD3-4B65-87F9-1FBA059D3BBB}"/>
                  </a:ext>
                </a:extLst>
              </p:cNvPr>
              <p:cNvSpPr/>
              <p:nvPr/>
            </p:nvSpPr>
            <p:spPr>
              <a:xfrm>
                <a:off x="11014699" y="2796432"/>
                <a:ext cx="268822" cy="69305"/>
              </a:xfrm>
              <a:custGeom>
                <a:avLst/>
                <a:gdLst>
                  <a:gd name="connsiteX0" fmla="*/ 11416 w 268822"/>
                  <a:gd name="connsiteY0" fmla="*/ 31402 h 69305"/>
                  <a:gd name="connsiteX1" fmla="*/ 248435 w 268822"/>
                  <a:gd name="connsiteY1" fmla="*/ 69032 h 69305"/>
                  <a:gd name="connsiteX2" fmla="*/ 257022 w 268822"/>
                  <a:gd name="connsiteY2" fmla="*/ 37818 h 69305"/>
                  <a:gd name="connsiteX3" fmla="*/ 20003 w 268822"/>
                  <a:gd name="connsiteY3" fmla="*/ 189 h 69305"/>
                  <a:gd name="connsiteX4" fmla="*/ 11416 w 268822"/>
                  <a:gd name="connsiteY4" fmla="*/ 31402 h 69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8822" h="69305">
                    <a:moveTo>
                      <a:pt x="11416" y="31402"/>
                    </a:moveTo>
                    <a:lnTo>
                      <a:pt x="248435" y="69032"/>
                    </a:lnTo>
                    <a:cubicBezTo>
                      <a:pt x="268698" y="72216"/>
                      <a:pt x="277381" y="41051"/>
                      <a:pt x="257022" y="37818"/>
                    </a:cubicBezTo>
                    <a:lnTo>
                      <a:pt x="20003" y="189"/>
                    </a:lnTo>
                    <a:cubicBezTo>
                      <a:pt x="-259" y="-3044"/>
                      <a:pt x="-8943" y="28121"/>
                      <a:pt x="11416" y="31402"/>
                    </a:cubicBezTo>
                    <a:close/>
                  </a:path>
                </a:pathLst>
              </a:custGeom>
              <a:solidFill>
                <a:srgbClr val="B7C3CE">
                  <a:alpha val="49000"/>
                </a:srgbClr>
              </a:solidFill>
              <a:ln w="48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1031" name="Freeform: Shape 1030">
                <a:extLst>
                  <a:ext uri="{FF2B5EF4-FFF2-40B4-BE49-F238E27FC236}">
                    <a16:creationId xmlns:a16="http://schemas.microsoft.com/office/drawing/2014/main" id="{BE29C228-CB1A-40A9-A0A2-4E25B5E03541}"/>
                  </a:ext>
                </a:extLst>
              </p:cNvPr>
              <p:cNvSpPr/>
              <p:nvPr/>
            </p:nvSpPr>
            <p:spPr>
              <a:xfrm>
                <a:off x="9327235" y="2853716"/>
                <a:ext cx="237932" cy="117323"/>
              </a:xfrm>
              <a:custGeom>
                <a:avLst/>
                <a:gdLst>
                  <a:gd name="connsiteX0" fmla="*/ 19098 w 237932"/>
                  <a:gd name="connsiteY0" fmla="*/ 116049 h 117323"/>
                  <a:gd name="connsiteX1" fmla="*/ 227027 w 237932"/>
                  <a:gd name="connsiteY1" fmla="*/ 32395 h 117323"/>
                  <a:gd name="connsiteX2" fmla="*/ 218440 w 237932"/>
                  <a:gd name="connsiteY2" fmla="*/ 1182 h 117323"/>
                  <a:gd name="connsiteX3" fmla="*/ 10559 w 237932"/>
                  <a:gd name="connsiteY3" fmla="*/ 84836 h 117323"/>
                  <a:gd name="connsiteX4" fmla="*/ 19098 w 237932"/>
                  <a:gd name="connsiteY4" fmla="*/ 116049 h 117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932" h="117323">
                    <a:moveTo>
                      <a:pt x="19098" y="116049"/>
                    </a:moveTo>
                    <a:lnTo>
                      <a:pt x="227027" y="32395"/>
                    </a:lnTo>
                    <a:cubicBezTo>
                      <a:pt x="245986" y="24725"/>
                      <a:pt x="237689" y="-6585"/>
                      <a:pt x="218440" y="1182"/>
                    </a:cubicBezTo>
                    <a:lnTo>
                      <a:pt x="10559" y="84836"/>
                    </a:lnTo>
                    <a:cubicBezTo>
                      <a:pt x="-8449" y="92507"/>
                      <a:pt x="-151" y="123816"/>
                      <a:pt x="19098" y="116049"/>
                    </a:cubicBezTo>
                    <a:close/>
                  </a:path>
                </a:pathLst>
              </a:custGeom>
              <a:solidFill>
                <a:srgbClr val="B7C3CE">
                  <a:alpha val="49000"/>
                </a:srgbClr>
              </a:solidFill>
              <a:ln w="48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1032" name="Freeform: Shape 1031">
                <a:extLst>
                  <a:ext uri="{FF2B5EF4-FFF2-40B4-BE49-F238E27FC236}">
                    <a16:creationId xmlns:a16="http://schemas.microsoft.com/office/drawing/2014/main" id="{D19F7F92-66B2-44B2-952D-657CB37E3F65}"/>
                  </a:ext>
                </a:extLst>
              </p:cNvPr>
              <p:cNvSpPr/>
              <p:nvPr/>
            </p:nvSpPr>
            <p:spPr>
              <a:xfrm>
                <a:off x="9334821" y="2357308"/>
                <a:ext cx="251454" cy="107501"/>
              </a:xfrm>
              <a:custGeom>
                <a:avLst/>
                <a:gdLst>
                  <a:gd name="connsiteX0" fmla="*/ 11078 w 251454"/>
                  <a:gd name="connsiteY0" fmla="*/ 32092 h 107501"/>
                  <a:gd name="connsiteX1" fmla="*/ 231598 w 251454"/>
                  <a:gd name="connsiteY1" fmla="*/ 106531 h 107501"/>
                  <a:gd name="connsiteX2" fmla="*/ 240137 w 251454"/>
                  <a:gd name="connsiteY2" fmla="*/ 75318 h 107501"/>
                  <a:gd name="connsiteX3" fmla="*/ 19472 w 251454"/>
                  <a:gd name="connsiteY3" fmla="*/ 878 h 107501"/>
                  <a:gd name="connsiteX4" fmla="*/ 10933 w 251454"/>
                  <a:gd name="connsiteY4" fmla="*/ 32092 h 107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1454" h="107501">
                    <a:moveTo>
                      <a:pt x="11078" y="32092"/>
                    </a:moveTo>
                    <a:lnTo>
                      <a:pt x="231598" y="106531"/>
                    </a:lnTo>
                    <a:cubicBezTo>
                      <a:pt x="251281" y="113189"/>
                      <a:pt x="259724" y="81927"/>
                      <a:pt x="240137" y="75318"/>
                    </a:cubicBezTo>
                    <a:lnTo>
                      <a:pt x="19472" y="878"/>
                    </a:lnTo>
                    <a:cubicBezTo>
                      <a:pt x="-211" y="-5779"/>
                      <a:pt x="-8653" y="25482"/>
                      <a:pt x="10933" y="32092"/>
                    </a:cubicBezTo>
                    <a:close/>
                  </a:path>
                </a:pathLst>
              </a:custGeom>
              <a:solidFill>
                <a:srgbClr val="B7C3CE">
                  <a:alpha val="49000"/>
                </a:srgbClr>
              </a:solidFill>
              <a:ln w="48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1033" name="Freeform: Shape 1032">
                <a:extLst>
                  <a:ext uri="{FF2B5EF4-FFF2-40B4-BE49-F238E27FC236}">
                    <a16:creationId xmlns:a16="http://schemas.microsoft.com/office/drawing/2014/main" id="{BA9460EE-A880-40C8-A43E-798E0D1D0388}"/>
                  </a:ext>
                </a:extLst>
              </p:cNvPr>
              <p:cNvSpPr/>
              <p:nvPr/>
            </p:nvSpPr>
            <p:spPr>
              <a:xfrm>
                <a:off x="10944773" y="2406396"/>
                <a:ext cx="221827" cy="92255"/>
              </a:xfrm>
              <a:custGeom>
                <a:avLst/>
                <a:gdLst>
                  <a:gd name="connsiteX0" fmla="*/ 19397 w 221827"/>
                  <a:gd name="connsiteY0" fmla="*/ 91406 h 92255"/>
                  <a:gd name="connsiteX1" fmla="*/ 210392 w 221827"/>
                  <a:gd name="connsiteY1" fmla="*/ 31970 h 92255"/>
                  <a:gd name="connsiteX2" fmla="*/ 201853 w 221827"/>
                  <a:gd name="connsiteY2" fmla="*/ 757 h 92255"/>
                  <a:gd name="connsiteX3" fmla="*/ 11051 w 221827"/>
                  <a:gd name="connsiteY3" fmla="*/ 60193 h 92255"/>
                  <a:gd name="connsiteX4" fmla="*/ 19590 w 221827"/>
                  <a:gd name="connsiteY4" fmla="*/ 91406 h 92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1827" h="92255">
                    <a:moveTo>
                      <a:pt x="19397" y="91406"/>
                    </a:moveTo>
                    <a:lnTo>
                      <a:pt x="210392" y="31970"/>
                    </a:lnTo>
                    <a:cubicBezTo>
                      <a:pt x="230124" y="25844"/>
                      <a:pt x="221729" y="-5418"/>
                      <a:pt x="201853" y="757"/>
                    </a:cubicBezTo>
                    <a:lnTo>
                      <a:pt x="11051" y="60193"/>
                    </a:lnTo>
                    <a:cubicBezTo>
                      <a:pt x="-8680" y="66320"/>
                      <a:pt x="-286" y="97581"/>
                      <a:pt x="19590" y="91406"/>
                    </a:cubicBezTo>
                    <a:close/>
                  </a:path>
                </a:pathLst>
              </a:custGeom>
              <a:solidFill>
                <a:srgbClr val="B7C3CE">
                  <a:alpha val="49000"/>
                </a:srgbClr>
              </a:solidFill>
              <a:ln w="48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1034" name="Freeform: Shape 1033">
                <a:extLst>
                  <a:ext uri="{FF2B5EF4-FFF2-40B4-BE49-F238E27FC236}">
                    <a16:creationId xmlns:a16="http://schemas.microsoft.com/office/drawing/2014/main" id="{4630EE0B-3D9F-4359-95E1-503ABBDFD6FA}"/>
                  </a:ext>
                </a:extLst>
              </p:cNvPr>
              <p:cNvSpPr/>
              <p:nvPr/>
            </p:nvSpPr>
            <p:spPr>
              <a:xfrm>
                <a:off x="10810062" y="1985744"/>
                <a:ext cx="146280" cy="193495"/>
              </a:xfrm>
              <a:custGeom>
                <a:avLst/>
                <a:gdLst>
                  <a:gd name="connsiteX0" fmla="*/ 115176 w 146280"/>
                  <a:gd name="connsiteY0" fmla="*/ 6855 h 193495"/>
                  <a:gd name="connsiteX1" fmla="*/ 2431 w 146280"/>
                  <a:gd name="connsiteY1" fmla="*/ 169628 h 193495"/>
                  <a:gd name="connsiteX2" fmla="*/ 30220 w 146280"/>
                  <a:gd name="connsiteY2" fmla="*/ 185982 h 193495"/>
                  <a:gd name="connsiteX3" fmla="*/ 142964 w 146280"/>
                  <a:gd name="connsiteY3" fmla="*/ 23161 h 193495"/>
                  <a:gd name="connsiteX4" fmla="*/ 115176 w 146280"/>
                  <a:gd name="connsiteY4" fmla="*/ 6855 h 193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280" h="193495">
                    <a:moveTo>
                      <a:pt x="115176" y="6855"/>
                    </a:moveTo>
                    <a:cubicBezTo>
                      <a:pt x="75679" y="59729"/>
                      <a:pt x="38098" y="113987"/>
                      <a:pt x="2431" y="169628"/>
                    </a:cubicBezTo>
                    <a:cubicBezTo>
                      <a:pt x="-8809" y="187188"/>
                      <a:pt x="19027" y="203398"/>
                      <a:pt x="30220" y="185982"/>
                    </a:cubicBezTo>
                    <a:cubicBezTo>
                      <a:pt x="65823" y="130342"/>
                      <a:pt x="103405" y="76068"/>
                      <a:pt x="142964" y="23161"/>
                    </a:cubicBezTo>
                    <a:cubicBezTo>
                      <a:pt x="155411" y="6517"/>
                      <a:pt x="127478" y="-9644"/>
                      <a:pt x="115176" y="6855"/>
                    </a:cubicBezTo>
                    <a:close/>
                  </a:path>
                </a:pathLst>
              </a:custGeom>
              <a:solidFill>
                <a:srgbClr val="B7C3CE">
                  <a:alpha val="49000"/>
                </a:srgbClr>
              </a:solidFill>
              <a:ln w="48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1035" name="Freeform: Shape 1034">
                <a:extLst>
                  <a:ext uri="{FF2B5EF4-FFF2-40B4-BE49-F238E27FC236}">
                    <a16:creationId xmlns:a16="http://schemas.microsoft.com/office/drawing/2014/main" id="{1C017C10-B062-4A2E-B595-3402920C0C9F}"/>
                  </a:ext>
                </a:extLst>
              </p:cNvPr>
              <p:cNvSpPr/>
              <p:nvPr/>
            </p:nvSpPr>
            <p:spPr>
              <a:xfrm>
                <a:off x="9705052" y="2013114"/>
                <a:ext cx="169257" cy="170677"/>
              </a:xfrm>
              <a:custGeom>
                <a:avLst/>
                <a:gdLst>
                  <a:gd name="connsiteX0" fmla="*/ 4071 w 169257"/>
                  <a:gd name="connsiteY0" fmla="*/ 28211 h 170677"/>
                  <a:gd name="connsiteX1" fmla="*/ 141178 w 169257"/>
                  <a:gd name="connsiteY1" fmla="*/ 166331 h 170677"/>
                  <a:gd name="connsiteX2" fmla="*/ 163901 w 169257"/>
                  <a:gd name="connsiteY2" fmla="*/ 143464 h 170677"/>
                  <a:gd name="connsiteX3" fmla="*/ 26841 w 169257"/>
                  <a:gd name="connsiteY3" fmla="*/ 5151 h 170677"/>
                  <a:gd name="connsiteX4" fmla="*/ 4071 w 169257"/>
                  <a:gd name="connsiteY4" fmla="*/ 28018 h 170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257" h="170677">
                    <a:moveTo>
                      <a:pt x="4071" y="28211"/>
                    </a:moveTo>
                    <a:cubicBezTo>
                      <a:pt x="47137" y="76796"/>
                      <a:pt x="92911" y="122910"/>
                      <a:pt x="141178" y="166331"/>
                    </a:cubicBezTo>
                    <a:cubicBezTo>
                      <a:pt x="156568" y="180177"/>
                      <a:pt x="179387" y="157358"/>
                      <a:pt x="163901" y="143464"/>
                    </a:cubicBezTo>
                    <a:cubicBezTo>
                      <a:pt x="115643" y="99980"/>
                      <a:pt x="69884" y="53801"/>
                      <a:pt x="26841" y="5151"/>
                    </a:cubicBezTo>
                    <a:cubicBezTo>
                      <a:pt x="13044" y="-10432"/>
                      <a:pt x="-9679" y="12532"/>
                      <a:pt x="4071" y="28018"/>
                    </a:cubicBezTo>
                    <a:close/>
                  </a:path>
                </a:pathLst>
              </a:custGeom>
              <a:solidFill>
                <a:srgbClr val="B7C3CE">
                  <a:alpha val="49000"/>
                </a:srgbClr>
              </a:solidFill>
              <a:ln w="48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1036" name="Freeform: Shape 1035">
                <a:extLst>
                  <a:ext uri="{FF2B5EF4-FFF2-40B4-BE49-F238E27FC236}">
                    <a16:creationId xmlns:a16="http://schemas.microsoft.com/office/drawing/2014/main" id="{717F116A-4D32-4D01-BE3C-4752B00B8F1F}"/>
                  </a:ext>
                </a:extLst>
              </p:cNvPr>
              <p:cNvSpPr/>
              <p:nvPr/>
            </p:nvSpPr>
            <p:spPr>
              <a:xfrm>
                <a:off x="10249387" y="1888813"/>
                <a:ext cx="36348" cy="156621"/>
              </a:xfrm>
              <a:custGeom>
                <a:avLst/>
                <a:gdLst>
                  <a:gd name="connsiteX0" fmla="*/ -181 w 36348"/>
                  <a:gd name="connsiteY0" fmla="*/ 15548 h 156621"/>
                  <a:gd name="connsiteX1" fmla="*/ 3968 w 36348"/>
                  <a:gd name="connsiteY1" fmla="*/ 140981 h 156621"/>
                  <a:gd name="connsiteX2" fmla="*/ 36146 w 36348"/>
                  <a:gd name="connsiteY2" fmla="*/ 140981 h 156621"/>
                  <a:gd name="connsiteX3" fmla="*/ 31997 w 36348"/>
                  <a:gd name="connsiteY3" fmla="*/ 15548 h 156621"/>
                  <a:gd name="connsiteX4" fmla="*/ -181 w 36348"/>
                  <a:gd name="connsiteY4" fmla="*/ 15548 h 156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48" h="156621">
                    <a:moveTo>
                      <a:pt x="-181" y="15548"/>
                    </a:moveTo>
                    <a:cubicBezTo>
                      <a:pt x="1232" y="57359"/>
                      <a:pt x="2617" y="99170"/>
                      <a:pt x="3968" y="140981"/>
                    </a:cubicBezTo>
                    <a:cubicBezTo>
                      <a:pt x="4643" y="161726"/>
                      <a:pt x="36821" y="161822"/>
                      <a:pt x="36146" y="140981"/>
                    </a:cubicBezTo>
                    <a:cubicBezTo>
                      <a:pt x="34732" y="99170"/>
                      <a:pt x="33348" y="57359"/>
                      <a:pt x="31997" y="15548"/>
                    </a:cubicBezTo>
                    <a:cubicBezTo>
                      <a:pt x="31322" y="-5196"/>
                      <a:pt x="-857" y="-5293"/>
                      <a:pt x="-181" y="15548"/>
                    </a:cubicBezTo>
                    <a:close/>
                  </a:path>
                </a:pathLst>
              </a:custGeom>
              <a:solidFill>
                <a:srgbClr val="B7C3CE">
                  <a:alpha val="49000"/>
                </a:srgbClr>
              </a:solidFill>
              <a:ln w="48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sp>
          <p:nvSpPr>
            <p:cNvPr id="781" name="Freeform: Shape 780">
              <a:extLst>
                <a:ext uri="{FF2B5EF4-FFF2-40B4-BE49-F238E27FC236}">
                  <a16:creationId xmlns:a16="http://schemas.microsoft.com/office/drawing/2014/main" id="{CAE7B0C1-5197-471C-A6CD-3FAFAFA04AAC}"/>
                </a:ext>
              </a:extLst>
            </p:cNvPr>
            <p:cNvSpPr/>
            <p:nvPr/>
          </p:nvSpPr>
          <p:spPr>
            <a:xfrm>
              <a:off x="10819922" y="3639332"/>
              <a:ext cx="199099" cy="233835"/>
            </a:xfrm>
            <a:custGeom>
              <a:avLst/>
              <a:gdLst>
                <a:gd name="connsiteX0" fmla="*/ 199100 w 199099"/>
                <a:gd name="connsiteY0" fmla="*/ 233835 h 233835"/>
                <a:gd name="connsiteX1" fmla="*/ 77672 w 199099"/>
                <a:gd name="connsiteY1" fmla="*/ 218204 h 233835"/>
                <a:gd name="connsiteX2" fmla="*/ 0 w 199099"/>
                <a:gd name="connsiteY2" fmla="*/ 0 h 233835"/>
                <a:gd name="connsiteX3" fmla="*/ 35121 w 199099"/>
                <a:gd name="connsiteY3" fmla="*/ 11675 h 233835"/>
                <a:gd name="connsiteX4" fmla="*/ 199100 w 199099"/>
                <a:gd name="connsiteY4" fmla="*/ 233835 h 233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099" h="233835">
                  <a:moveTo>
                    <a:pt x="199100" y="233835"/>
                  </a:moveTo>
                  <a:lnTo>
                    <a:pt x="77672" y="218204"/>
                  </a:lnTo>
                  <a:lnTo>
                    <a:pt x="0" y="0"/>
                  </a:lnTo>
                  <a:lnTo>
                    <a:pt x="35121" y="11675"/>
                  </a:lnTo>
                  <a:lnTo>
                    <a:pt x="199100" y="233835"/>
                  </a:lnTo>
                  <a:close/>
                </a:path>
              </a:pathLst>
            </a:custGeom>
            <a:solidFill>
              <a:srgbClr val="00AECF">
                <a:lumMod val="75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82" name="Freeform: Shape 781">
              <a:extLst>
                <a:ext uri="{FF2B5EF4-FFF2-40B4-BE49-F238E27FC236}">
                  <a16:creationId xmlns:a16="http://schemas.microsoft.com/office/drawing/2014/main" id="{175D5DE0-D122-4419-936C-576656002E1E}"/>
                </a:ext>
              </a:extLst>
            </p:cNvPr>
            <p:cNvSpPr/>
            <p:nvPr/>
          </p:nvSpPr>
          <p:spPr>
            <a:xfrm rot="19318799">
              <a:off x="10923717" y="3596430"/>
              <a:ext cx="12929" cy="304945"/>
            </a:xfrm>
            <a:custGeom>
              <a:avLst/>
              <a:gdLst>
                <a:gd name="connsiteX0" fmla="*/ -192 w 12929"/>
                <a:gd name="connsiteY0" fmla="*/ -46 h 304945"/>
                <a:gd name="connsiteX1" fmla="*/ 12737 w 12929"/>
                <a:gd name="connsiteY1" fmla="*/ -46 h 304945"/>
                <a:gd name="connsiteX2" fmla="*/ 12737 w 12929"/>
                <a:gd name="connsiteY2" fmla="*/ 304900 h 304945"/>
                <a:gd name="connsiteX3" fmla="*/ -192 w 12929"/>
                <a:gd name="connsiteY3" fmla="*/ 304900 h 30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9" h="304945">
                  <a:moveTo>
                    <a:pt x="-192" y="-46"/>
                  </a:moveTo>
                  <a:lnTo>
                    <a:pt x="12737" y="-46"/>
                  </a:lnTo>
                  <a:lnTo>
                    <a:pt x="12737" y="304900"/>
                  </a:lnTo>
                  <a:lnTo>
                    <a:pt x="-192" y="304900"/>
                  </a:lnTo>
                  <a:close/>
                </a:path>
              </a:pathLst>
            </a:custGeom>
            <a:solidFill>
              <a:srgbClr val="00AEC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83" name="Freeform: Shape 782">
              <a:extLst>
                <a:ext uri="{FF2B5EF4-FFF2-40B4-BE49-F238E27FC236}">
                  <a16:creationId xmlns:a16="http://schemas.microsoft.com/office/drawing/2014/main" id="{04D77F10-F5F9-4634-861D-0856B743ABB7}"/>
                </a:ext>
              </a:extLst>
            </p:cNvPr>
            <p:cNvSpPr/>
            <p:nvPr/>
          </p:nvSpPr>
          <p:spPr>
            <a:xfrm>
              <a:off x="9693298" y="3643191"/>
              <a:ext cx="199099" cy="233835"/>
            </a:xfrm>
            <a:custGeom>
              <a:avLst/>
              <a:gdLst>
                <a:gd name="connsiteX0" fmla="*/ 0 w 199099"/>
                <a:gd name="connsiteY0" fmla="*/ 233835 h 233835"/>
                <a:gd name="connsiteX1" fmla="*/ 121428 w 199099"/>
                <a:gd name="connsiteY1" fmla="*/ 218253 h 233835"/>
                <a:gd name="connsiteX2" fmla="*/ 199100 w 199099"/>
                <a:gd name="connsiteY2" fmla="*/ 0 h 233835"/>
                <a:gd name="connsiteX3" fmla="*/ 163979 w 199099"/>
                <a:gd name="connsiteY3" fmla="*/ 11723 h 233835"/>
                <a:gd name="connsiteX4" fmla="*/ 0 w 199099"/>
                <a:gd name="connsiteY4" fmla="*/ 233835 h 233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099" h="233835">
                  <a:moveTo>
                    <a:pt x="0" y="233835"/>
                  </a:moveTo>
                  <a:lnTo>
                    <a:pt x="121428" y="218253"/>
                  </a:lnTo>
                  <a:lnTo>
                    <a:pt x="199100" y="0"/>
                  </a:lnTo>
                  <a:lnTo>
                    <a:pt x="163979" y="11723"/>
                  </a:lnTo>
                  <a:lnTo>
                    <a:pt x="0" y="233835"/>
                  </a:lnTo>
                  <a:close/>
                </a:path>
              </a:pathLst>
            </a:custGeom>
            <a:solidFill>
              <a:srgbClr val="00AECF">
                <a:lumMod val="75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84" name="Freeform: Shape 783">
              <a:extLst>
                <a:ext uri="{FF2B5EF4-FFF2-40B4-BE49-F238E27FC236}">
                  <a16:creationId xmlns:a16="http://schemas.microsoft.com/office/drawing/2014/main" id="{258ED43C-30EB-4251-977C-7975461A096F}"/>
                </a:ext>
              </a:extLst>
            </p:cNvPr>
            <p:cNvSpPr/>
            <p:nvPr/>
          </p:nvSpPr>
          <p:spPr>
            <a:xfrm rot="18481201">
              <a:off x="9629633" y="3746538"/>
              <a:ext cx="304945" cy="12929"/>
            </a:xfrm>
            <a:custGeom>
              <a:avLst/>
              <a:gdLst>
                <a:gd name="connsiteX0" fmla="*/ -192 w 304945"/>
                <a:gd name="connsiteY0" fmla="*/ -46 h 12929"/>
                <a:gd name="connsiteX1" fmla="*/ 304754 w 304945"/>
                <a:gd name="connsiteY1" fmla="*/ -46 h 12929"/>
                <a:gd name="connsiteX2" fmla="*/ 304754 w 304945"/>
                <a:gd name="connsiteY2" fmla="*/ 12883 h 12929"/>
                <a:gd name="connsiteX3" fmla="*/ -192 w 304945"/>
                <a:gd name="connsiteY3" fmla="*/ 12883 h 12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945" h="12929">
                  <a:moveTo>
                    <a:pt x="-192" y="-46"/>
                  </a:moveTo>
                  <a:lnTo>
                    <a:pt x="304754" y="-46"/>
                  </a:lnTo>
                  <a:lnTo>
                    <a:pt x="304754" y="12883"/>
                  </a:lnTo>
                  <a:lnTo>
                    <a:pt x="-192" y="12883"/>
                  </a:lnTo>
                  <a:close/>
                </a:path>
              </a:pathLst>
            </a:custGeom>
            <a:solidFill>
              <a:srgbClr val="00AEC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85" name="Freeform: Shape 784">
              <a:extLst>
                <a:ext uri="{FF2B5EF4-FFF2-40B4-BE49-F238E27FC236}">
                  <a16:creationId xmlns:a16="http://schemas.microsoft.com/office/drawing/2014/main" id="{6113204B-999B-4150-ADB7-A7A6F45D7180}"/>
                </a:ext>
              </a:extLst>
            </p:cNvPr>
            <p:cNvSpPr/>
            <p:nvPr/>
          </p:nvSpPr>
          <p:spPr>
            <a:xfrm>
              <a:off x="9870833" y="3628863"/>
              <a:ext cx="970268" cy="317633"/>
            </a:xfrm>
            <a:custGeom>
              <a:avLst/>
              <a:gdLst>
                <a:gd name="connsiteX0" fmla="*/ 0 w 970268"/>
                <a:gd name="connsiteY0" fmla="*/ 0 h 317633"/>
                <a:gd name="connsiteX1" fmla="*/ 970268 w 970268"/>
                <a:gd name="connsiteY1" fmla="*/ 0 h 317633"/>
                <a:gd name="connsiteX2" fmla="*/ 970268 w 970268"/>
                <a:gd name="connsiteY2" fmla="*/ 317633 h 317633"/>
                <a:gd name="connsiteX3" fmla="*/ 0 w 970268"/>
                <a:gd name="connsiteY3" fmla="*/ 317633 h 317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0268" h="317633">
                  <a:moveTo>
                    <a:pt x="0" y="0"/>
                  </a:moveTo>
                  <a:lnTo>
                    <a:pt x="970268" y="0"/>
                  </a:lnTo>
                  <a:lnTo>
                    <a:pt x="970268" y="317633"/>
                  </a:lnTo>
                  <a:lnTo>
                    <a:pt x="0" y="317633"/>
                  </a:lnTo>
                  <a:close/>
                </a:path>
              </a:pathLst>
            </a:custGeom>
            <a:solidFill>
              <a:srgbClr val="00AECF">
                <a:lumMod val="75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86" name="Freeform: Shape 785">
              <a:extLst>
                <a:ext uri="{FF2B5EF4-FFF2-40B4-BE49-F238E27FC236}">
                  <a16:creationId xmlns:a16="http://schemas.microsoft.com/office/drawing/2014/main" id="{FEC1D83B-8D66-45AF-AB4B-BAD24AE488E5}"/>
                </a:ext>
              </a:extLst>
            </p:cNvPr>
            <p:cNvSpPr/>
            <p:nvPr/>
          </p:nvSpPr>
          <p:spPr>
            <a:xfrm>
              <a:off x="9754615" y="4254385"/>
              <a:ext cx="1429881" cy="229782"/>
            </a:xfrm>
            <a:custGeom>
              <a:avLst/>
              <a:gdLst>
                <a:gd name="connsiteX0" fmla="*/ 0 w 1429881"/>
                <a:gd name="connsiteY0" fmla="*/ 0 h 229782"/>
                <a:gd name="connsiteX1" fmla="*/ 1429882 w 1429881"/>
                <a:gd name="connsiteY1" fmla="*/ 0 h 229782"/>
                <a:gd name="connsiteX2" fmla="*/ 1429882 w 1429881"/>
                <a:gd name="connsiteY2" fmla="*/ 229782 h 229782"/>
                <a:gd name="connsiteX3" fmla="*/ 0 w 1429881"/>
                <a:gd name="connsiteY3" fmla="*/ 229782 h 229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9881" h="229782">
                  <a:moveTo>
                    <a:pt x="0" y="0"/>
                  </a:moveTo>
                  <a:lnTo>
                    <a:pt x="1429882" y="0"/>
                  </a:lnTo>
                  <a:lnTo>
                    <a:pt x="1429882" y="229782"/>
                  </a:lnTo>
                  <a:lnTo>
                    <a:pt x="0" y="229782"/>
                  </a:lnTo>
                  <a:close/>
                </a:path>
              </a:pathLst>
            </a:custGeom>
            <a:solidFill>
              <a:srgbClr val="E5E2E2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id="{4166EAD5-30B8-44E2-A0EA-274E80474F24}"/>
                </a:ext>
              </a:extLst>
            </p:cNvPr>
            <p:cNvSpPr/>
            <p:nvPr/>
          </p:nvSpPr>
          <p:spPr>
            <a:xfrm>
              <a:off x="9752347" y="4938378"/>
              <a:ext cx="1320900" cy="258680"/>
            </a:xfrm>
            <a:custGeom>
              <a:avLst/>
              <a:gdLst>
                <a:gd name="connsiteX0" fmla="*/ 0 w 1320900"/>
                <a:gd name="connsiteY0" fmla="*/ 7478 h 258680"/>
                <a:gd name="connsiteX1" fmla="*/ 0 w 1320900"/>
                <a:gd name="connsiteY1" fmla="*/ 258680 h 258680"/>
                <a:gd name="connsiteX2" fmla="*/ 1312651 w 1320900"/>
                <a:gd name="connsiteY2" fmla="*/ 258680 h 258680"/>
                <a:gd name="connsiteX3" fmla="*/ 1320611 w 1320900"/>
                <a:gd name="connsiteY3" fmla="*/ 224813 h 258680"/>
                <a:gd name="connsiteX4" fmla="*/ 1320900 w 1320900"/>
                <a:gd name="connsiteY4" fmla="*/ 12688 h 258680"/>
                <a:gd name="connsiteX5" fmla="*/ 1299094 w 1320900"/>
                <a:gd name="connsiteY5" fmla="*/ 0 h 258680"/>
                <a:gd name="connsiteX6" fmla="*/ 0 w 1320900"/>
                <a:gd name="connsiteY6" fmla="*/ 7478 h 25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0900" h="258680">
                  <a:moveTo>
                    <a:pt x="0" y="7478"/>
                  </a:moveTo>
                  <a:lnTo>
                    <a:pt x="0" y="258680"/>
                  </a:lnTo>
                  <a:lnTo>
                    <a:pt x="1312651" y="258680"/>
                  </a:lnTo>
                  <a:lnTo>
                    <a:pt x="1320611" y="224813"/>
                  </a:lnTo>
                  <a:lnTo>
                    <a:pt x="1320900" y="12688"/>
                  </a:lnTo>
                  <a:lnTo>
                    <a:pt x="1299094" y="0"/>
                  </a:lnTo>
                  <a:lnTo>
                    <a:pt x="0" y="7478"/>
                  </a:lnTo>
                  <a:close/>
                </a:path>
              </a:pathLst>
            </a:custGeom>
            <a:solidFill>
              <a:srgbClr val="E5E2E2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id="{20ECB721-B865-44E2-8270-2A5B8C2EAC75}"/>
                </a:ext>
              </a:extLst>
            </p:cNvPr>
            <p:cNvSpPr/>
            <p:nvPr/>
          </p:nvSpPr>
          <p:spPr>
            <a:xfrm>
              <a:off x="9651905" y="5557194"/>
              <a:ext cx="1310093" cy="388985"/>
            </a:xfrm>
            <a:custGeom>
              <a:avLst/>
              <a:gdLst>
                <a:gd name="connsiteX0" fmla="*/ 1304499 w 1310093"/>
                <a:gd name="connsiteY0" fmla="*/ -46 h 388985"/>
                <a:gd name="connsiteX1" fmla="*/ 194325 w 1310093"/>
                <a:gd name="connsiteY1" fmla="*/ -46 h 388985"/>
                <a:gd name="connsiteX2" fmla="*/ -192 w 1310093"/>
                <a:gd name="connsiteY2" fmla="*/ 194471 h 388985"/>
                <a:gd name="connsiteX3" fmla="*/ -192 w 1310093"/>
                <a:gd name="connsiteY3" fmla="*/ 194471 h 388985"/>
                <a:gd name="connsiteX4" fmla="*/ 194325 w 1310093"/>
                <a:gd name="connsiteY4" fmla="*/ 388939 h 388985"/>
                <a:gd name="connsiteX5" fmla="*/ 1309902 w 1310093"/>
                <a:gd name="connsiteY5" fmla="*/ 388939 h 388985"/>
                <a:gd name="connsiteX6" fmla="*/ 1304499 w 1310093"/>
                <a:gd name="connsiteY6" fmla="*/ -46 h 388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0093" h="388985">
                  <a:moveTo>
                    <a:pt x="1304499" y="-46"/>
                  </a:moveTo>
                  <a:lnTo>
                    <a:pt x="194325" y="-46"/>
                  </a:lnTo>
                  <a:cubicBezTo>
                    <a:pt x="86897" y="-46"/>
                    <a:pt x="-192" y="87043"/>
                    <a:pt x="-192" y="194471"/>
                  </a:cubicBezTo>
                  <a:lnTo>
                    <a:pt x="-192" y="194471"/>
                  </a:lnTo>
                  <a:cubicBezTo>
                    <a:pt x="-163" y="301879"/>
                    <a:pt x="86916" y="388939"/>
                    <a:pt x="194325" y="388939"/>
                  </a:cubicBezTo>
                  <a:lnTo>
                    <a:pt x="1309902" y="388939"/>
                  </a:lnTo>
                  <a:cubicBezTo>
                    <a:pt x="1309902" y="388939"/>
                    <a:pt x="1299095" y="-46"/>
                    <a:pt x="1304499" y="-46"/>
                  </a:cubicBezTo>
                  <a:close/>
                </a:path>
              </a:pathLst>
            </a:custGeom>
            <a:solidFill>
              <a:srgbClr val="E5E2E2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id="{D0CC0118-3FC3-4120-AED6-B9ABD7288A4A}"/>
                </a:ext>
              </a:extLst>
            </p:cNvPr>
            <p:cNvSpPr/>
            <p:nvPr/>
          </p:nvSpPr>
          <p:spPr>
            <a:xfrm>
              <a:off x="9644809" y="5563079"/>
              <a:ext cx="165382" cy="374464"/>
            </a:xfrm>
            <a:custGeom>
              <a:avLst/>
              <a:gdLst>
                <a:gd name="connsiteX0" fmla="*/ 165191 w 165382"/>
                <a:gd name="connsiteY0" fmla="*/ -46 h 374464"/>
                <a:gd name="connsiteX1" fmla="*/ -187 w 165382"/>
                <a:gd name="connsiteY1" fmla="*/ 191094 h 374464"/>
                <a:gd name="connsiteX2" fmla="*/ -187 w 165382"/>
                <a:gd name="connsiteY2" fmla="*/ 191094 h 374464"/>
                <a:gd name="connsiteX3" fmla="*/ 130069 w 165382"/>
                <a:gd name="connsiteY3" fmla="*/ 374418 h 374464"/>
                <a:gd name="connsiteX4" fmla="*/ 79076 w 165382"/>
                <a:gd name="connsiteY4" fmla="*/ 198523 h 374464"/>
                <a:gd name="connsiteX5" fmla="*/ 165191 w 165382"/>
                <a:gd name="connsiteY5" fmla="*/ -46 h 374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82" h="374464">
                  <a:moveTo>
                    <a:pt x="165191" y="-46"/>
                  </a:moveTo>
                  <a:cubicBezTo>
                    <a:pt x="72033" y="11484"/>
                    <a:pt x="-187" y="92629"/>
                    <a:pt x="-187" y="191094"/>
                  </a:cubicBezTo>
                  <a:lnTo>
                    <a:pt x="-187" y="191094"/>
                  </a:lnTo>
                  <a:cubicBezTo>
                    <a:pt x="-752" y="273869"/>
                    <a:pt x="51718" y="347715"/>
                    <a:pt x="130069" y="374418"/>
                  </a:cubicBezTo>
                  <a:cubicBezTo>
                    <a:pt x="106286" y="328394"/>
                    <a:pt x="79607" y="262686"/>
                    <a:pt x="79076" y="198523"/>
                  </a:cubicBezTo>
                  <a:cubicBezTo>
                    <a:pt x="78063" y="97550"/>
                    <a:pt x="145266" y="19106"/>
                    <a:pt x="165191" y="-46"/>
                  </a:cubicBezTo>
                  <a:close/>
                </a:path>
              </a:pathLst>
            </a:custGeom>
            <a:solidFill>
              <a:srgbClr val="073262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90" name="Freeform: Shape 789">
              <a:extLst>
                <a:ext uri="{FF2B5EF4-FFF2-40B4-BE49-F238E27FC236}">
                  <a16:creationId xmlns:a16="http://schemas.microsoft.com/office/drawing/2014/main" id="{144E902B-9FD3-4A4A-A0CC-EBC9E5CD512E}"/>
                </a:ext>
              </a:extLst>
            </p:cNvPr>
            <p:cNvSpPr/>
            <p:nvPr/>
          </p:nvSpPr>
          <p:spPr>
            <a:xfrm>
              <a:off x="9636515" y="5979660"/>
              <a:ext cx="1522798" cy="312037"/>
            </a:xfrm>
            <a:custGeom>
              <a:avLst/>
              <a:gdLst>
                <a:gd name="connsiteX0" fmla="*/ 0 w 1522798"/>
                <a:gd name="connsiteY0" fmla="*/ 0 h 312037"/>
                <a:gd name="connsiteX1" fmla="*/ 1522798 w 1522798"/>
                <a:gd name="connsiteY1" fmla="*/ 0 h 312037"/>
                <a:gd name="connsiteX2" fmla="*/ 1522798 w 1522798"/>
                <a:gd name="connsiteY2" fmla="*/ 312037 h 312037"/>
                <a:gd name="connsiteX3" fmla="*/ 0 w 1522798"/>
                <a:gd name="connsiteY3" fmla="*/ 312037 h 31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2798" h="312037">
                  <a:moveTo>
                    <a:pt x="0" y="0"/>
                  </a:moveTo>
                  <a:lnTo>
                    <a:pt x="1522798" y="0"/>
                  </a:lnTo>
                  <a:lnTo>
                    <a:pt x="1522798" y="312037"/>
                  </a:lnTo>
                  <a:lnTo>
                    <a:pt x="0" y="312037"/>
                  </a:lnTo>
                  <a:close/>
                </a:path>
              </a:pathLst>
            </a:custGeom>
            <a:solidFill>
              <a:srgbClr val="E5E2E2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91" name="Freeform: Shape 790">
              <a:extLst>
                <a:ext uri="{FF2B5EF4-FFF2-40B4-BE49-F238E27FC236}">
                  <a16:creationId xmlns:a16="http://schemas.microsoft.com/office/drawing/2014/main" id="{1C63DC49-6952-412F-A885-CC1CD49244EE}"/>
                </a:ext>
              </a:extLst>
            </p:cNvPr>
            <p:cNvSpPr/>
            <p:nvPr/>
          </p:nvSpPr>
          <p:spPr>
            <a:xfrm>
              <a:off x="9594109" y="5960893"/>
              <a:ext cx="1597189" cy="49642"/>
            </a:xfrm>
            <a:custGeom>
              <a:avLst/>
              <a:gdLst>
                <a:gd name="connsiteX0" fmla="*/ 0 w 1597189"/>
                <a:gd name="connsiteY0" fmla="*/ 0 h 49642"/>
                <a:gd name="connsiteX1" fmla="*/ 1597189 w 1597189"/>
                <a:gd name="connsiteY1" fmla="*/ 0 h 49642"/>
                <a:gd name="connsiteX2" fmla="*/ 1597189 w 1597189"/>
                <a:gd name="connsiteY2" fmla="*/ 49642 h 49642"/>
                <a:gd name="connsiteX3" fmla="*/ 0 w 1597189"/>
                <a:gd name="connsiteY3" fmla="*/ 49642 h 49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7189" h="49642">
                  <a:moveTo>
                    <a:pt x="0" y="0"/>
                  </a:moveTo>
                  <a:lnTo>
                    <a:pt x="1597189" y="0"/>
                  </a:lnTo>
                  <a:lnTo>
                    <a:pt x="1597189" y="49642"/>
                  </a:lnTo>
                  <a:lnTo>
                    <a:pt x="0" y="49642"/>
                  </a:lnTo>
                  <a:close/>
                </a:path>
              </a:pathLst>
            </a:custGeom>
            <a:solidFill>
              <a:srgbClr val="00AEC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92" name="Freeform: Shape 791">
              <a:extLst>
                <a:ext uri="{FF2B5EF4-FFF2-40B4-BE49-F238E27FC236}">
                  <a16:creationId xmlns:a16="http://schemas.microsoft.com/office/drawing/2014/main" id="{27D29589-E5A5-49FC-B3EF-CA08B60078AA}"/>
                </a:ext>
              </a:extLst>
            </p:cNvPr>
            <p:cNvSpPr/>
            <p:nvPr/>
          </p:nvSpPr>
          <p:spPr>
            <a:xfrm>
              <a:off x="9594109" y="6262510"/>
              <a:ext cx="1597189" cy="49642"/>
            </a:xfrm>
            <a:custGeom>
              <a:avLst/>
              <a:gdLst>
                <a:gd name="connsiteX0" fmla="*/ 0 w 1597189"/>
                <a:gd name="connsiteY0" fmla="*/ 0 h 49642"/>
                <a:gd name="connsiteX1" fmla="*/ 1597189 w 1597189"/>
                <a:gd name="connsiteY1" fmla="*/ 0 h 49642"/>
                <a:gd name="connsiteX2" fmla="*/ 1597189 w 1597189"/>
                <a:gd name="connsiteY2" fmla="*/ 49642 h 49642"/>
                <a:gd name="connsiteX3" fmla="*/ 0 w 1597189"/>
                <a:gd name="connsiteY3" fmla="*/ 49642 h 49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7189" h="49642">
                  <a:moveTo>
                    <a:pt x="0" y="0"/>
                  </a:moveTo>
                  <a:lnTo>
                    <a:pt x="1597189" y="0"/>
                  </a:lnTo>
                  <a:lnTo>
                    <a:pt x="1597189" y="49642"/>
                  </a:lnTo>
                  <a:lnTo>
                    <a:pt x="0" y="49642"/>
                  </a:lnTo>
                  <a:close/>
                </a:path>
              </a:pathLst>
            </a:custGeom>
            <a:solidFill>
              <a:srgbClr val="00AEC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93" name="Freeform: Shape 792">
              <a:extLst>
                <a:ext uri="{FF2B5EF4-FFF2-40B4-BE49-F238E27FC236}">
                  <a16:creationId xmlns:a16="http://schemas.microsoft.com/office/drawing/2014/main" id="{5EF35F42-098D-4797-857E-5B0C16B8B8B5}"/>
                </a:ext>
              </a:extLst>
            </p:cNvPr>
            <p:cNvSpPr/>
            <p:nvPr/>
          </p:nvSpPr>
          <p:spPr>
            <a:xfrm>
              <a:off x="9635068" y="5539247"/>
              <a:ext cx="1382719" cy="422732"/>
            </a:xfrm>
            <a:custGeom>
              <a:avLst/>
              <a:gdLst>
                <a:gd name="connsiteX0" fmla="*/ 1361426 w 1382719"/>
                <a:gd name="connsiteY0" fmla="*/ 422661 h 422732"/>
                <a:gd name="connsiteX1" fmla="*/ 209232 w 1382719"/>
                <a:gd name="connsiteY1" fmla="*/ 422661 h 422732"/>
                <a:gd name="connsiteX2" fmla="*/ -192 w 1382719"/>
                <a:gd name="connsiteY2" fmla="*/ 213237 h 422732"/>
                <a:gd name="connsiteX3" fmla="*/ 209232 w 1382719"/>
                <a:gd name="connsiteY3" fmla="*/ 3813 h 422732"/>
                <a:gd name="connsiteX4" fmla="*/ 1351391 w 1382719"/>
                <a:gd name="connsiteY4" fmla="*/ -46 h 422732"/>
                <a:gd name="connsiteX5" fmla="*/ 1351391 w 1382719"/>
                <a:gd name="connsiteY5" fmla="*/ -46 h 422732"/>
                <a:gd name="connsiteX6" fmla="*/ 1370500 w 1382719"/>
                <a:gd name="connsiteY6" fmla="*/ 21031 h 422732"/>
                <a:gd name="connsiteX7" fmla="*/ 1351391 w 1382719"/>
                <a:gd name="connsiteY7" fmla="*/ 40140 h 422732"/>
                <a:gd name="connsiteX8" fmla="*/ 209184 w 1382719"/>
                <a:gd name="connsiteY8" fmla="*/ 44000 h 422732"/>
                <a:gd name="connsiteX9" fmla="*/ 39947 w 1382719"/>
                <a:gd name="connsiteY9" fmla="*/ 213237 h 422732"/>
                <a:gd name="connsiteX10" fmla="*/ 209184 w 1382719"/>
                <a:gd name="connsiteY10" fmla="*/ 382474 h 422732"/>
                <a:gd name="connsiteX11" fmla="*/ 1361426 w 1382719"/>
                <a:gd name="connsiteY11" fmla="*/ 382474 h 422732"/>
                <a:gd name="connsiteX12" fmla="*/ 1382503 w 1382719"/>
                <a:gd name="connsiteY12" fmla="*/ 401584 h 422732"/>
                <a:gd name="connsiteX13" fmla="*/ 1363394 w 1382719"/>
                <a:gd name="connsiteY13" fmla="*/ 422661 h 422732"/>
                <a:gd name="connsiteX14" fmla="*/ 1361426 w 1382719"/>
                <a:gd name="connsiteY14" fmla="*/ 422661 h 422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82719" h="422732">
                  <a:moveTo>
                    <a:pt x="1361426" y="422661"/>
                  </a:moveTo>
                  <a:lnTo>
                    <a:pt x="209232" y="422661"/>
                  </a:lnTo>
                  <a:cubicBezTo>
                    <a:pt x="93569" y="422661"/>
                    <a:pt x="-192" y="328900"/>
                    <a:pt x="-192" y="213237"/>
                  </a:cubicBezTo>
                  <a:cubicBezTo>
                    <a:pt x="-192" y="97574"/>
                    <a:pt x="93569" y="3813"/>
                    <a:pt x="209232" y="3813"/>
                  </a:cubicBezTo>
                  <a:lnTo>
                    <a:pt x="1351391" y="-46"/>
                  </a:lnTo>
                  <a:lnTo>
                    <a:pt x="1351391" y="-46"/>
                  </a:lnTo>
                  <a:cubicBezTo>
                    <a:pt x="1362487" y="499"/>
                    <a:pt x="1371045" y="9935"/>
                    <a:pt x="1370500" y="21031"/>
                  </a:cubicBezTo>
                  <a:cubicBezTo>
                    <a:pt x="1369994" y="31370"/>
                    <a:pt x="1361725" y="39634"/>
                    <a:pt x="1351391" y="40140"/>
                  </a:cubicBezTo>
                  <a:lnTo>
                    <a:pt x="209184" y="44000"/>
                  </a:lnTo>
                  <a:cubicBezTo>
                    <a:pt x="115717" y="44000"/>
                    <a:pt x="39947" y="119771"/>
                    <a:pt x="39947" y="213237"/>
                  </a:cubicBezTo>
                  <a:cubicBezTo>
                    <a:pt x="39947" y="306704"/>
                    <a:pt x="115717" y="382474"/>
                    <a:pt x="209184" y="382474"/>
                  </a:cubicBezTo>
                  <a:lnTo>
                    <a:pt x="1361426" y="382474"/>
                  </a:lnTo>
                  <a:cubicBezTo>
                    <a:pt x="1372522" y="381929"/>
                    <a:pt x="1381958" y="390488"/>
                    <a:pt x="1382503" y="401584"/>
                  </a:cubicBezTo>
                  <a:cubicBezTo>
                    <a:pt x="1383048" y="412679"/>
                    <a:pt x="1374495" y="422116"/>
                    <a:pt x="1363394" y="422661"/>
                  </a:cubicBezTo>
                  <a:cubicBezTo>
                    <a:pt x="1362738" y="422695"/>
                    <a:pt x="1362082" y="422695"/>
                    <a:pt x="1361426" y="422661"/>
                  </a:cubicBezTo>
                  <a:close/>
                </a:path>
              </a:pathLst>
            </a:custGeom>
            <a:solidFill>
              <a:srgbClr val="021D4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94" name="Freeform: Shape 793">
              <a:extLst>
                <a:ext uri="{FF2B5EF4-FFF2-40B4-BE49-F238E27FC236}">
                  <a16:creationId xmlns:a16="http://schemas.microsoft.com/office/drawing/2014/main" id="{1AF78B27-4D52-4F74-A871-B2CBE9E81C03}"/>
                </a:ext>
              </a:extLst>
            </p:cNvPr>
            <p:cNvSpPr/>
            <p:nvPr/>
          </p:nvSpPr>
          <p:spPr>
            <a:xfrm>
              <a:off x="9542972" y="5211531"/>
              <a:ext cx="1363740" cy="328632"/>
            </a:xfrm>
            <a:custGeom>
              <a:avLst/>
              <a:gdLst>
                <a:gd name="connsiteX0" fmla="*/ 0 w 1363740"/>
                <a:gd name="connsiteY0" fmla="*/ 0 h 328632"/>
                <a:gd name="connsiteX1" fmla="*/ 1363740 w 1363740"/>
                <a:gd name="connsiteY1" fmla="*/ 0 h 328632"/>
                <a:gd name="connsiteX2" fmla="*/ 1363740 w 1363740"/>
                <a:gd name="connsiteY2" fmla="*/ 328633 h 328632"/>
                <a:gd name="connsiteX3" fmla="*/ 0 w 1363740"/>
                <a:gd name="connsiteY3" fmla="*/ 328633 h 328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3740" h="328632">
                  <a:moveTo>
                    <a:pt x="0" y="0"/>
                  </a:moveTo>
                  <a:lnTo>
                    <a:pt x="1363740" y="0"/>
                  </a:lnTo>
                  <a:lnTo>
                    <a:pt x="1363740" y="328633"/>
                  </a:lnTo>
                  <a:lnTo>
                    <a:pt x="0" y="328633"/>
                  </a:lnTo>
                  <a:close/>
                </a:path>
              </a:pathLst>
            </a:custGeom>
            <a:solidFill>
              <a:srgbClr val="BBAEC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id="{3E6751B8-CA50-4EF9-9D3E-B7FA1615E6CF}"/>
                </a:ext>
              </a:extLst>
            </p:cNvPr>
            <p:cNvSpPr/>
            <p:nvPr/>
          </p:nvSpPr>
          <p:spPr>
            <a:xfrm>
              <a:off x="9737923" y="5209891"/>
              <a:ext cx="112069" cy="328343"/>
            </a:xfrm>
            <a:custGeom>
              <a:avLst/>
              <a:gdLst>
                <a:gd name="connsiteX0" fmla="*/ 0 w 112069"/>
                <a:gd name="connsiteY0" fmla="*/ 0 h 328343"/>
                <a:gd name="connsiteX1" fmla="*/ 112069 w 112069"/>
                <a:gd name="connsiteY1" fmla="*/ 0 h 328343"/>
                <a:gd name="connsiteX2" fmla="*/ 112069 w 112069"/>
                <a:gd name="connsiteY2" fmla="*/ 328344 h 328343"/>
                <a:gd name="connsiteX3" fmla="*/ 0 w 112069"/>
                <a:gd name="connsiteY3" fmla="*/ 328344 h 328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069" h="328343">
                  <a:moveTo>
                    <a:pt x="0" y="0"/>
                  </a:moveTo>
                  <a:lnTo>
                    <a:pt x="112069" y="0"/>
                  </a:lnTo>
                  <a:lnTo>
                    <a:pt x="112069" y="328344"/>
                  </a:lnTo>
                  <a:lnTo>
                    <a:pt x="0" y="328344"/>
                  </a:lnTo>
                  <a:close/>
                </a:path>
              </a:pathLst>
            </a:custGeom>
            <a:solidFill>
              <a:srgbClr val="FFF4C7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id="{345B0FD2-EE45-4E51-B303-32D814475319}"/>
                </a:ext>
              </a:extLst>
            </p:cNvPr>
            <p:cNvSpPr/>
            <p:nvPr/>
          </p:nvSpPr>
          <p:spPr>
            <a:xfrm>
              <a:off x="9944983" y="5211483"/>
              <a:ext cx="112069" cy="328343"/>
            </a:xfrm>
            <a:custGeom>
              <a:avLst/>
              <a:gdLst>
                <a:gd name="connsiteX0" fmla="*/ 0 w 112069"/>
                <a:gd name="connsiteY0" fmla="*/ 0 h 328343"/>
                <a:gd name="connsiteX1" fmla="*/ 112069 w 112069"/>
                <a:gd name="connsiteY1" fmla="*/ 0 h 328343"/>
                <a:gd name="connsiteX2" fmla="*/ 112069 w 112069"/>
                <a:gd name="connsiteY2" fmla="*/ 328343 h 328343"/>
                <a:gd name="connsiteX3" fmla="*/ 0 w 112069"/>
                <a:gd name="connsiteY3" fmla="*/ 328343 h 328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069" h="328343">
                  <a:moveTo>
                    <a:pt x="0" y="0"/>
                  </a:moveTo>
                  <a:lnTo>
                    <a:pt x="112069" y="0"/>
                  </a:lnTo>
                  <a:lnTo>
                    <a:pt x="112069" y="328343"/>
                  </a:lnTo>
                  <a:lnTo>
                    <a:pt x="0" y="328343"/>
                  </a:lnTo>
                  <a:close/>
                </a:path>
              </a:pathLst>
            </a:custGeom>
            <a:solidFill>
              <a:srgbClr val="FFF4C7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97" name="Freeform: Shape 796">
              <a:extLst>
                <a:ext uri="{FF2B5EF4-FFF2-40B4-BE49-F238E27FC236}">
                  <a16:creationId xmlns:a16="http://schemas.microsoft.com/office/drawing/2014/main" id="{402F0A20-DF09-4296-BB6A-82231F45AF3E}"/>
                </a:ext>
              </a:extLst>
            </p:cNvPr>
            <p:cNvSpPr/>
            <p:nvPr/>
          </p:nvSpPr>
          <p:spPr>
            <a:xfrm rot="19273799">
              <a:off x="10535795" y="5263188"/>
              <a:ext cx="235427" cy="235427"/>
            </a:xfrm>
            <a:custGeom>
              <a:avLst/>
              <a:gdLst>
                <a:gd name="connsiteX0" fmla="*/ 235235 w 235427"/>
                <a:gd name="connsiteY0" fmla="*/ 117667 h 235427"/>
                <a:gd name="connsiteX1" fmla="*/ 117522 w 235427"/>
                <a:gd name="connsiteY1" fmla="*/ 235381 h 235427"/>
                <a:gd name="connsiteX2" fmla="*/ -192 w 235427"/>
                <a:gd name="connsiteY2" fmla="*/ 117667 h 235427"/>
                <a:gd name="connsiteX3" fmla="*/ 117522 w 235427"/>
                <a:gd name="connsiteY3" fmla="*/ -46 h 235427"/>
                <a:gd name="connsiteX4" fmla="*/ 235235 w 235427"/>
                <a:gd name="connsiteY4" fmla="*/ 117667 h 235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427" h="235427">
                  <a:moveTo>
                    <a:pt x="235235" y="117667"/>
                  </a:moveTo>
                  <a:cubicBezTo>
                    <a:pt x="235235" y="182679"/>
                    <a:pt x="182533" y="235381"/>
                    <a:pt x="117522" y="235381"/>
                  </a:cubicBezTo>
                  <a:cubicBezTo>
                    <a:pt x="52510" y="235381"/>
                    <a:pt x="-192" y="182679"/>
                    <a:pt x="-192" y="117667"/>
                  </a:cubicBezTo>
                  <a:cubicBezTo>
                    <a:pt x="-192" y="52656"/>
                    <a:pt x="52510" y="-46"/>
                    <a:pt x="117522" y="-46"/>
                  </a:cubicBezTo>
                  <a:cubicBezTo>
                    <a:pt x="182533" y="-46"/>
                    <a:pt x="235235" y="52656"/>
                    <a:pt x="235235" y="117667"/>
                  </a:cubicBezTo>
                  <a:close/>
                </a:path>
              </a:pathLst>
            </a:custGeom>
            <a:solidFill>
              <a:srgbClr val="FFF4C7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id="{25B4FEE8-1F2A-493F-801C-00613125BC93}"/>
                </a:ext>
              </a:extLst>
            </p:cNvPr>
            <p:cNvSpPr/>
            <p:nvPr/>
          </p:nvSpPr>
          <p:spPr>
            <a:xfrm>
              <a:off x="9727309" y="4922892"/>
              <a:ext cx="1359399" cy="288735"/>
            </a:xfrm>
            <a:custGeom>
              <a:avLst/>
              <a:gdLst>
                <a:gd name="connsiteX0" fmla="*/ 1308648 w 1359399"/>
                <a:gd name="connsiteY0" fmla="*/ 288690 h 288735"/>
                <a:gd name="connsiteX1" fmla="*/ -192 w 1359399"/>
                <a:gd name="connsiteY1" fmla="*/ 288690 h 288735"/>
                <a:gd name="connsiteX2" fmla="*/ -192 w 1359399"/>
                <a:gd name="connsiteY2" fmla="*/ 257766 h 288735"/>
                <a:gd name="connsiteX3" fmla="*/ 1308648 w 1359399"/>
                <a:gd name="connsiteY3" fmla="*/ 257766 h 288735"/>
                <a:gd name="connsiteX4" fmla="*/ 1328669 w 1359399"/>
                <a:gd name="connsiteY4" fmla="*/ 237552 h 288735"/>
                <a:gd name="connsiteX5" fmla="*/ 1328669 w 1359399"/>
                <a:gd name="connsiteY5" fmla="*/ 237552 h 288735"/>
                <a:gd name="connsiteX6" fmla="*/ 1328669 w 1359399"/>
                <a:gd name="connsiteY6" fmla="*/ 51092 h 288735"/>
                <a:gd name="connsiteX7" fmla="*/ 1308648 w 1359399"/>
                <a:gd name="connsiteY7" fmla="*/ 30878 h 288735"/>
                <a:gd name="connsiteX8" fmla="*/ 1308648 w 1359399"/>
                <a:gd name="connsiteY8" fmla="*/ 30878 h 288735"/>
                <a:gd name="connsiteX9" fmla="*/ -192 w 1359399"/>
                <a:gd name="connsiteY9" fmla="*/ 30878 h 288735"/>
                <a:gd name="connsiteX10" fmla="*/ -192 w 1359399"/>
                <a:gd name="connsiteY10" fmla="*/ -46 h 288735"/>
                <a:gd name="connsiteX11" fmla="*/ 1308648 w 1359399"/>
                <a:gd name="connsiteY11" fmla="*/ -46 h 288735"/>
                <a:gd name="connsiteX12" fmla="*/ 1359207 w 1359399"/>
                <a:gd name="connsiteY12" fmla="*/ 51092 h 288735"/>
                <a:gd name="connsiteX13" fmla="*/ 1359207 w 1359399"/>
                <a:gd name="connsiteY13" fmla="*/ 237552 h 288735"/>
                <a:gd name="connsiteX14" fmla="*/ 1308648 w 1359399"/>
                <a:gd name="connsiteY14" fmla="*/ 288690 h 288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59399" h="288735">
                  <a:moveTo>
                    <a:pt x="1308648" y="288690"/>
                  </a:moveTo>
                  <a:lnTo>
                    <a:pt x="-192" y="288690"/>
                  </a:lnTo>
                  <a:lnTo>
                    <a:pt x="-192" y="257766"/>
                  </a:lnTo>
                  <a:lnTo>
                    <a:pt x="1308648" y="257766"/>
                  </a:lnTo>
                  <a:cubicBezTo>
                    <a:pt x="1319758" y="257713"/>
                    <a:pt x="1328722" y="248662"/>
                    <a:pt x="1328669" y="237552"/>
                  </a:cubicBezTo>
                  <a:cubicBezTo>
                    <a:pt x="1328669" y="237552"/>
                    <a:pt x="1328669" y="237552"/>
                    <a:pt x="1328669" y="237552"/>
                  </a:cubicBezTo>
                  <a:lnTo>
                    <a:pt x="1328669" y="51092"/>
                  </a:lnTo>
                  <a:cubicBezTo>
                    <a:pt x="1328722" y="39981"/>
                    <a:pt x="1319758" y="30931"/>
                    <a:pt x="1308648" y="30878"/>
                  </a:cubicBezTo>
                  <a:cubicBezTo>
                    <a:pt x="1308648" y="30878"/>
                    <a:pt x="1308648" y="30878"/>
                    <a:pt x="1308648" y="30878"/>
                  </a:cubicBezTo>
                  <a:lnTo>
                    <a:pt x="-192" y="30878"/>
                  </a:lnTo>
                  <a:lnTo>
                    <a:pt x="-192" y="-46"/>
                  </a:lnTo>
                  <a:lnTo>
                    <a:pt x="1308648" y="-46"/>
                  </a:lnTo>
                  <a:cubicBezTo>
                    <a:pt x="1336720" y="142"/>
                    <a:pt x="1359342" y="23019"/>
                    <a:pt x="1359207" y="51092"/>
                  </a:cubicBezTo>
                  <a:lnTo>
                    <a:pt x="1359207" y="237552"/>
                  </a:lnTo>
                  <a:cubicBezTo>
                    <a:pt x="1359342" y="265624"/>
                    <a:pt x="1336720" y="288501"/>
                    <a:pt x="1308648" y="288690"/>
                  </a:cubicBezTo>
                  <a:close/>
                </a:path>
              </a:pathLst>
            </a:custGeom>
            <a:solidFill>
              <a:srgbClr val="00AEC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id="{90EC50BC-638B-412F-A9F5-90BFD724F43A}"/>
                </a:ext>
              </a:extLst>
            </p:cNvPr>
            <p:cNvSpPr/>
            <p:nvPr/>
          </p:nvSpPr>
          <p:spPr>
            <a:xfrm>
              <a:off x="9358007" y="4733344"/>
              <a:ext cx="1370494" cy="189402"/>
            </a:xfrm>
            <a:custGeom>
              <a:avLst/>
              <a:gdLst>
                <a:gd name="connsiteX0" fmla="*/ 0 w 1370494"/>
                <a:gd name="connsiteY0" fmla="*/ 0 h 189402"/>
                <a:gd name="connsiteX1" fmla="*/ 1370494 w 1370494"/>
                <a:gd name="connsiteY1" fmla="*/ 0 h 189402"/>
                <a:gd name="connsiteX2" fmla="*/ 1370494 w 1370494"/>
                <a:gd name="connsiteY2" fmla="*/ 189403 h 189402"/>
                <a:gd name="connsiteX3" fmla="*/ 0 w 1370494"/>
                <a:gd name="connsiteY3" fmla="*/ 189403 h 189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0494" h="189402">
                  <a:moveTo>
                    <a:pt x="0" y="0"/>
                  </a:moveTo>
                  <a:lnTo>
                    <a:pt x="1370494" y="0"/>
                  </a:lnTo>
                  <a:lnTo>
                    <a:pt x="1370494" y="189403"/>
                  </a:lnTo>
                  <a:lnTo>
                    <a:pt x="0" y="189403"/>
                  </a:lnTo>
                  <a:close/>
                </a:path>
              </a:pathLst>
            </a:custGeom>
            <a:solidFill>
              <a:srgbClr val="B8A9CC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id="{C9BA6B6F-60C6-4CE7-BCBB-FBA836374451}"/>
                </a:ext>
              </a:extLst>
            </p:cNvPr>
            <p:cNvSpPr/>
            <p:nvPr/>
          </p:nvSpPr>
          <p:spPr>
            <a:xfrm>
              <a:off x="9516245" y="4820761"/>
              <a:ext cx="957290" cy="17271"/>
            </a:xfrm>
            <a:custGeom>
              <a:avLst/>
              <a:gdLst>
                <a:gd name="connsiteX0" fmla="*/ 0 w 957290"/>
                <a:gd name="connsiteY0" fmla="*/ 0 h 17271"/>
                <a:gd name="connsiteX1" fmla="*/ 957291 w 957290"/>
                <a:gd name="connsiteY1" fmla="*/ 0 h 17271"/>
                <a:gd name="connsiteX2" fmla="*/ 957291 w 957290"/>
                <a:gd name="connsiteY2" fmla="*/ 17271 h 17271"/>
                <a:gd name="connsiteX3" fmla="*/ 0 w 957290"/>
                <a:gd name="connsiteY3" fmla="*/ 17271 h 17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290" h="17271">
                  <a:moveTo>
                    <a:pt x="0" y="0"/>
                  </a:moveTo>
                  <a:lnTo>
                    <a:pt x="957291" y="0"/>
                  </a:lnTo>
                  <a:lnTo>
                    <a:pt x="957291" y="17271"/>
                  </a:lnTo>
                  <a:lnTo>
                    <a:pt x="0" y="17271"/>
                  </a:lnTo>
                  <a:close/>
                </a:path>
              </a:pathLst>
            </a:custGeom>
            <a:solidFill>
              <a:srgbClr val="FFE3C9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id="{B19A8BE2-F17D-4469-9B49-1CE1C21EF829}"/>
                </a:ext>
              </a:extLst>
            </p:cNvPr>
            <p:cNvSpPr/>
            <p:nvPr/>
          </p:nvSpPr>
          <p:spPr>
            <a:xfrm>
              <a:off x="10514977" y="4734116"/>
              <a:ext cx="20599" cy="188003"/>
            </a:xfrm>
            <a:custGeom>
              <a:avLst/>
              <a:gdLst>
                <a:gd name="connsiteX0" fmla="*/ 0 w 20599"/>
                <a:gd name="connsiteY0" fmla="*/ 0 h 188003"/>
                <a:gd name="connsiteX1" fmla="*/ 20600 w 20599"/>
                <a:gd name="connsiteY1" fmla="*/ 0 h 188003"/>
                <a:gd name="connsiteX2" fmla="*/ 20600 w 20599"/>
                <a:gd name="connsiteY2" fmla="*/ 188004 h 188003"/>
                <a:gd name="connsiteX3" fmla="*/ 0 w 20599"/>
                <a:gd name="connsiteY3" fmla="*/ 188004 h 188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99" h="188003">
                  <a:moveTo>
                    <a:pt x="0" y="0"/>
                  </a:moveTo>
                  <a:lnTo>
                    <a:pt x="20600" y="0"/>
                  </a:lnTo>
                  <a:lnTo>
                    <a:pt x="20600" y="188004"/>
                  </a:lnTo>
                  <a:lnTo>
                    <a:pt x="0" y="188004"/>
                  </a:lnTo>
                  <a:close/>
                </a:path>
              </a:pathLst>
            </a:custGeom>
            <a:solidFill>
              <a:srgbClr val="FFE3C9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id="{6FA4E4A6-9842-4328-BCAB-9FFF63A7D428}"/>
                </a:ext>
              </a:extLst>
            </p:cNvPr>
            <p:cNvSpPr/>
            <p:nvPr/>
          </p:nvSpPr>
          <p:spPr>
            <a:xfrm>
              <a:off x="10571952" y="4735756"/>
              <a:ext cx="20599" cy="188003"/>
            </a:xfrm>
            <a:custGeom>
              <a:avLst/>
              <a:gdLst>
                <a:gd name="connsiteX0" fmla="*/ 0 w 20599"/>
                <a:gd name="connsiteY0" fmla="*/ 0 h 188003"/>
                <a:gd name="connsiteX1" fmla="*/ 20600 w 20599"/>
                <a:gd name="connsiteY1" fmla="*/ 0 h 188003"/>
                <a:gd name="connsiteX2" fmla="*/ 20600 w 20599"/>
                <a:gd name="connsiteY2" fmla="*/ 188004 h 188003"/>
                <a:gd name="connsiteX3" fmla="*/ 0 w 20599"/>
                <a:gd name="connsiteY3" fmla="*/ 188004 h 188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99" h="188003">
                  <a:moveTo>
                    <a:pt x="0" y="0"/>
                  </a:moveTo>
                  <a:lnTo>
                    <a:pt x="20600" y="0"/>
                  </a:lnTo>
                  <a:lnTo>
                    <a:pt x="20600" y="188004"/>
                  </a:lnTo>
                  <a:lnTo>
                    <a:pt x="0" y="188004"/>
                  </a:lnTo>
                  <a:close/>
                </a:path>
              </a:pathLst>
            </a:custGeom>
            <a:solidFill>
              <a:srgbClr val="FFE3C9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id="{4B5B2A18-582A-4D03-B320-DD027210B83F}"/>
                </a:ext>
              </a:extLst>
            </p:cNvPr>
            <p:cNvSpPr/>
            <p:nvPr/>
          </p:nvSpPr>
          <p:spPr>
            <a:xfrm>
              <a:off x="9649203" y="4499123"/>
              <a:ext cx="1388440" cy="234220"/>
            </a:xfrm>
            <a:custGeom>
              <a:avLst/>
              <a:gdLst>
                <a:gd name="connsiteX0" fmla="*/ 0 w 1388440"/>
                <a:gd name="connsiteY0" fmla="*/ 0 h 234220"/>
                <a:gd name="connsiteX1" fmla="*/ 1388441 w 1388440"/>
                <a:gd name="connsiteY1" fmla="*/ 0 h 234220"/>
                <a:gd name="connsiteX2" fmla="*/ 1388441 w 1388440"/>
                <a:gd name="connsiteY2" fmla="*/ 234221 h 234220"/>
                <a:gd name="connsiteX3" fmla="*/ 0 w 1388440"/>
                <a:gd name="connsiteY3" fmla="*/ 234221 h 234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440" h="234220">
                  <a:moveTo>
                    <a:pt x="0" y="0"/>
                  </a:moveTo>
                  <a:lnTo>
                    <a:pt x="1388441" y="0"/>
                  </a:lnTo>
                  <a:lnTo>
                    <a:pt x="1388441" y="234221"/>
                  </a:lnTo>
                  <a:lnTo>
                    <a:pt x="0" y="234221"/>
                  </a:lnTo>
                  <a:close/>
                </a:path>
              </a:pathLst>
            </a:custGeom>
            <a:solidFill>
              <a:srgbClr val="A9C8CD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id="{0C175DFE-C001-4EA4-AC94-1FCCF09F3F26}"/>
                </a:ext>
              </a:extLst>
            </p:cNvPr>
            <p:cNvSpPr/>
            <p:nvPr/>
          </p:nvSpPr>
          <p:spPr>
            <a:xfrm>
              <a:off x="9799047" y="4495649"/>
              <a:ext cx="79746" cy="237646"/>
            </a:xfrm>
            <a:custGeom>
              <a:avLst/>
              <a:gdLst>
                <a:gd name="connsiteX0" fmla="*/ 0 w 79746"/>
                <a:gd name="connsiteY0" fmla="*/ 0 h 237646"/>
                <a:gd name="connsiteX1" fmla="*/ 79746 w 79746"/>
                <a:gd name="connsiteY1" fmla="*/ 0 h 237646"/>
                <a:gd name="connsiteX2" fmla="*/ 79746 w 79746"/>
                <a:gd name="connsiteY2" fmla="*/ 237646 h 237646"/>
                <a:gd name="connsiteX3" fmla="*/ 0 w 79746"/>
                <a:gd name="connsiteY3" fmla="*/ 237646 h 237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746" h="237646">
                  <a:moveTo>
                    <a:pt x="0" y="0"/>
                  </a:moveTo>
                  <a:lnTo>
                    <a:pt x="79746" y="0"/>
                  </a:lnTo>
                  <a:lnTo>
                    <a:pt x="79746" y="237646"/>
                  </a:lnTo>
                  <a:lnTo>
                    <a:pt x="0" y="237646"/>
                  </a:lnTo>
                  <a:close/>
                </a:path>
              </a:pathLst>
            </a:custGeom>
            <a:solidFill>
              <a:srgbClr val="D9EFF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id="{7703CDC3-B8BB-4A9C-8839-3831E385907B}"/>
                </a:ext>
              </a:extLst>
            </p:cNvPr>
            <p:cNvSpPr/>
            <p:nvPr/>
          </p:nvSpPr>
          <p:spPr>
            <a:xfrm>
              <a:off x="9954342" y="4577470"/>
              <a:ext cx="971619" cy="39848"/>
            </a:xfrm>
            <a:custGeom>
              <a:avLst/>
              <a:gdLst>
                <a:gd name="connsiteX0" fmla="*/ 0 w 971619"/>
                <a:gd name="connsiteY0" fmla="*/ 0 h 39848"/>
                <a:gd name="connsiteX1" fmla="*/ 971619 w 971619"/>
                <a:gd name="connsiteY1" fmla="*/ 0 h 39848"/>
                <a:gd name="connsiteX2" fmla="*/ 971619 w 971619"/>
                <a:gd name="connsiteY2" fmla="*/ 39849 h 39848"/>
                <a:gd name="connsiteX3" fmla="*/ 0 w 971619"/>
                <a:gd name="connsiteY3" fmla="*/ 39849 h 39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1619" h="39848">
                  <a:moveTo>
                    <a:pt x="0" y="0"/>
                  </a:moveTo>
                  <a:lnTo>
                    <a:pt x="971619" y="0"/>
                  </a:lnTo>
                  <a:lnTo>
                    <a:pt x="971619" y="39849"/>
                  </a:lnTo>
                  <a:lnTo>
                    <a:pt x="0" y="39849"/>
                  </a:lnTo>
                  <a:close/>
                </a:path>
              </a:pathLst>
            </a:custGeom>
            <a:solidFill>
              <a:srgbClr val="D9EFF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06" name="Freeform: Shape 805">
              <a:extLst>
                <a:ext uri="{FF2B5EF4-FFF2-40B4-BE49-F238E27FC236}">
                  <a16:creationId xmlns:a16="http://schemas.microsoft.com/office/drawing/2014/main" id="{5B086192-740D-4D49-AA24-D95A8A34FB4B}"/>
                </a:ext>
              </a:extLst>
            </p:cNvPr>
            <p:cNvSpPr/>
            <p:nvPr/>
          </p:nvSpPr>
          <p:spPr>
            <a:xfrm>
              <a:off x="9726827" y="4238802"/>
              <a:ext cx="1480537" cy="38594"/>
            </a:xfrm>
            <a:custGeom>
              <a:avLst/>
              <a:gdLst>
                <a:gd name="connsiteX0" fmla="*/ 1461048 w 1480537"/>
                <a:gd name="connsiteY0" fmla="*/ 38548 h 38594"/>
                <a:gd name="connsiteX1" fmla="*/ 19105 w 1480537"/>
                <a:gd name="connsiteY1" fmla="*/ 38548 h 38594"/>
                <a:gd name="connsiteX2" fmla="*/ -192 w 1480537"/>
                <a:gd name="connsiteY2" fmla="*/ 19251 h 38594"/>
                <a:gd name="connsiteX3" fmla="*/ -192 w 1480537"/>
                <a:gd name="connsiteY3" fmla="*/ 19251 h 38594"/>
                <a:gd name="connsiteX4" fmla="*/ 19105 w 1480537"/>
                <a:gd name="connsiteY4" fmla="*/ -46 h 38594"/>
                <a:gd name="connsiteX5" fmla="*/ 1461048 w 1480537"/>
                <a:gd name="connsiteY5" fmla="*/ -46 h 38594"/>
                <a:gd name="connsiteX6" fmla="*/ 1480345 w 1480537"/>
                <a:gd name="connsiteY6" fmla="*/ 19251 h 38594"/>
                <a:gd name="connsiteX7" fmla="*/ 1480345 w 1480537"/>
                <a:gd name="connsiteY7" fmla="*/ 19251 h 38594"/>
                <a:gd name="connsiteX8" fmla="*/ 1461048 w 1480537"/>
                <a:gd name="connsiteY8" fmla="*/ 38548 h 38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0537" h="38594">
                  <a:moveTo>
                    <a:pt x="1461048" y="38548"/>
                  </a:moveTo>
                  <a:lnTo>
                    <a:pt x="19105" y="38548"/>
                  </a:lnTo>
                  <a:cubicBezTo>
                    <a:pt x="8449" y="38548"/>
                    <a:pt x="-192" y="29908"/>
                    <a:pt x="-192" y="19251"/>
                  </a:cubicBezTo>
                  <a:lnTo>
                    <a:pt x="-192" y="19251"/>
                  </a:lnTo>
                  <a:cubicBezTo>
                    <a:pt x="-192" y="8594"/>
                    <a:pt x="8449" y="-46"/>
                    <a:pt x="19105" y="-46"/>
                  </a:cubicBezTo>
                  <a:lnTo>
                    <a:pt x="1461048" y="-46"/>
                  </a:lnTo>
                  <a:cubicBezTo>
                    <a:pt x="1471705" y="-46"/>
                    <a:pt x="1480345" y="8594"/>
                    <a:pt x="1480345" y="19251"/>
                  </a:cubicBezTo>
                  <a:lnTo>
                    <a:pt x="1480345" y="19251"/>
                  </a:lnTo>
                  <a:cubicBezTo>
                    <a:pt x="1480345" y="29908"/>
                    <a:pt x="1471705" y="38548"/>
                    <a:pt x="1461048" y="38548"/>
                  </a:cubicBezTo>
                  <a:close/>
                </a:path>
              </a:pathLst>
            </a:custGeom>
            <a:solidFill>
              <a:srgbClr val="9F97B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07" name="Freeform: Shape 806">
              <a:extLst>
                <a:ext uri="{FF2B5EF4-FFF2-40B4-BE49-F238E27FC236}">
                  <a16:creationId xmlns:a16="http://schemas.microsoft.com/office/drawing/2014/main" id="{FFD45CC1-EE2E-48C3-8485-5B363962175A}"/>
                </a:ext>
              </a:extLst>
            </p:cNvPr>
            <p:cNvSpPr/>
            <p:nvPr/>
          </p:nvSpPr>
          <p:spPr>
            <a:xfrm>
              <a:off x="9727020" y="4456910"/>
              <a:ext cx="1480151" cy="38256"/>
            </a:xfrm>
            <a:custGeom>
              <a:avLst/>
              <a:gdLst>
                <a:gd name="connsiteX0" fmla="*/ 1461047 w 1480151"/>
                <a:gd name="connsiteY0" fmla="*/ 0 h 38256"/>
                <a:gd name="connsiteX1" fmla="*/ 1480151 w 1480151"/>
                <a:gd name="connsiteY1" fmla="*/ 0 h 38256"/>
                <a:gd name="connsiteX2" fmla="*/ 1480151 w 1480151"/>
                <a:gd name="connsiteY2" fmla="*/ 38257 h 38256"/>
                <a:gd name="connsiteX3" fmla="*/ 1461047 w 1480151"/>
                <a:gd name="connsiteY3" fmla="*/ 38257 h 38256"/>
                <a:gd name="connsiteX4" fmla="*/ 19104 w 1480151"/>
                <a:gd name="connsiteY4" fmla="*/ 38257 h 38256"/>
                <a:gd name="connsiteX5" fmla="*/ 0 w 1480151"/>
                <a:gd name="connsiteY5" fmla="*/ 38257 h 38256"/>
                <a:gd name="connsiteX6" fmla="*/ 0 w 1480151"/>
                <a:gd name="connsiteY6" fmla="*/ 0 h 38256"/>
                <a:gd name="connsiteX7" fmla="*/ 19104 w 1480151"/>
                <a:gd name="connsiteY7" fmla="*/ 0 h 3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0151" h="38256">
                  <a:moveTo>
                    <a:pt x="1461047" y="0"/>
                  </a:moveTo>
                  <a:cubicBezTo>
                    <a:pt x="1471598" y="0"/>
                    <a:pt x="1480151" y="0"/>
                    <a:pt x="1480151" y="0"/>
                  </a:cubicBezTo>
                  <a:lnTo>
                    <a:pt x="1480151" y="38257"/>
                  </a:lnTo>
                  <a:cubicBezTo>
                    <a:pt x="1480151" y="38257"/>
                    <a:pt x="1471598" y="38257"/>
                    <a:pt x="1461047" y="38257"/>
                  </a:cubicBezTo>
                  <a:lnTo>
                    <a:pt x="19104" y="38257"/>
                  </a:lnTo>
                  <a:cubicBezTo>
                    <a:pt x="8553" y="38257"/>
                    <a:pt x="0" y="38257"/>
                    <a:pt x="0" y="38257"/>
                  </a:cubicBezTo>
                  <a:lnTo>
                    <a:pt x="0" y="0"/>
                  </a:lnTo>
                  <a:cubicBezTo>
                    <a:pt x="0" y="0"/>
                    <a:pt x="8553" y="0"/>
                    <a:pt x="19104" y="0"/>
                  </a:cubicBezTo>
                  <a:close/>
                </a:path>
              </a:pathLst>
            </a:custGeom>
            <a:solidFill>
              <a:srgbClr val="9F97B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08" name="Freeform: Shape 807">
              <a:extLst>
                <a:ext uri="{FF2B5EF4-FFF2-40B4-BE49-F238E27FC236}">
                  <a16:creationId xmlns:a16="http://schemas.microsoft.com/office/drawing/2014/main" id="{4E1BD410-5E20-47A7-8343-7D7B25DD6374}"/>
                </a:ext>
              </a:extLst>
            </p:cNvPr>
            <p:cNvSpPr/>
            <p:nvPr/>
          </p:nvSpPr>
          <p:spPr>
            <a:xfrm>
              <a:off x="9844395" y="4342236"/>
              <a:ext cx="74921" cy="142655"/>
            </a:xfrm>
            <a:custGeom>
              <a:avLst/>
              <a:gdLst>
                <a:gd name="connsiteX0" fmla="*/ 74922 w 74921"/>
                <a:gd name="connsiteY0" fmla="*/ 142655 h 142655"/>
                <a:gd name="connsiteX1" fmla="*/ 36279 w 74921"/>
                <a:gd name="connsiteY1" fmla="*/ 106328 h 142655"/>
                <a:gd name="connsiteX2" fmla="*/ 0 w 74921"/>
                <a:gd name="connsiteY2" fmla="*/ 142655 h 142655"/>
                <a:gd name="connsiteX3" fmla="*/ 0 w 74921"/>
                <a:gd name="connsiteY3" fmla="*/ 0 h 142655"/>
                <a:gd name="connsiteX4" fmla="*/ 74922 w 74921"/>
                <a:gd name="connsiteY4" fmla="*/ 0 h 142655"/>
                <a:gd name="connsiteX5" fmla="*/ 74922 w 74921"/>
                <a:gd name="connsiteY5" fmla="*/ 142655 h 142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921" h="142655">
                  <a:moveTo>
                    <a:pt x="74922" y="142655"/>
                  </a:moveTo>
                  <a:lnTo>
                    <a:pt x="36279" y="106328"/>
                  </a:lnTo>
                  <a:lnTo>
                    <a:pt x="0" y="142655"/>
                  </a:lnTo>
                  <a:lnTo>
                    <a:pt x="0" y="0"/>
                  </a:lnTo>
                  <a:lnTo>
                    <a:pt x="74922" y="0"/>
                  </a:lnTo>
                  <a:lnTo>
                    <a:pt x="74922" y="142655"/>
                  </a:lnTo>
                  <a:close/>
                </a:path>
              </a:pathLst>
            </a:custGeom>
            <a:solidFill>
              <a:srgbClr val="474445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09" name="Freeform: Shape 808">
              <a:extLst>
                <a:ext uri="{FF2B5EF4-FFF2-40B4-BE49-F238E27FC236}">
                  <a16:creationId xmlns:a16="http://schemas.microsoft.com/office/drawing/2014/main" id="{11A7E64C-B527-4EC5-B379-1E09BC6F5B5B}"/>
                </a:ext>
              </a:extLst>
            </p:cNvPr>
            <p:cNvSpPr/>
            <p:nvPr/>
          </p:nvSpPr>
          <p:spPr>
            <a:xfrm>
              <a:off x="9816511" y="4328052"/>
              <a:ext cx="1319211" cy="4824"/>
            </a:xfrm>
            <a:custGeom>
              <a:avLst/>
              <a:gdLst>
                <a:gd name="connsiteX0" fmla="*/ 0 w 1319211"/>
                <a:gd name="connsiteY0" fmla="*/ 0 h 4824"/>
                <a:gd name="connsiteX1" fmla="*/ 1319212 w 1319211"/>
                <a:gd name="connsiteY1" fmla="*/ 0 h 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19211" h="4824">
                  <a:moveTo>
                    <a:pt x="0" y="0"/>
                  </a:moveTo>
                  <a:lnTo>
                    <a:pt x="1319212" y="0"/>
                  </a:lnTo>
                </a:path>
              </a:pathLst>
            </a:custGeom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10" name="Freeform: Shape 809">
              <a:extLst>
                <a:ext uri="{FF2B5EF4-FFF2-40B4-BE49-F238E27FC236}">
                  <a16:creationId xmlns:a16="http://schemas.microsoft.com/office/drawing/2014/main" id="{C951EB1F-C7AA-465F-9DFB-05CAE5A71306}"/>
                </a:ext>
              </a:extLst>
            </p:cNvPr>
            <p:cNvSpPr/>
            <p:nvPr/>
          </p:nvSpPr>
          <p:spPr>
            <a:xfrm>
              <a:off x="9816511" y="4324000"/>
              <a:ext cx="1319211" cy="8056"/>
            </a:xfrm>
            <a:custGeom>
              <a:avLst/>
              <a:gdLst>
                <a:gd name="connsiteX0" fmla="*/ 0 w 1319211"/>
                <a:gd name="connsiteY0" fmla="*/ 0 h 8056"/>
                <a:gd name="connsiteX1" fmla="*/ 1319212 w 1319211"/>
                <a:gd name="connsiteY1" fmla="*/ 0 h 8056"/>
                <a:gd name="connsiteX2" fmla="*/ 1319212 w 1319211"/>
                <a:gd name="connsiteY2" fmla="*/ 8057 h 8056"/>
                <a:gd name="connsiteX3" fmla="*/ 0 w 1319211"/>
                <a:gd name="connsiteY3" fmla="*/ 8057 h 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9211" h="8056">
                  <a:moveTo>
                    <a:pt x="0" y="0"/>
                  </a:moveTo>
                  <a:lnTo>
                    <a:pt x="1319212" y="0"/>
                  </a:lnTo>
                  <a:lnTo>
                    <a:pt x="1319212" y="8057"/>
                  </a:lnTo>
                  <a:lnTo>
                    <a:pt x="0" y="8057"/>
                  </a:lnTo>
                  <a:close/>
                </a:path>
              </a:pathLst>
            </a:custGeom>
            <a:solidFill>
              <a:srgbClr val="DBDBDA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id="{9E99E2B6-7E3E-41DB-83DE-85555FD9F068}"/>
                </a:ext>
              </a:extLst>
            </p:cNvPr>
            <p:cNvSpPr/>
            <p:nvPr/>
          </p:nvSpPr>
          <p:spPr>
            <a:xfrm>
              <a:off x="9997568" y="4360761"/>
              <a:ext cx="882851" cy="4824"/>
            </a:xfrm>
            <a:custGeom>
              <a:avLst/>
              <a:gdLst>
                <a:gd name="connsiteX0" fmla="*/ 0 w 882851"/>
                <a:gd name="connsiteY0" fmla="*/ 0 h 4824"/>
                <a:gd name="connsiteX1" fmla="*/ 882851 w 882851"/>
                <a:gd name="connsiteY1" fmla="*/ 0 h 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2851" h="4824">
                  <a:moveTo>
                    <a:pt x="0" y="0"/>
                  </a:moveTo>
                  <a:lnTo>
                    <a:pt x="882851" y="0"/>
                  </a:lnTo>
                </a:path>
              </a:pathLst>
            </a:custGeom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id="{7CC2CC8D-1ACF-4D9A-88E0-FBF9AC612DA9}"/>
                </a:ext>
              </a:extLst>
            </p:cNvPr>
            <p:cNvSpPr/>
            <p:nvPr/>
          </p:nvSpPr>
          <p:spPr>
            <a:xfrm>
              <a:off x="9997568" y="4356709"/>
              <a:ext cx="882803" cy="8056"/>
            </a:xfrm>
            <a:custGeom>
              <a:avLst/>
              <a:gdLst>
                <a:gd name="connsiteX0" fmla="*/ 0 w 882803"/>
                <a:gd name="connsiteY0" fmla="*/ 0 h 8056"/>
                <a:gd name="connsiteX1" fmla="*/ 882803 w 882803"/>
                <a:gd name="connsiteY1" fmla="*/ 0 h 8056"/>
                <a:gd name="connsiteX2" fmla="*/ 882803 w 882803"/>
                <a:gd name="connsiteY2" fmla="*/ 8056 h 8056"/>
                <a:gd name="connsiteX3" fmla="*/ 0 w 882803"/>
                <a:gd name="connsiteY3" fmla="*/ 8056 h 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2803" h="8056">
                  <a:moveTo>
                    <a:pt x="0" y="0"/>
                  </a:moveTo>
                  <a:lnTo>
                    <a:pt x="882803" y="0"/>
                  </a:lnTo>
                  <a:lnTo>
                    <a:pt x="882803" y="8056"/>
                  </a:lnTo>
                  <a:lnTo>
                    <a:pt x="0" y="8056"/>
                  </a:lnTo>
                  <a:close/>
                </a:path>
              </a:pathLst>
            </a:custGeom>
            <a:solidFill>
              <a:srgbClr val="DBDBDA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13" name="Freeform: Shape 812">
              <a:extLst>
                <a:ext uri="{FF2B5EF4-FFF2-40B4-BE49-F238E27FC236}">
                  <a16:creationId xmlns:a16="http://schemas.microsoft.com/office/drawing/2014/main" id="{60C5DAE9-82C0-47B7-858A-873A172E382A}"/>
                </a:ext>
              </a:extLst>
            </p:cNvPr>
            <p:cNvSpPr/>
            <p:nvPr/>
          </p:nvSpPr>
          <p:spPr>
            <a:xfrm>
              <a:off x="10309412" y="4403264"/>
              <a:ext cx="797750" cy="4824"/>
            </a:xfrm>
            <a:custGeom>
              <a:avLst/>
              <a:gdLst>
                <a:gd name="connsiteX0" fmla="*/ 0 w 797750"/>
                <a:gd name="connsiteY0" fmla="*/ 0 h 4824"/>
                <a:gd name="connsiteX1" fmla="*/ 797750 w 797750"/>
                <a:gd name="connsiteY1" fmla="*/ 0 h 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7750" h="4824">
                  <a:moveTo>
                    <a:pt x="0" y="0"/>
                  </a:moveTo>
                  <a:lnTo>
                    <a:pt x="797750" y="0"/>
                  </a:lnTo>
                </a:path>
              </a:pathLst>
            </a:custGeom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14" name="Freeform: Shape 813">
              <a:extLst>
                <a:ext uri="{FF2B5EF4-FFF2-40B4-BE49-F238E27FC236}">
                  <a16:creationId xmlns:a16="http://schemas.microsoft.com/office/drawing/2014/main" id="{39325CAE-FD3F-4FC0-9B28-FD02BC492DD5}"/>
                </a:ext>
              </a:extLst>
            </p:cNvPr>
            <p:cNvSpPr/>
            <p:nvPr/>
          </p:nvSpPr>
          <p:spPr>
            <a:xfrm>
              <a:off x="10309412" y="4399211"/>
              <a:ext cx="797798" cy="8056"/>
            </a:xfrm>
            <a:custGeom>
              <a:avLst/>
              <a:gdLst>
                <a:gd name="connsiteX0" fmla="*/ 0 w 797798"/>
                <a:gd name="connsiteY0" fmla="*/ 0 h 8056"/>
                <a:gd name="connsiteX1" fmla="*/ 797799 w 797798"/>
                <a:gd name="connsiteY1" fmla="*/ 0 h 8056"/>
                <a:gd name="connsiteX2" fmla="*/ 797799 w 797798"/>
                <a:gd name="connsiteY2" fmla="*/ 8056 h 8056"/>
                <a:gd name="connsiteX3" fmla="*/ 0 w 797798"/>
                <a:gd name="connsiteY3" fmla="*/ 8056 h 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7798" h="8056">
                  <a:moveTo>
                    <a:pt x="0" y="0"/>
                  </a:moveTo>
                  <a:lnTo>
                    <a:pt x="797799" y="0"/>
                  </a:lnTo>
                  <a:lnTo>
                    <a:pt x="797799" y="8056"/>
                  </a:lnTo>
                  <a:lnTo>
                    <a:pt x="0" y="8056"/>
                  </a:lnTo>
                  <a:close/>
                </a:path>
              </a:pathLst>
            </a:custGeom>
            <a:solidFill>
              <a:srgbClr val="DBDBDA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15" name="Freeform: Shape 814">
              <a:extLst>
                <a:ext uri="{FF2B5EF4-FFF2-40B4-BE49-F238E27FC236}">
                  <a16:creationId xmlns:a16="http://schemas.microsoft.com/office/drawing/2014/main" id="{32221F4D-CEA1-4200-BA04-F4893BF25A72}"/>
                </a:ext>
              </a:extLst>
            </p:cNvPr>
            <p:cNvSpPr/>
            <p:nvPr/>
          </p:nvSpPr>
          <p:spPr>
            <a:xfrm>
              <a:off x="9840247" y="4326026"/>
              <a:ext cx="85583" cy="142655"/>
            </a:xfrm>
            <a:custGeom>
              <a:avLst/>
              <a:gdLst>
                <a:gd name="connsiteX0" fmla="*/ 85583 w 85583"/>
                <a:gd name="connsiteY0" fmla="*/ 142655 h 142655"/>
                <a:gd name="connsiteX1" fmla="*/ 40187 w 85583"/>
                <a:gd name="connsiteY1" fmla="*/ 119402 h 142655"/>
                <a:gd name="connsiteX2" fmla="*/ 0 w 85583"/>
                <a:gd name="connsiteY2" fmla="*/ 142655 h 142655"/>
                <a:gd name="connsiteX3" fmla="*/ 0 w 85583"/>
                <a:gd name="connsiteY3" fmla="*/ 0 h 142655"/>
                <a:gd name="connsiteX4" fmla="*/ 85583 w 85583"/>
                <a:gd name="connsiteY4" fmla="*/ 0 h 142655"/>
                <a:gd name="connsiteX5" fmla="*/ 85583 w 85583"/>
                <a:gd name="connsiteY5" fmla="*/ 142655 h 142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583" h="142655">
                  <a:moveTo>
                    <a:pt x="85583" y="142655"/>
                  </a:moveTo>
                  <a:lnTo>
                    <a:pt x="40187" y="119402"/>
                  </a:lnTo>
                  <a:lnTo>
                    <a:pt x="0" y="142655"/>
                  </a:lnTo>
                  <a:lnTo>
                    <a:pt x="0" y="0"/>
                  </a:lnTo>
                  <a:lnTo>
                    <a:pt x="85583" y="0"/>
                  </a:lnTo>
                  <a:lnTo>
                    <a:pt x="85583" y="142655"/>
                  </a:lnTo>
                  <a:close/>
                </a:path>
              </a:pathLst>
            </a:custGeom>
            <a:solidFill>
              <a:srgbClr val="EF565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16" name="Freeform: Shape 815">
              <a:extLst>
                <a:ext uri="{FF2B5EF4-FFF2-40B4-BE49-F238E27FC236}">
                  <a16:creationId xmlns:a16="http://schemas.microsoft.com/office/drawing/2014/main" id="{DBFE0363-9AF0-4408-A09A-6ECCA5832120}"/>
                </a:ext>
              </a:extLst>
            </p:cNvPr>
            <p:cNvSpPr/>
            <p:nvPr/>
          </p:nvSpPr>
          <p:spPr>
            <a:xfrm>
              <a:off x="10952688" y="5059372"/>
              <a:ext cx="66093" cy="293463"/>
            </a:xfrm>
            <a:custGeom>
              <a:avLst/>
              <a:gdLst>
                <a:gd name="connsiteX0" fmla="*/ 66093 w 66093"/>
                <a:gd name="connsiteY0" fmla="*/ 293464 h 293463"/>
                <a:gd name="connsiteX1" fmla="*/ 31744 w 66093"/>
                <a:gd name="connsiteY1" fmla="*/ 276289 h 293463"/>
                <a:gd name="connsiteX2" fmla="*/ 0 w 66093"/>
                <a:gd name="connsiteY2" fmla="*/ 293464 h 293463"/>
                <a:gd name="connsiteX3" fmla="*/ 0 w 66093"/>
                <a:gd name="connsiteY3" fmla="*/ 0 h 293463"/>
                <a:gd name="connsiteX4" fmla="*/ 66093 w 66093"/>
                <a:gd name="connsiteY4" fmla="*/ 0 h 293463"/>
                <a:gd name="connsiteX5" fmla="*/ 66093 w 66093"/>
                <a:gd name="connsiteY5" fmla="*/ 293464 h 29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93" h="293463">
                  <a:moveTo>
                    <a:pt x="66093" y="293464"/>
                  </a:moveTo>
                  <a:lnTo>
                    <a:pt x="31744" y="276289"/>
                  </a:lnTo>
                  <a:lnTo>
                    <a:pt x="0" y="293464"/>
                  </a:lnTo>
                  <a:lnTo>
                    <a:pt x="0" y="0"/>
                  </a:lnTo>
                  <a:lnTo>
                    <a:pt x="66093" y="0"/>
                  </a:lnTo>
                  <a:lnTo>
                    <a:pt x="66093" y="293464"/>
                  </a:lnTo>
                  <a:close/>
                </a:path>
              </a:pathLst>
            </a:custGeom>
            <a:solidFill>
              <a:srgbClr val="00AEC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17" name="Freeform: Shape 816">
              <a:extLst>
                <a:ext uri="{FF2B5EF4-FFF2-40B4-BE49-F238E27FC236}">
                  <a16:creationId xmlns:a16="http://schemas.microsoft.com/office/drawing/2014/main" id="{3993CE15-1540-42D5-BA2B-C5A8B4F26770}"/>
                </a:ext>
              </a:extLst>
            </p:cNvPr>
            <p:cNvSpPr/>
            <p:nvPr/>
          </p:nvSpPr>
          <p:spPr>
            <a:xfrm>
              <a:off x="9800349" y="5015760"/>
              <a:ext cx="1202318" cy="4824"/>
            </a:xfrm>
            <a:custGeom>
              <a:avLst/>
              <a:gdLst>
                <a:gd name="connsiteX0" fmla="*/ 0 w 1202318"/>
                <a:gd name="connsiteY0" fmla="*/ 0 h 4824"/>
                <a:gd name="connsiteX1" fmla="*/ 1202318 w 1202318"/>
                <a:gd name="connsiteY1" fmla="*/ 0 h 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02318" h="4824">
                  <a:moveTo>
                    <a:pt x="0" y="0"/>
                  </a:moveTo>
                  <a:lnTo>
                    <a:pt x="1202318" y="0"/>
                  </a:lnTo>
                </a:path>
              </a:pathLst>
            </a:custGeom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id="{8D61D75C-9A30-4F85-87AB-F91C3561B739}"/>
                </a:ext>
              </a:extLst>
            </p:cNvPr>
            <p:cNvSpPr/>
            <p:nvPr/>
          </p:nvSpPr>
          <p:spPr>
            <a:xfrm>
              <a:off x="9800349" y="5011756"/>
              <a:ext cx="1202318" cy="8056"/>
            </a:xfrm>
            <a:custGeom>
              <a:avLst/>
              <a:gdLst>
                <a:gd name="connsiteX0" fmla="*/ 0 w 1202318"/>
                <a:gd name="connsiteY0" fmla="*/ 0 h 8056"/>
                <a:gd name="connsiteX1" fmla="*/ 1202318 w 1202318"/>
                <a:gd name="connsiteY1" fmla="*/ 0 h 8056"/>
                <a:gd name="connsiteX2" fmla="*/ 1202318 w 1202318"/>
                <a:gd name="connsiteY2" fmla="*/ 8057 h 8056"/>
                <a:gd name="connsiteX3" fmla="*/ 0 w 1202318"/>
                <a:gd name="connsiteY3" fmla="*/ 8057 h 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2318" h="8056">
                  <a:moveTo>
                    <a:pt x="0" y="0"/>
                  </a:moveTo>
                  <a:lnTo>
                    <a:pt x="1202318" y="0"/>
                  </a:lnTo>
                  <a:lnTo>
                    <a:pt x="1202318" y="8057"/>
                  </a:lnTo>
                  <a:lnTo>
                    <a:pt x="0" y="8057"/>
                  </a:lnTo>
                  <a:close/>
                </a:path>
              </a:pathLst>
            </a:custGeom>
            <a:solidFill>
              <a:srgbClr val="DBDBDA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id="{E239F401-0B90-44C3-B0C9-600AABF9BCCB}"/>
                </a:ext>
              </a:extLst>
            </p:cNvPr>
            <p:cNvSpPr/>
            <p:nvPr/>
          </p:nvSpPr>
          <p:spPr>
            <a:xfrm>
              <a:off x="9858097" y="5053438"/>
              <a:ext cx="1172214" cy="4824"/>
            </a:xfrm>
            <a:custGeom>
              <a:avLst/>
              <a:gdLst>
                <a:gd name="connsiteX0" fmla="*/ 0 w 1172214"/>
                <a:gd name="connsiteY0" fmla="*/ 0 h 4824"/>
                <a:gd name="connsiteX1" fmla="*/ 1172215 w 1172214"/>
                <a:gd name="connsiteY1" fmla="*/ 0 h 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72214" h="4824">
                  <a:moveTo>
                    <a:pt x="0" y="0"/>
                  </a:moveTo>
                  <a:lnTo>
                    <a:pt x="1172215" y="0"/>
                  </a:lnTo>
                </a:path>
              </a:pathLst>
            </a:custGeom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id="{5E5CB8D3-0A1D-4821-8CF1-296A109F9EB7}"/>
                </a:ext>
              </a:extLst>
            </p:cNvPr>
            <p:cNvSpPr/>
            <p:nvPr/>
          </p:nvSpPr>
          <p:spPr>
            <a:xfrm>
              <a:off x="9858097" y="5049385"/>
              <a:ext cx="1172214" cy="8056"/>
            </a:xfrm>
            <a:custGeom>
              <a:avLst/>
              <a:gdLst>
                <a:gd name="connsiteX0" fmla="*/ 0 w 1172214"/>
                <a:gd name="connsiteY0" fmla="*/ 0 h 8056"/>
                <a:gd name="connsiteX1" fmla="*/ 1172215 w 1172214"/>
                <a:gd name="connsiteY1" fmla="*/ 0 h 8056"/>
                <a:gd name="connsiteX2" fmla="*/ 1172215 w 1172214"/>
                <a:gd name="connsiteY2" fmla="*/ 8057 h 8056"/>
                <a:gd name="connsiteX3" fmla="*/ 0 w 1172214"/>
                <a:gd name="connsiteY3" fmla="*/ 8057 h 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2214" h="8056">
                  <a:moveTo>
                    <a:pt x="0" y="0"/>
                  </a:moveTo>
                  <a:lnTo>
                    <a:pt x="1172215" y="0"/>
                  </a:lnTo>
                  <a:lnTo>
                    <a:pt x="1172215" y="8057"/>
                  </a:lnTo>
                  <a:lnTo>
                    <a:pt x="0" y="8057"/>
                  </a:lnTo>
                  <a:close/>
                </a:path>
              </a:pathLst>
            </a:custGeom>
            <a:solidFill>
              <a:srgbClr val="DBDBDA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id="{3D6EE0E9-363C-4EC7-BF91-4219C342F9F7}"/>
                </a:ext>
              </a:extLst>
            </p:cNvPr>
            <p:cNvSpPr/>
            <p:nvPr/>
          </p:nvSpPr>
          <p:spPr>
            <a:xfrm>
              <a:off x="9825484" y="5093576"/>
              <a:ext cx="248452" cy="4824"/>
            </a:xfrm>
            <a:custGeom>
              <a:avLst/>
              <a:gdLst>
                <a:gd name="connsiteX0" fmla="*/ 0 w 248452"/>
                <a:gd name="connsiteY0" fmla="*/ 0 h 4824"/>
                <a:gd name="connsiteX1" fmla="*/ 248453 w 248452"/>
                <a:gd name="connsiteY1" fmla="*/ 0 h 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8452" h="4824">
                  <a:moveTo>
                    <a:pt x="0" y="0"/>
                  </a:moveTo>
                  <a:lnTo>
                    <a:pt x="248453" y="0"/>
                  </a:lnTo>
                </a:path>
              </a:pathLst>
            </a:custGeom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id="{EFFC44F9-5682-4924-BF09-C423B782A50B}"/>
                </a:ext>
              </a:extLst>
            </p:cNvPr>
            <p:cNvSpPr/>
            <p:nvPr/>
          </p:nvSpPr>
          <p:spPr>
            <a:xfrm>
              <a:off x="9825484" y="5089572"/>
              <a:ext cx="248500" cy="8056"/>
            </a:xfrm>
            <a:custGeom>
              <a:avLst/>
              <a:gdLst>
                <a:gd name="connsiteX0" fmla="*/ 0 w 248500"/>
                <a:gd name="connsiteY0" fmla="*/ 0 h 8056"/>
                <a:gd name="connsiteX1" fmla="*/ 248501 w 248500"/>
                <a:gd name="connsiteY1" fmla="*/ 0 h 8056"/>
                <a:gd name="connsiteX2" fmla="*/ 248501 w 248500"/>
                <a:gd name="connsiteY2" fmla="*/ 8057 h 8056"/>
                <a:gd name="connsiteX3" fmla="*/ 0 w 248500"/>
                <a:gd name="connsiteY3" fmla="*/ 8057 h 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500" h="8056">
                  <a:moveTo>
                    <a:pt x="0" y="0"/>
                  </a:moveTo>
                  <a:lnTo>
                    <a:pt x="248501" y="0"/>
                  </a:lnTo>
                  <a:lnTo>
                    <a:pt x="248501" y="8057"/>
                  </a:lnTo>
                  <a:lnTo>
                    <a:pt x="0" y="8057"/>
                  </a:lnTo>
                  <a:close/>
                </a:path>
              </a:pathLst>
            </a:custGeom>
            <a:solidFill>
              <a:srgbClr val="DBDBDA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id="{48145477-2DF6-438B-8C18-B3B94795BDA0}"/>
                </a:ext>
              </a:extLst>
            </p:cNvPr>
            <p:cNvSpPr/>
            <p:nvPr/>
          </p:nvSpPr>
          <p:spPr>
            <a:xfrm>
              <a:off x="9898235" y="5126237"/>
              <a:ext cx="1016581" cy="4824"/>
            </a:xfrm>
            <a:custGeom>
              <a:avLst/>
              <a:gdLst>
                <a:gd name="connsiteX0" fmla="*/ 0 w 1016581"/>
                <a:gd name="connsiteY0" fmla="*/ 0 h 4824"/>
                <a:gd name="connsiteX1" fmla="*/ 1016582 w 1016581"/>
                <a:gd name="connsiteY1" fmla="*/ 0 h 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6581" h="4824">
                  <a:moveTo>
                    <a:pt x="0" y="0"/>
                  </a:moveTo>
                  <a:lnTo>
                    <a:pt x="1016582" y="0"/>
                  </a:lnTo>
                </a:path>
              </a:pathLst>
            </a:custGeom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id="{39BE5211-D18F-430B-9423-F938BE1F1616}"/>
                </a:ext>
              </a:extLst>
            </p:cNvPr>
            <p:cNvSpPr/>
            <p:nvPr/>
          </p:nvSpPr>
          <p:spPr>
            <a:xfrm>
              <a:off x="9898235" y="5122184"/>
              <a:ext cx="1016581" cy="8056"/>
            </a:xfrm>
            <a:custGeom>
              <a:avLst/>
              <a:gdLst>
                <a:gd name="connsiteX0" fmla="*/ 0 w 1016581"/>
                <a:gd name="connsiteY0" fmla="*/ 0 h 8056"/>
                <a:gd name="connsiteX1" fmla="*/ 1016582 w 1016581"/>
                <a:gd name="connsiteY1" fmla="*/ 0 h 8056"/>
                <a:gd name="connsiteX2" fmla="*/ 1016582 w 1016581"/>
                <a:gd name="connsiteY2" fmla="*/ 8056 h 8056"/>
                <a:gd name="connsiteX3" fmla="*/ 0 w 1016581"/>
                <a:gd name="connsiteY3" fmla="*/ 8056 h 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6581" h="8056">
                  <a:moveTo>
                    <a:pt x="0" y="0"/>
                  </a:moveTo>
                  <a:lnTo>
                    <a:pt x="1016582" y="0"/>
                  </a:lnTo>
                  <a:lnTo>
                    <a:pt x="1016582" y="8056"/>
                  </a:lnTo>
                  <a:lnTo>
                    <a:pt x="0" y="8056"/>
                  </a:lnTo>
                  <a:close/>
                </a:path>
              </a:pathLst>
            </a:custGeom>
            <a:solidFill>
              <a:srgbClr val="DBDBDA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id="{C535FAEF-696D-4031-887E-663BB3CC8F17}"/>
                </a:ext>
              </a:extLst>
            </p:cNvPr>
            <p:cNvSpPr/>
            <p:nvPr/>
          </p:nvSpPr>
          <p:spPr>
            <a:xfrm>
              <a:off x="9844974" y="5709353"/>
              <a:ext cx="1056478" cy="4824"/>
            </a:xfrm>
            <a:custGeom>
              <a:avLst/>
              <a:gdLst>
                <a:gd name="connsiteX0" fmla="*/ 0 w 1056478"/>
                <a:gd name="connsiteY0" fmla="*/ 0 h 4824"/>
                <a:gd name="connsiteX1" fmla="*/ 1056479 w 1056478"/>
                <a:gd name="connsiteY1" fmla="*/ 0 h 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6478" h="4824">
                  <a:moveTo>
                    <a:pt x="0" y="0"/>
                  </a:moveTo>
                  <a:lnTo>
                    <a:pt x="1056479" y="0"/>
                  </a:lnTo>
                </a:path>
              </a:pathLst>
            </a:custGeom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id="{388CD47A-01F6-4D26-8A6E-6C6A9E58082D}"/>
                </a:ext>
              </a:extLst>
            </p:cNvPr>
            <p:cNvSpPr/>
            <p:nvPr/>
          </p:nvSpPr>
          <p:spPr>
            <a:xfrm>
              <a:off x="9844974" y="5705349"/>
              <a:ext cx="1056478" cy="8056"/>
            </a:xfrm>
            <a:custGeom>
              <a:avLst/>
              <a:gdLst>
                <a:gd name="connsiteX0" fmla="*/ 0 w 1056478"/>
                <a:gd name="connsiteY0" fmla="*/ 0 h 8056"/>
                <a:gd name="connsiteX1" fmla="*/ 1056479 w 1056478"/>
                <a:gd name="connsiteY1" fmla="*/ 0 h 8056"/>
                <a:gd name="connsiteX2" fmla="*/ 1056479 w 1056478"/>
                <a:gd name="connsiteY2" fmla="*/ 8056 h 8056"/>
                <a:gd name="connsiteX3" fmla="*/ 0 w 1056478"/>
                <a:gd name="connsiteY3" fmla="*/ 8056 h 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6478" h="8056">
                  <a:moveTo>
                    <a:pt x="0" y="0"/>
                  </a:moveTo>
                  <a:lnTo>
                    <a:pt x="1056479" y="0"/>
                  </a:lnTo>
                  <a:lnTo>
                    <a:pt x="1056479" y="8056"/>
                  </a:lnTo>
                  <a:lnTo>
                    <a:pt x="0" y="8056"/>
                  </a:lnTo>
                  <a:close/>
                </a:path>
              </a:pathLst>
            </a:custGeom>
            <a:solidFill>
              <a:srgbClr val="DBDBDA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id="{E28A7512-3ABA-4EB6-9F18-4AF1C8C86305}"/>
                </a:ext>
              </a:extLst>
            </p:cNvPr>
            <p:cNvSpPr/>
            <p:nvPr/>
          </p:nvSpPr>
          <p:spPr>
            <a:xfrm>
              <a:off x="9985941" y="5803765"/>
              <a:ext cx="819218" cy="4824"/>
            </a:xfrm>
            <a:custGeom>
              <a:avLst/>
              <a:gdLst>
                <a:gd name="connsiteX0" fmla="*/ 0 w 819218"/>
                <a:gd name="connsiteY0" fmla="*/ 0 h 4824"/>
                <a:gd name="connsiteX1" fmla="*/ 819219 w 819218"/>
                <a:gd name="connsiteY1" fmla="*/ 0 h 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9218" h="4824">
                  <a:moveTo>
                    <a:pt x="0" y="0"/>
                  </a:moveTo>
                  <a:lnTo>
                    <a:pt x="819219" y="0"/>
                  </a:lnTo>
                </a:path>
              </a:pathLst>
            </a:custGeom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id="{DAE4362E-2D6B-4EAA-89E6-FD845EC885FF}"/>
                </a:ext>
              </a:extLst>
            </p:cNvPr>
            <p:cNvSpPr/>
            <p:nvPr/>
          </p:nvSpPr>
          <p:spPr>
            <a:xfrm>
              <a:off x="9985941" y="5799761"/>
              <a:ext cx="819218" cy="8056"/>
            </a:xfrm>
            <a:custGeom>
              <a:avLst/>
              <a:gdLst>
                <a:gd name="connsiteX0" fmla="*/ 0 w 819218"/>
                <a:gd name="connsiteY0" fmla="*/ 0 h 8056"/>
                <a:gd name="connsiteX1" fmla="*/ 819219 w 819218"/>
                <a:gd name="connsiteY1" fmla="*/ 0 h 8056"/>
                <a:gd name="connsiteX2" fmla="*/ 819219 w 819218"/>
                <a:gd name="connsiteY2" fmla="*/ 8056 h 8056"/>
                <a:gd name="connsiteX3" fmla="*/ 0 w 819218"/>
                <a:gd name="connsiteY3" fmla="*/ 8056 h 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218" h="8056">
                  <a:moveTo>
                    <a:pt x="0" y="0"/>
                  </a:moveTo>
                  <a:lnTo>
                    <a:pt x="819219" y="0"/>
                  </a:lnTo>
                  <a:lnTo>
                    <a:pt x="819219" y="8056"/>
                  </a:lnTo>
                  <a:lnTo>
                    <a:pt x="0" y="8056"/>
                  </a:lnTo>
                  <a:close/>
                </a:path>
              </a:pathLst>
            </a:custGeom>
            <a:solidFill>
              <a:srgbClr val="DBDBDA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id="{6EAC86E1-80E3-4937-B96E-24201D838E5A}"/>
                </a:ext>
              </a:extLst>
            </p:cNvPr>
            <p:cNvSpPr/>
            <p:nvPr/>
          </p:nvSpPr>
          <p:spPr>
            <a:xfrm>
              <a:off x="10058547" y="5844723"/>
              <a:ext cx="376104" cy="4824"/>
            </a:xfrm>
            <a:custGeom>
              <a:avLst/>
              <a:gdLst>
                <a:gd name="connsiteX0" fmla="*/ 0 w 376104"/>
                <a:gd name="connsiteY0" fmla="*/ 0 h 4824"/>
                <a:gd name="connsiteX1" fmla="*/ 376104 w 376104"/>
                <a:gd name="connsiteY1" fmla="*/ 0 h 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104" h="4824">
                  <a:moveTo>
                    <a:pt x="0" y="0"/>
                  </a:moveTo>
                  <a:lnTo>
                    <a:pt x="376104" y="0"/>
                  </a:lnTo>
                </a:path>
              </a:pathLst>
            </a:custGeom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id="{D122C090-2F7B-4DB5-A8AD-8DEA321C992C}"/>
                </a:ext>
              </a:extLst>
            </p:cNvPr>
            <p:cNvSpPr/>
            <p:nvPr/>
          </p:nvSpPr>
          <p:spPr>
            <a:xfrm>
              <a:off x="10058547" y="5840719"/>
              <a:ext cx="376104" cy="8056"/>
            </a:xfrm>
            <a:custGeom>
              <a:avLst/>
              <a:gdLst>
                <a:gd name="connsiteX0" fmla="*/ 0 w 376104"/>
                <a:gd name="connsiteY0" fmla="*/ 0 h 8056"/>
                <a:gd name="connsiteX1" fmla="*/ 376104 w 376104"/>
                <a:gd name="connsiteY1" fmla="*/ 0 h 8056"/>
                <a:gd name="connsiteX2" fmla="*/ 376104 w 376104"/>
                <a:gd name="connsiteY2" fmla="*/ 8056 h 8056"/>
                <a:gd name="connsiteX3" fmla="*/ 0 w 376104"/>
                <a:gd name="connsiteY3" fmla="*/ 8056 h 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6104" h="8056">
                  <a:moveTo>
                    <a:pt x="0" y="0"/>
                  </a:moveTo>
                  <a:lnTo>
                    <a:pt x="376104" y="0"/>
                  </a:lnTo>
                  <a:lnTo>
                    <a:pt x="376104" y="8056"/>
                  </a:lnTo>
                  <a:lnTo>
                    <a:pt x="0" y="8056"/>
                  </a:lnTo>
                  <a:close/>
                </a:path>
              </a:pathLst>
            </a:custGeom>
            <a:solidFill>
              <a:srgbClr val="DBDBDA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id="{8D0485A3-BF78-43F9-971E-609D24188AB9}"/>
                </a:ext>
              </a:extLst>
            </p:cNvPr>
            <p:cNvSpPr/>
            <p:nvPr/>
          </p:nvSpPr>
          <p:spPr>
            <a:xfrm>
              <a:off x="10034329" y="5660434"/>
              <a:ext cx="802478" cy="4824"/>
            </a:xfrm>
            <a:custGeom>
              <a:avLst/>
              <a:gdLst>
                <a:gd name="connsiteX0" fmla="*/ 0 w 802478"/>
                <a:gd name="connsiteY0" fmla="*/ 0 h 4824"/>
                <a:gd name="connsiteX1" fmla="*/ 802478 w 802478"/>
                <a:gd name="connsiteY1" fmla="*/ 0 h 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2478" h="4824">
                  <a:moveTo>
                    <a:pt x="0" y="0"/>
                  </a:moveTo>
                  <a:lnTo>
                    <a:pt x="802478" y="0"/>
                  </a:lnTo>
                </a:path>
              </a:pathLst>
            </a:custGeom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id="{7A4EFD43-E5A8-42D6-AD03-53F7008A6DA3}"/>
                </a:ext>
              </a:extLst>
            </p:cNvPr>
            <p:cNvSpPr/>
            <p:nvPr/>
          </p:nvSpPr>
          <p:spPr>
            <a:xfrm>
              <a:off x="10034329" y="5656382"/>
              <a:ext cx="802478" cy="8056"/>
            </a:xfrm>
            <a:custGeom>
              <a:avLst/>
              <a:gdLst>
                <a:gd name="connsiteX0" fmla="*/ 0 w 802478"/>
                <a:gd name="connsiteY0" fmla="*/ 0 h 8056"/>
                <a:gd name="connsiteX1" fmla="*/ 802478 w 802478"/>
                <a:gd name="connsiteY1" fmla="*/ 0 h 8056"/>
                <a:gd name="connsiteX2" fmla="*/ 802478 w 802478"/>
                <a:gd name="connsiteY2" fmla="*/ 8057 h 8056"/>
                <a:gd name="connsiteX3" fmla="*/ 0 w 802478"/>
                <a:gd name="connsiteY3" fmla="*/ 8057 h 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2478" h="8056">
                  <a:moveTo>
                    <a:pt x="0" y="0"/>
                  </a:moveTo>
                  <a:lnTo>
                    <a:pt x="802478" y="0"/>
                  </a:lnTo>
                  <a:lnTo>
                    <a:pt x="802478" y="8057"/>
                  </a:lnTo>
                  <a:lnTo>
                    <a:pt x="0" y="8057"/>
                  </a:lnTo>
                  <a:close/>
                </a:path>
              </a:pathLst>
            </a:custGeom>
            <a:solidFill>
              <a:srgbClr val="DBDBDA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id="{191F6DD0-C9CA-44EF-B445-38B6F5C87E91}"/>
                </a:ext>
              </a:extLst>
            </p:cNvPr>
            <p:cNvSpPr/>
            <p:nvPr/>
          </p:nvSpPr>
          <p:spPr>
            <a:xfrm>
              <a:off x="9915602" y="5713454"/>
              <a:ext cx="126638" cy="216660"/>
            </a:xfrm>
            <a:custGeom>
              <a:avLst/>
              <a:gdLst>
                <a:gd name="connsiteX0" fmla="*/ 36763 w 126638"/>
                <a:gd name="connsiteY0" fmla="*/ 20023 h 216660"/>
                <a:gd name="connsiteX1" fmla="*/ 17465 w 126638"/>
                <a:gd name="connsiteY1" fmla="*/ 39320 h 216660"/>
                <a:gd name="connsiteX2" fmla="*/ 773 w 126638"/>
                <a:gd name="connsiteY2" fmla="*/ 79555 h 216660"/>
                <a:gd name="connsiteX3" fmla="*/ -192 w 126638"/>
                <a:gd name="connsiteY3" fmla="*/ 210101 h 216660"/>
                <a:gd name="connsiteX4" fmla="*/ 44964 w 126638"/>
                <a:gd name="connsiteY4" fmla="*/ 188826 h 216660"/>
                <a:gd name="connsiteX5" fmla="*/ 111395 w 126638"/>
                <a:gd name="connsiteY5" fmla="*/ 216614 h 216660"/>
                <a:gd name="connsiteX6" fmla="*/ 111057 w 126638"/>
                <a:gd name="connsiteY6" fmla="*/ 81002 h 216660"/>
                <a:gd name="connsiteX7" fmla="*/ 126447 w 126638"/>
                <a:gd name="connsiteY7" fmla="*/ -46 h 216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38" h="216660">
                  <a:moveTo>
                    <a:pt x="36763" y="20023"/>
                  </a:moveTo>
                  <a:lnTo>
                    <a:pt x="17465" y="39320"/>
                  </a:lnTo>
                  <a:cubicBezTo>
                    <a:pt x="6770" y="49977"/>
                    <a:pt x="763" y="64455"/>
                    <a:pt x="773" y="79555"/>
                  </a:cubicBezTo>
                  <a:lnTo>
                    <a:pt x="-192" y="210101"/>
                  </a:lnTo>
                  <a:lnTo>
                    <a:pt x="44964" y="188826"/>
                  </a:lnTo>
                  <a:lnTo>
                    <a:pt x="111395" y="216614"/>
                  </a:lnTo>
                  <a:lnTo>
                    <a:pt x="111057" y="81002"/>
                  </a:lnTo>
                  <a:cubicBezTo>
                    <a:pt x="111298" y="18286"/>
                    <a:pt x="126447" y="-46"/>
                    <a:pt x="126447" y="-46"/>
                  </a:cubicBezTo>
                  <a:close/>
                </a:path>
              </a:pathLst>
            </a:custGeom>
            <a:solidFill>
              <a:srgbClr val="474445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id="{A51AC807-EFE6-4716-904A-C9C7311A11D7}"/>
                </a:ext>
              </a:extLst>
            </p:cNvPr>
            <p:cNvSpPr/>
            <p:nvPr/>
          </p:nvSpPr>
          <p:spPr>
            <a:xfrm>
              <a:off x="9905327" y="5708919"/>
              <a:ext cx="141063" cy="189065"/>
            </a:xfrm>
            <a:custGeom>
              <a:avLst/>
              <a:gdLst>
                <a:gd name="connsiteX0" fmla="*/ 35749 w 141063"/>
                <a:gd name="connsiteY0" fmla="*/ 678 h 189065"/>
                <a:gd name="connsiteX1" fmla="*/ 16452 w 141063"/>
                <a:gd name="connsiteY1" fmla="*/ 19975 h 189065"/>
                <a:gd name="connsiteX2" fmla="*/ -192 w 141063"/>
                <a:gd name="connsiteY2" fmla="*/ 60210 h 189065"/>
                <a:gd name="connsiteX3" fmla="*/ -192 w 141063"/>
                <a:gd name="connsiteY3" fmla="*/ 189019 h 189065"/>
                <a:gd name="connsiteX4" fmla="*/ 52876 w 141063"/>
                <a:gd name="connsiteY4" fmla="*/ 171507 h 189065"/>
                <a:gd name="connsiteX5" fmla="*/ 109272 w 141063"/>
                <a:gd name="connsiteY5" fmla="*/ 189019 h 189065"/>
                <a:gd name="connsiteX6" fmla="*/ 109948 w 141063"/>
                <a:gd name="connsiteY6" fmla="*/ 61657 h 189065"/>
                <a:gd name="connsiteX7" fmla="*/ 120320 w 141063"/>
                <a:gd name="connsiteY7" fmla="*/ 29189 h 189065"/>
                <a:gd name="connsiteX8" fmla="*/ 140872 w 141063"/>
                <a:gd name="connsiteY8" fmla="*/ -46 h 189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063" h="189065">
                  <a:moveTo>
                    <a:pt x="35749" y="678"/>
                  </a:moveTo>
                  <a:lnTo>
                    <a:pt x="16452" y="19975"/>
                  </a:lnTo>
                  <a:cubicBezTo>
                    <a:pt x="5786" y="30646"/>
                    <a:pt x="-201" y="45119"/>
                    <a:pt x="-192" y="60210"/>
                  </a:cubicBezTo>
                  <a:lnTo>
                    <a:pt x="-192" y="189019"/>
                  </a:lnTo>
                  <a:lnTo>
                    <a:pt x="52876" y="171507"/>
                  </a:lnTo>
                  <a:lnTo>
                    <a:pt x="109272" y="189019"/>
                  </a:lnTo>
                  <a:lnTo>
                    <a:pt x="109948" y="61657"/>
                  </a:lnTo>
                  <a:cubicBezTo>
                    <a:pt x="109996" y="50026"/>
                    <a:pt x="113614" y="38693"/>
                    <a:pt x="120320" y="29189"/>
                  </a:cubicBezTo>
                  <a:lnTo>
                    <a:pt x="140872" y="-46"/>
                  </a:lnTo>
                  <a:close/>
                </a:path>
              </a:pathLst>
            </a:custGeom>
            <a:solidFill>
              <a:srgbClr val="00AEC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id="{3E993EC9-6CB6-46F8-8B31-8B306F1ABFC8}"/>
                </a:ext>
              </a:extLst>
            </p:cNvPr>
            <p:cNvSpPr/>
            <p:nvPr/>
          </p:nvSpPr>
          <p:spPr>
            <a:xfrm>
              <a:off x="9715489" y="6057235"/>
              <a:ext cx="1309370" cy="4824"/>
            </a:xfrm>
            <a:custGeom>
              <a:avLst/>
              <a:gdLst>
                <a:gd name="connsiteX0" fmla="*/ 0 w 1309370"/>
                <a:gd name="connsiteY0" fmla="*/ 0 h 4824"/>
                <a:gd name="connsiteX1" fmla="*/ 1309370 w 1309370"/>
                <a:gd name="connsiteY1" fmla="*/ 0 h 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9370" h="4824">
                  <a:moveTo>
                    <a:pt x="0" y="0"/>
                  </a:moveTo>
                  <a:lnTo>
                    <a:pt x="1309370" y="0"/>
                  </a:lnTo>
                </a:path>
              </a:pathLst>
            </a:custGeom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id="{3CF8E307-04A6-4ADE-9CAD-AC61ECD3F8E4}"/>
                </a:ext>
              </a:extLst>
            </p:cNvPr>
            <p:cNvSpPr/>
            <p:nvPr/>
          </p:nvSpPr>
          <p:spPr>
            <a:xfrm>
              <a:off x="9715489" y="6053231"/>
              <a:ext cx="1309370" cy="8056"/>
            </a:xfrm>
            <a:custGeom>
              <a:avLst/>
              <a:gdLst>
                <a:gd name="connsiteX0" fmla="*/ 0 w 1309370"/>
                <a:gd name="connsiteY0" fmla="*/ 0 h 8056"/>
                <a:gd name="connsiteX1" fmla="*/ 1309370 w 1309370"/>
                <a:gd name="connsiteY1" fmla="*/ 0 h 8056"/>
                <a:gd name="connsiteX2" fmla="*/ 1309370 w 1309370"/>
                <a:gd name="connsiteY2" fmla="*/ 8057 h 8056"/>
                <a:gd name="connsiteX3" fmla="*/ 0 w 1309370"/>
                <a:gd name="connsiteY3" fmla="*/ 8057 h 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9370" h="8056">
                  <a:moveTo>
                    <a:pt x="0" y="0"/>
                  </a:moveTo>
                  <a:lnTo>
                    <a:pt x="1309370" y="0"/>
                  </a:lnTo>
                  <a:lnTo>
                    <a:pt x="1309370" y="8057"/>
                  </a:lnTo>
                  <a:lnTo>
                    <a:pt x="0" y="8057"/>
                  </a:lnTo>
                  <a:close/>
                </a:path>
              </a:pathLst>
            </a:custGeom>
            <a:solidFill>
              <a:srgbClr val="DBDBDA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id="{8C2D3FCC-F29B-47E7-8FA7-D89A68030555}"/>
                </a:ext>
              </a:extLst>
            </p:cNvPr>
            <p:cNvSpPr/>
            <p:nvPr/>
          </p:nvSpPr>
          <p:spPr>
            <a:xfrm>
              <a:off x="10032737" y="6111412"/>
              <a:ext cx="1005196" cy="4824"/>
            </a:xfrm>
            <a:custGeom>
              <a:avLst/>
              <a:gdLst>
                <a:gd name="connsiteX0" fmla="*/ 1005196 w 1005196"/>
                <a:gd name="connsiteY0" fmla="*/ 0 h 4824"/>
                <a:gd name="connsiteX1" fmla="*/ 0 w 1005196"/>
                <a:gd name="connsiteY1" fmla="*/ 0 h 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5196" h="4824">
                  <a:moveTo>
                    <a:pt x="1005196" y="0"/>
                  </a:moveTo>
                  <a:lnTo>
                    <a:pt x="0" y="0"/>
                  </a:lnTo>
                </a:path>
              </a:pathLst>
            </a:custGeom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id="{6AB3FF04-7EE8-4902-9687-7DEA5BB597EF}"/>
                </a:ext>
              </a:extLst>
            </p:cNvPr>
            <p:cNvSpPr/>
            <p:nvPr/>
          </p:nvSpPr>
          <p:spPr>
            <a:xfrm>
              <a:off x="10032737" y="6107360"/>
              <a:ext cx="1005148" cy="8056"/>
            </a:xfrm>
            <a:custGeom>
              <a:avLst/>
              <a:gdLst>
                <a:gd name="connsiteX0" fmla="*/ 0 w 1005148"/>
                <a:gd name="connsiteY0" fmla="*/ 0 h 8056"/>
                <a:gd name="connsiteX1" fmla="*/ 1005148 w 1005148"/>
                <a:gd name="connsiteY1" fmla="*/ 0 h 8056"/>
                <a:gd name="connsiteX2" fmla="*/ 1005148 w 1005148"/>
                <a:gd name="connsiteY2" fmla="*/ 8057 h 8056"/>
                <a:gd name="connsiteX3" fmla="*/ 0 w 1005148"/>
                <a:gd name="connsiteY3" fmla="*/ 8057 h 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148" h="8056">
                  <a:moveTo>
                    <a:pt x="0" y="0"/>
                  </a:moveTo>
                  <a:lnTo>
                    <a:pt x="1005148" y="0"/>
                  </a:lnTo>
                  <a:lnTo>
                    <a:pt x="1005148" y="8057"/>
                  </a:lnTo>
                  <a:lnTo>
                    <a:pt x="0" y="8057"/>
                  </a:lnTo>
                  <a:close/>
                </a:path>
              </a:pathLst>
            </a:custGeom>
            <a:solidFill>
              <a:srgbClr val="DBDBDA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id="{3D48CBD9-EDCA-402C-8726-45C93CA5C041}"/>
                </a:ext>
              </a:extLst>
            </p:cNvPr>
            <p:cNvSpPr/>
            <p:nvPr/>
          </p:nvSpPr>
          <p:spPr>
            <a:xfrm>
              <a:off x="9664255" y="6163129"/>
              <a:ext cx="751967" cy="4824"/>
            </a:xfrm>
            <a:custGeom>
              <a:avLst/>
              <a:gdLst>
                <a:gd name="connsiteX0" fmla="*/ 751968 w 751967"/>
                <a:gd name="connsiteY0" fmla="*/ 0 h 4824"/>
                <a:gd name="connsiteX1" fmla="*/ 0 w 751967"/>
                <a:gd name="connsiteY1" fmla="*/ 0 h 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51967" h="4824">
                  <a:moveTo>
                    <a:pt x="751968" y="0"/>
                  </a:moveTo>
                  <a:lnTo>
                    <a:pt x="0" y="0"/>
                  </a:lnTo>
                </a:path>
              </a:pathLst>
            </a:custGeom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id="{687D801F-7322-4E9F-A205-C7E889D55054}"/>
                </a:ext>
              </a:extLst>
            </p:cNvPr>
            <p:cNvSpPr/>
            <p:nvPr/>
          </p:nvSpPr>
          <p:spPr>
            <a:xfrm>
              <a:off x="9664255" y="6159076"/>
              <a:ext cx="751967" cy="8056"/>
            </a:xfrm>
            <a:custGeom>
              <a:avLst/>
              <a:gdLst>
                <a:gd name="connsiteX0" fmla="*/ 0 w 751967"/>
                <a:gd name="connsiteY0" fmla="*/ 0 h 8056"/>
                <a:gd name="connsiteX1" fmla="*/ 751968 w 751967"/>
                <a:gd name="connsiteY1" fmla="*/ 0 h 8056"/>
                <a:gd name="connsiteX2" fmla="*/ 751968 w 751967"/>
                <a:gd name="connsiteY2" fmla="*/ 8057 h 8056"/>
                <a:gd name="connsiteX3" fmla="*/ 0 w 751967"/>
                <a:gd name="connsiteY3" fmla="*/ 8057 h 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1967" h="8056">
                  <a:moveTo>
                    <a:pt x="0" y="0"/>
                  </a:moveTo>
                  <a:lnTo>
                    <a:pt x="751968" y="0"/>
                  </a:lnTo>
                  <a:lnTo>
                    <a:pt x="751968" y="8057"/>
                  </a:lnTo>
                  <a:lnTo>
                    <a:pt x="0" y="8057"/>
                  </a:lnTo>
                  <a:close/>
                </a:path>
              </a:pathLst>
            </a:custGeom>
            <a:solidFill>
              <a:srgbClr val="DBDBDA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id="{F5697442-4131-4E9B-B26A-D0F5AA13AA3A}"/>
                </a:ext>
              </a:extLst>
            </p:cNvPr>
            <p:cNvSpPr/>
            <p:nvPr/>
          </p:nvSpPr>
          <p:spPr>
            <a:xfrm>
              <a:off x="9768219" y="6190965"/>
              <a:ext cx="289652" cy="4824"/>
            </a:xfrm>
            <a:custGeom>
              <a:avLst/>
              <a:gdLst>
                <a:gd name="connsiteX0" fmla="*/ 0 w 289652"/>
                <a:gd name="connsiteY0" fmla="*/ 0 h 4824"/>
                <a:gd name="connsiteX1" fmla="*/ 289653 w 289652"/>
                <a:gd name="connsiteY1" fmla="*/ 0 h 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9652" h="4824">
                  <a:moveTo>
                    <a:pt x="0" y="0"/>
                  </a:moveTo>
                  <a:lnTo>
                    <a:pt x="289653" y="0"/>
                  </a:lnTo>
                </a:path>
              </a:pathLst>
            </a:custGeom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id="{C71C77C1-4632-485D-A9F5-EE51DD8BE697}"/>
                </a:ext>
              </a:extLst>
            </p:cNvPr>
            <p:cNvSpPr/>
            <p:nvPr/>
          </p:nvSpPr>
          <p:spPr>
            <a:xfrm>
              <a:off x="9768219" y="6186913"/>
              <a:ext cx="289652" cy="8056"/>
            </a:xfrm>
            <a:custGeom>
              <a:avLst/>
              <a:gdLst>
                <a:gd name="connsiteX0" fmla="*/ 0 w 289652"/>
                <a:gd name="connsiteY0" fmla="*/ 0 h 8056"/>
                <a:gd name="connsiteX1" fmla="*/ 289652 w 289652"/>
                <a:gd name="connsiteY1" fmla="*/ 0 h 8056"/>
                <a:gd name="connsiteX2" fmla="*/ 289652 w 289652"/>
                <a:gd name="connsiteY2" fmla="*/ 8056 h 8056"/>
                <a:gd name="connsiteX3" fmla="*/ 0 w 289652"/>
                <a:gd name="connsiteY3" fmla="*/ 8056 h 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9652" h="8056">
                  <a:moveTo>
                    <a:pt x="0" y="0"/>
                  </a:moveTo>
                  <a:lnTo>
                    <a:pt x="289652" y="0"/>
                  </a:lnTo>
                  <a:lnTo>
                    <a:pt x="289652" y="8056"/>
                  </a:lnTo>
                  <a:lnTo>
                    <a:pt x="0" y="8056"/>
                  </a:lnTo>
                  <a:close/>
                </a:path>
              </a:pathLst>
            </a:custGeom>
            <a:solidFill>
              <a:srgbClr val="DBDBDA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id="{803CCEDE-3F21-495E-9973-E24E6BDDB975}"/>
                </a:ext>
              </a:extLst>
            </p:cNvPr>
            <p:cNvSpPr/>
            <p:nvPr/>
          </p:nvSpPr>
          <p:spPr>
            <a:xfrm>
              <a:off x="9796056" y="6222516"/>
              <a:ext cx="1187893" cy="4824"/>
            </a:xfrm>
            <a:custGeom>
              <a:avLst/>
              <a:gdLst>
                <a:gd name="connsiteX0" fmla="*/ 0 w 1187893"/>
                <a:gd name="connsiteY0" fmla="*/ 0 h 4824"/>
                <a:gd name="connsiteX1" fmla="*/ 1187894 w 1187893"/>
                <a:gd name="connsiteY1" fmla="*/ 0 h 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87893" h="4824">
                  <a:moveTo>
                    <a:pt x="0" y="0"/>
                  </a:moveTo>
                  <a:lnTo>
                    <a:pt x="1187894" y="0"/>
                  </a:lnTo>
                </a:path>
              </a:pathLst>
            </a:custGeom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id="{4ACD922F-25AB-43F0-9A9C-E4445F74943F}"/>
                </a:ext>
              </a:extLst>
            </p:cNvPr>
            <p:cNvSpPr/>
            <p:nvPr/>
          </p:nvSpPr>
          <p:spPr>
            <a:xfrm>
              <a:off x="9796056" y="6218512"/>
              <a:ext cx="1187893" cy="8056"/>
            </a:xfrm>
            <a:custGeom>
              <a:avLst/>
              <a:gdLst>
                <a:gd name="connsiteX0" fmla="*/ 0 w 1187893"/>
                <a:gd name="connsiteY0" fmla="*/ 0 h 8056"/>
                <a:gd name="connsiteX1" fmla="*/ 1187894 w 1187893"/>
                <a:gd name="connsiteY1" fmla="*/ 0 h 8056"/>
                <a:gd name="connsiteX2" fmla="*/ 1187894 w 1187893"/>
                <a:gd name="connsiteY2" fmla="*/ 8056 h 8056"/>
                <a:gd name="connsiteX3" fmla="*/ 0 w 1187893"/>
                <a:gd name="connsiteY3" fmla="*/ 8056 h 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7893" h="8056">
                  <a:moveTo>
                    <a:pt x="0" y="0"/>
                  </a:moveTo>
                  <a:lnTo>
                    <a:pt x="1187894" y="0"/>
                  </a:lnTo>
                  <a:lnTo>
                    <a:pt x="1187894" y="8056"/>
                  </a:lnTo>
                  <a:lnTo>
                    <a:pt x="0" y="8056"/>
                  </a:lnTo>
                  <a:close/>
                </a:path>
              </a:pathLst>
            </a:custGeom>
            <a:solidFill>
              <a:srgbClr val="DBDBDA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id="{4C123A68-394F-4AF3-8219-CEA33CEF7C53}"/>
                </a:ext>
              </a:extLst>
            </p:cNvPr>
            <p:cNvSpPr/>
            <p:nvPr/>
          </p:nvSpPr>
          <p:spPr>
            <a:xfrm>
              <a:off x="10938022" y="6127622"/>
              <a:ext cx="91903" cy="165377"/>
            </a:xfrm>
            <a:custGeom>
              <a:avLst/>
              <a:gdLst>
                <a:gd name="connsiteX0" fmla="*/ 91903 w 91903"/>
                <a:gd name="connsiteY0" fmla="*/ 165378 h 165377"/>
                <a:gd name="connsiteX1" fmla="*/ 44529 w 91903"/>
                <a:gd name="connsiteY1" fmla="*/ 137011 h 165377"/>
                <a:gd name="connsiteX2" fmla="*/ 0 w 91903"/>
                <a:gd name="connsiteY2" fmla="*/ 165378 h 165377"/>
                <a:gd name="connsiteX3" fmla="*/ 0 w 91903"/>
                <a:gd name="connsiteY3" fmla="*/ 0 h 165377"/>
                <a:gd name="connsiteX4" fmla="*/ 91903 w 91903"/>
                <a:gd name="connsiteY4" fmla="*/ 0 h 165377"/>
                <a:gd name="connsiteX5" fmla="*/ 91903 w 91903"/>
                <a:gd name="connsiteY5" fmla="*/ 165378 h 165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903" h="165377">
                  <a:moveTo>
                    <a:pt x="91903" y="165378"/>
                  </a:moveTo>
                  <a:lnTo>
                    <a:pt x="44529" y="137011"/>
                  </a:lnTo>
                  <a:lnTo>
                    <a:pt x="0" y="165378"/>
                  </a:lnTo>
                  <a:lnTo>
                    <a:pt x="0" y="0"/>
                  </a:lnTo>
                  <a:lnTo>
                    <a:pt x="91903" y="0"/>
                  </a:lnTo>
                  <a:lnTo>
                    <a:pt x="91903" y="165378"/>
                  </a:lnTo>
                  <a:close/>
                </a:path>
              </a:pathLst>
            </a:custGeom>
            <a:solidFill>
              <a:srgbClr val="474445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id="{C82BB46B-51DC-4767-8659-13A2BF5C4DFF}"/>
                </a:ext>
              </a:extLst>
            </p:cNvPr>
            <p:cNvSpPr/>
            <p:nvPr/>
          </p:nvSpPr>
          <p:spPr>
            <a:xfrm>
              <a:off x="10932040" y="6111412"/>
              <a:ext cx="105893" cy="165377"/>
            </a:xfrm>
            <a:custGeom>
              <a:avLst/>
              <a:gdLst>
                <a:gd name="connsiteX0" fmla="*/ 105894 w 105893"/>
                <a:gd name="connsiteY0" fmla="*/ 165378 h 165377"/>
                <a:gd name="connsiteX1" fmla="*/ 48774 w 105893"/>
                <a:gd name="connsiteY1" fmla="*/ 144054 h 165377"/>
                <a:gd name="connsiteX2" fmla="*/ 0 w 105893"/>
                <a:gd name="connsiteY2" fmla="*/ 165378 h 165377"/>
                <a:gd name="connsiteX3" fmla="*/ 0 w 105893"/>
                <a:gd name="connsiteY3" fmla="*/ 0 h 165377"/>
                <a:gd name="connsiteX4" fmla="*/ 105894 w 105893"/>
                <a:gd name="connsiteY4" fmla="*/ 0 h 165377"/>
                <a:gd name="connsiteX5" fmla="*/ 105894 w 105893"/>
                <a:gd name="connsiteY5" fmla="*/ 165378 h 165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893" h="165377">
                  <a:moveTo>
                    <a:pt x="105894" y="165378"/>
                  </a:moveTo>
                  <a:lnTo>
                    <a:pt x="48774" y="144054"/>
                  </a:lnTo>
                  <a:lnTo>
                    <a:pt x="0" y="165378"/>
                  </a:lnTo>
                  <a:lnTo>
                    <a:pt x="0" y="0"/>
                  </a:lnTo>
                  <a:lnTo>
                    <a:pt x="105894" y="0"/>
                  </a:lnTo>
                  <a:lnTo>
                    <a:pt x="105894" y="165378"/>
                  </a:lnTo>
                  <a:close/>
                </a:path>
              </a:pathLst>
            </a:custGeom>
            <a:solidFill>
              <a:srgbClr val="007199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id="{A1F461CD-FDB0-446E-A78A-01AA861BD331}"/>
                </a:ext>
              </a:extLst>
            </p:cNvPr>
            <p:cNvSpPr/>
            <p:nvPr/>
          </p:nvSpPr>
          <p:spPr>
            <a:xfrm>
              <a:off x="9777675" y="3624955"/>
              <a:ext cx="1145246" cy="254676"/>
            </a:xfrm>
            <a:custGeom>
              <a:avLst/>
              <a:gdLst>
                <a:gd name="connsiteX0" fmla="*/ 0 w 1145246"/>
                <a:gd name="connsiteY0" fmla="*/ 254676 h 254676"/>
                <a:gd name="connsiteX1" fmla="*/ 1145246 w 1145246"/>
                <a:gd name="connsiteY1" fmla="*/ 254676 h 254676"/>
                <a:gd name="connsiteX2" fmla="*/ 1063812 w 1145246"/>
                <a:gd name="connsiteY2" fmla="*/ 0 h 254676"/>
                <a:gd name="connsiteX3" fmla="*/ 93109 w 1145246"/>
                <a:gd name="connsiteY3" fmla="*/ 3956 h 254676"/>
                <a:gd name="connsiteX4" fmla="*/ 0 w 1145246"/>
                <a:gd name="connsiteY4" fmla="*/ 254676 h 254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5246" h="254676">
                  <a:moveTo>
                    <a:pt x="0" y="254676"/>
                  </a:moveTo>
                  <a:lnTo>
                    <a:pt x="1145246" y="254676"/>
                  </a:lnTo>
                  <a:lnTo>
                    <a:pt x="1063812" y="0"/>
                  </a:lnTo>
                  <a:lnTo>
                    <a:pt x="93109" y="3956"/>
                  </a:lnTo>
                  <a:lnTo>
                    <a:pt x="0" y="254676"/>
                  </a:lnTo>
                  <a:close/>
                </a:path>
              </a:pathLst>
            </a:custGeom>
            <a:solidFill>
              <a:srgbClr val="00AEC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id="{16A4DEC0-5D8A-4519-B5FB-38FF669219F5}"/>
                </a:ext>
              </a:extLst>
            </p:cNvPr>
            <p:cNvSpPr/>
            <p:nvPr/>
          </p:nvSpPr>
          <p:spPr>
            <a:xfrm>
              <a:off x="9870833" y="3946448"/>
              <a:ext cx="970268" cy="292691"/>
            </a:xfrm>
            <a:custGeom>
              <a:avLst/>
              <a:gdLst>
                <a:gd name="connsiteX0" fmla="*/ 0 w 970268"/>
                <a:gd name="connsiteY0" fmla="*/ 0 h 292691"/>
                <a:gd name="connsiteX1" fmla="*/ 970268 w 970268"/>
                <a:gd name="connsiteY1" fmla="*/ 0 h 292691"/>
                <a:gd name="connsiteX2" fmla="*/ 970268 w 970268"/>
                <a:gd name="connsiteY2" fmla="*/ 292692 h 292691"/>
                <a:gd name="connsiteX3" fmla="*/ 0 w 970268"/>
                <a:gd name="connsiteY3" fmla="*/ 292692 h 292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0268" h="292691">
                  <a:moveTo>
                    <a:pt x="0" y="0"/>
                  </a:moveTo>
                  <a:lnTo>
                    <a:pt x="970268" y="0"/>
                  </a:lnTo>
                  <a:lnTo>
                    <a:pt x="970268" y="292692"/>
                  </a:lnTo>
                  <a:lnTo>
                    <a:pt x="0" y="292692"/>
                  </a:lnTo>
                  <a:close/>
                </a:path>
              </a:pathLst>
            </a:custGeom>
            <a:solidFill>
              <a:srgbClr val="00AEC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id="{6F51913A-E576-4917-8CDF-AA2DA6DFA566}"/>
                </a:ext>
              </a:extLst>
            </p:cNvPr>
            <p:cNvSpPr/>
            <p:nvPr/>
          </p:nvSpPr>
          <p:spPr>
            <a:xfrm>
              <a:off x="9968236" y="3729389"/>
              <a:ext cx="53842" cy="148505"/>
            </a:xfrm>
            <a:custGeom>
              <a:avLst/>
              <a:gdLst>
                <a:gd name="connsiteX0" fmla="*/ 53117 w 53842"/>
                <a:gd name="connsiteY0" fmla="*/ 16273 h 148505"/>
                <a:gd name="connsiteX1" fmla="*/ 22048 w 53842"/>
                <a:gd name="connsiteY1" fmla="*/ 148459 h 148505"/>
                <a:gd name="connsiteX2" fmla="*/ 17610 w 53842"/>
                <a:gd name="connsiteY2" fmla="*/ 147398 h 148505"/>
                <a:gd name="connsiteX3" fmla="*/ 17851 w 53842"/>
                <a:gd name="connsiteY3" fmla="*/ 144841 h 148505"/>
                <a:gd name="connsiteX4" fmla="*/ 5163 w 53842"/>
                <a:gd name="connsiteY4" fmla="*/ 132153 h 148505"/>
                <a:gd name="connsiteX5" fmla="*/ -192 w 53842"/>
                <a:gd name="connsiteY5" fmla="*/ 132153 h 148505"/>
                <a:gd name="connsiteX6" fmla="*/ 28465 w 53842"/>
                <a:gd name="connsiteY6" fmla="*/ 10435 h 148505"/>
                <a:gd name="connsiteX7" fmla="*/ 43169 w 53842"/>
                <a:gd name="connsiteY7" fmla="*/ 150 h 148505"/>
                <a:gd name="connsiteX8" fmla="*/ 53455 w 53842"/>
                <a:gd name="connsiteY8" fmla="*/ 14854 h 148505"/>
                <a:gd name="connsiteX9" fmla="*/ 53117 w 53842"/>
                <a:gd name="connsiteY9" fmla="*/ 16273 h 148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842" h="148505">
                  <a:moveTo>
                    <a:pt x="53117" y="16273"/>
                  </a:moveTo>
                  <a:lnTo>
                    <a:pt x="22048" y="148459"/>
                  </a:lnTo>
                  <a:lnTo>
                    <a:pt x="17610" y="147398"/>
                  </a:lnTo>
                  <a:cubicBezTo>
                    <a:pt x="17760" y="146554"/>
                    <a:pt x="17842" y="145700"/>
                    <a:pt x="17851" y="144841"/>
                  </a:cubicBezTo>
                  <a:cubicBezTo>
                    <a:pt x="17851" y="137831"/>
                    <a:pt x="12168" y="132153"/>
                    <a:pt x="5163" y="132153"/>
                  </a:cubicBezTo>
                  <a:lnTo>
                    <a:pt x="-192" y="132153"/>
                  </a:lnTo>
                  <a:lnTo>
                    <a:pt x="28465" y="10435"/>
                  </a:lnTo>
                  <a:cubicBezTo>
                    <a:pt x="29685" y="3537"/>
                    <a:pt x="36266" y="-1071"/>
                    <a:pt x="43169" y="150"/>
                  </a:cubicBezTo>
                  <a:cubicBezTo>
                    <a:pt x="50068" y="1370"/>
                    <a:pt x="54675" y="7951"/>
                    <a:pt x="53455" y="14854"/>
                  </a:cubicBezTo>
                  <a:cubicBezTo>
                    <a:pt x="53368" y="15332"/>
                    <a:pt x="53257" y="15805"/>
                    <a:pt x="53117" y="16273"/>
                  </a:cubicBez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id="{B422934D-3847-462B-AB29-A74F8E66F0FA}"/>
                </a:ext>
              </a:extLst>
            </p:cNvPr>
            <p:cNvSpPr/>
            <p:nvPr/>
          </p:nvSpPr>
          <p:spPr>
            <a:xfrm>
              <a:off x="9962205" y="3861588"/>
              <a:ext cx="23976" cy="25327"/>
            </a:xfrm>
            <a:custGeom>
              <a:avLst/>
              <a:gdLst>
                <a:gd name="connsiteX0" fmla="*/ -192 w 23976"/>
                <a:gd name="connsiteY0" fmla="*/ 25282 h 25327"/>
                <a:gd name="connsiteX1" fmla="*/ 5742 w 23976"/>
                <a:gd name="connsiteY1" fmla="*/ -46 h 25327"/>
                <a:gd name="connsiteX2" fmla="*/ 11097 w 23976"/>
                <a:gd name="connsiteY2" fmla="*/ -46 h 25327"/>
                <a:gd name="connsiteX3" fmla="*/ 23785 w 23976"/>
                <a:gd name="connsiteY3" fmla="*/ 12642 h 25327"/>
                <a:gd name="connsiteX4" fmla="*/ 23544 w 23976"/>
                <a:gd name="connsiteY4" fmla="*/ 15199 h 25327"/>
                <a:gd name="connsiteX5" fmla="*/ 11097 w 23976"/>
                <a:gd name="connsiteY5" fmla="*/ 25282 h 2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976" h="25327">
                  <a:moveTo>
                    <a:pt x="-192" y="25282"/>
                  </a:moveTo>
                  <a:lnTo>
                    <a:pt x="5742" y="-46"/>
                  </a:lnTo>
                  <a:lnTo>
                    <a:pt x="11097" y="-46"/>
                  </a:lnTo>
                  <a:cubicBezTo>
                    <a:pt x="18107" y="-46"/>
                    <a:pt x="23785" y="5632"/>
                    <a:pt x="23785" y="12642"/>
                  </a:cubicBezTo>
                  <a:cubicBezTo>
                    <a:pt x="23775" y="13501"/>
                    <a:pt x="23698" y="14355"/>
                    <a:pt x="23544" y="15199"/>
                  </a:cubicBezTo>
                  <a:cubicBezTo>
                    <a:pt x="22294" y="21075"/>
                    <a:pt x="17103" y="25277"/>
                    <a:pt x="11097" y="25282"/>
                  </a:cubicBez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id="{36FFF2F4-D47E-4A23-9663-120653263C12}"/>
                </a:ext>
              </a:extLst>
            </p:cNvPr>
            <p:cNvSpPr/>
            <p:nvPr/>
          </p:nvSpPr>
          <p:spPr>
            <a:xfrm>
              <a:off x="9767303" y="3861588"/>
              <a:ext cx="200981" cy="25375"/>
            </a:xfrm>
            <a:custGeom>
              <a:avLst/>
              <a:gdLst>
                <a:gd name="connsiteX0" fmla="*/ 200981 w 200981"/>
                <a:gd name="connsiteY0" fmla="*/ 0 h 25375"/>
                <a:gd name="connsiteX1" fmla="*/ 194999 w 200981"/>
                <a:gd name="connsiteY1" fmla="*/ 25376 h 25375"/>
                <a:gd name="connsiteX2" fmla="*/ 0 w 200981"/>
                <a:gd name="connsiteY2" fmla="*/ 25376 h 25375"/>
                <a:gd name="connsiteX3" fmla="*/ 5982 w 200981"/>
                <a:gd name="connsiteY3" fmla="*/ 0 h 25375"/>
                <a:gd name="connsiteX4" fmla="*/ 200981 w 200981"/>
                <a:gd name="connsiteY4" fmla="*/ 0 h 2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981" h="25375">
                  <a:moveTo>
                    <a:pt x="200981" y="0"/>
                  </a:moveTo>
                  <a:lnTo>
                    <a:pt x="194999" y="25376"/>
                  </a:lnTo>
                  <a:lnTo>
                    <a:pt x="0" y="25376"/>
                  </a:lnTo>
                  <a:lnTo>
                    <a:pt x="5982" y="0"/>
                  </a:lnTo>
                  <a:lnTo>
                    <a:pt x="200981" y="0"/>
                  </a:ln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id="{445DE8A3-8331-4526-B6AF-2637ACC98600}"/>
                </a:ext>
              </a:extLst>
            </p:cNvPr>
            <p:cNvSpPr/>
            <p:nvPr/>
          </p:nvSpPr>
          <p:spPr>
            <a:xfrm>
              <a:off x="9935431" y="3876833"/>
              <a:ext cx="55045" cy="140966"/>
            </a:xfrm>
            <a:custGeom>
              <a:avLst/>
              <a:gdLst>
                <a:gd name="connsiteX0" fmla="*/ 37968 w 55045"/>
                <a:gd name="connsiteY0" fmla="*/ 10037 h 140966"/>
                <a:gd name="connsiteX1" fmla="*/ 50415 w 55045"/>
                <a:gd name="connsiteY1" fmla="*/ -46 h 140966"/>
                <a:gd name="connsiteX2" fmla="*/ 54854 w 55045"/>
                <a:gd name="connsiteY2" fmla="*/ 1015 h 140966"/>
                <a:gd name="connsiteX3" fmla="*/ 21952 w 55045"/>
                <a:gd name="connsiteY3" fmla="*/ 140921 h 140966"/>
                <a:gd name="connsiteX4" fmla="*/ 16163 w 55045"/>
                <a:gd name="connsiteY4" fmla="*/ 139570 h 140966"/>
                <a:gd name="connsiteX5" fmla="*/ 16404 w 55045"/>
                <a:gd name="connsiteY5" fmla="*/ 137013 h 140966"/>
                <a:gd name="connsiteX6" fmla="*/ 3716 w 55045"/>
                <a:gd name="connsiteY6" fmla="*/ 124325 h 140966"/>
                <a:gd name="connsiteX7" fmla="*/ -192 w 55045"/>
                <a:gd name="connsiteY7" fmla="*/ 124325 h 140966"/>
                <a:gd name="connsiteX8" fmla="*/ 26583 w 55045"/>
                <a:gd name="connsiteY8" fmla="*/ 10037 h 140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045" h="140966">
                  <a:moveTo>
                    <a:pt x="37968" y="10037"/>
                  </a:moveTo>
                  <a:cubicBezTo>
                    <a:pt x="43975" y="10032"/>
                    <a:pt x="49166" y="5830"/>
                    <a:pt x="50415" y="-46"/>
                  </a:cubicBezTo>
                  <a:lnTo>
                    <a:pt x="54854" y="1015"/>
                  </a:lnTo>
                  <a:lnTo>
                    <a:pt x="21952" y="140921"/>
                  </a:lnTo>
                  <a:lnTo>
                    <a:pt x="16163" y="139570"/>
                  </a:lnTo>
                  <a:cubicBezTo>
                    <a:pt x="16317" y="138726"/>
                    <a:pt x="16399" y="137872"/>
                    <a:pt x="16404" y="137013"/>
                  </a:cubicBezTo>
                  <a:cubicBezTo>
                    <a:pt x="16404" y="130003"/>
                    <a:pt x="10721" y="124325"/>
                    <a:pt x="3716" y="124325"/>
                  </a:cubicBezTo>
                  <a:lnTo>
                    <a:pt x="-192" y="124325"/>
                  </a:lnTo>
                  <a:lnTo>
                    <a:pt x="26583" y="10037"/>
                  </a:ln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id="{962D5AA1-AF9B-4392-AC87-7D126A35D22B}"/>
                </a:ext>
              </a:extLst>
            </p:cNvPr>
            <p:cNvSpPr/>
            <p:nvPr/>
          </p:nvSpPr>
          <p:spPr>
            <a:xfrm>
              <a:off x="9929448" y="4001011"/>
              <a:ext cx="22577" cy="25375"/>
            </a:xfrm>
            <a:custGeom>
              <a:avLst/>
              <a:gdLst>
                <a:gd name="connsiteX0" fmla="*/ -192 w 22577"/>
                <a:gd name="connsiteY0" fmla="*/ 25330 h 25375"/>
                <a:gd name="connsiteX1" fmla="*/ 5790 w 22577"/>
                <a:gd name="connsiteY1" fmla="*/ -46 h 25375"/>
                <a:gd name="connsiteX2" fmla="*/ 9698 w 22577"/>
                <a:gd name="connsiteY2" fmla="*/ -46 h 25375"/>
                <a:gd name="connsiteX3" fmla="*/ 22386 w 22577"/>
                <a:gd name="connsiteY3" fmla="*/ 12642 h 25375"/>
                <a:gd name="connsiteX4" fmla="*/ 22145 w 22577"/>
                <a:gd name="connsiteY4" fmla="*/ 15199 h 25375"/>
                <a:gd name="connsiteX5" fmla="*/ 9698 w 22577"/>
                <a:gd name="connsiteY5" fmla="*/ 25330 h 2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577" h="25375">
                  <a:moveTo>
                    <a:pt x="-192" y="25330"/>
                  </a:moveTo>
                  <a:lnTo>
                    <a:pt x="5790" y="-46"/>
                  </a:lnTo>
                  <a:lnTo>
                    <a:pt x="9698" y="-46"/>
                  </a:lnTo>
                  <a:cubicBezTo>
                    <a:pt x="16708" y="-46"/>
                    <a:pt x="22386" y="5637"/>
                    <a:pt x="22386" y="12642"/>
                  </a:cubicBezTo>
                  <a:cubicBezTo>
                    <a:pt x="22381" y="13500"/>
                    <a:pt x="22299" y="14354"/>
                    <a:pt x="22145" y="15199"/>
                  </a:cubicBezTo>
                  <a:cubicBezTo>
                    <a:pt x="20915" y="21094"/>
                    <a:pt x="15719" y="25320"/>
                    <a:pt x="9698" y="25330"/>
                  </a:cubicBez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id="{CCF49C9B-491B-418B-92F7-2A783AFA6EEA}"/>
                </a:ext>
              </a:extLst>
            </p:cNvPr>
            <p:cNvSpPr/>
            <p:nvPr/>
          </p:nvSpPr>
          <p:spPr>
            <a:xfrm>
              <a:off x="9734497" y="4001059"/>
              <a:ext cx="200933" cy="25327"/>
            </a:xfrm>
            <a:custGeom>
              <a:avLst/>
              <a:gdLst>
                <a:gd name="connsiteX0" fmla="*/ 200933 w 200933"/>
                <a:gd name="connsiteY0" fmla="*/ 0 h 25327"/>
                <a:gd name="connsiteX1" fmla="*/ 194999 w 200933"/>
                <a:gd name="connsiteY1" fmla="*/ 25328 h 25327"/>
                <a:gd name="connsiteX2" fmla="*/ 0 w 200933"/>
                <a:gd name="connsiteY2" fmla="*/ 25328 h 25327"/>
                <a:gd name="connsiteX3" fmla="*/ 5982 w 200933"/>
                <a:gd name="connsiteY3" fmla="*/ 0 h 25327"/>
                <a:gd name="connsiteX4" fmla="*/ 200933 w 200933"/>
                <a:gd name="connsiteY4" fmla="*/ 0 h 2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933" h="25327">
                  <a:moveTo>
                    <a:pt x="200933" y="0"/>
                  </a:moveTo>
                  <a:lnTo>
                    <a:pt x="194999" y="25328"/>
                  </a:lnTo>
                  <a:lnTo>
                    <a:pt x="0" y="25328"/>
                  </a:lnTo>
                  <a:lnTo>
                    <a:pt x="5982" y="0"/>
                  </a:lnTo>
                  <a:lnTo>
                    <a:pt x="200933" y="0"/>
                  </a:ln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id="{6744A556-BBC7-492E-BF6D-E154DE2968BF}"/>
                </a:ext>
              </a:extLst>
            </p:cNvPr>
            <p:cNvSpPr/>
            <p:nvPr/>
          </p:nvSpPr>
          <p:spPr>
            <a:xfrm>
              <a:off x="9902384" y="4016256"/>
              <a:ext cx="54997" cy="142317"/>
            </a:xfrm>
            <a:custGeom>
              <a:avLst/>
              <a:gdLst>
                <a:gd name="connsiteX0" fmla="*/ 54805 w 54997"/>
                <a:gd name="connsiteY0" fmla="*/ 1305 h 142317"/>
                <a:gd name="connsiteX1" fmla="*/ 21614 w 54997"/>
                <a:gd name="connsiteY1" fmla="*/ 142271 h 142317"/>
                <a:gd name="connsiteX2" fmla="*/ 14474 w 54997"/>
                <a:gd name="connsiteY2" fmla="*/ 140583 h 142317"/>
                <a:gd name="connsiteX3" fmla="*/ 15053 w 54997"/>
                <a:gd name="connsiteY3" fmla="*/ 136820 h 142317"/>
                <a:gd name="connsiteX4" fmla="*/ 2365 w 54997"/>
                <a:gd name="connsiteY4" fmla="*/ 124132 h 142317"/>
                <a:gd name="connsiteX5" fmla="*/ -192 w 54997"/>
                <a:gd name="connsiteY5" fmla="*/ 124132 h 142317"/>
                <a:gd name="connsiteX6" fmla="*/ 26680 w 54997"/>
                <a:gd name="connsiteY6" fmla="*/ 10085 h 142317"/>
                <a:gd name="connsiteX7" fmla="*/ 36570 w 54997"/>
                <a:gd name="connsiteY7" fmla="*/ 10085 h 142317"/>
                <a:gd name="connsiteX8" fmla="*/ 49016 w 54997"/>
                <a:gd name="connsiteY8" fmla="*/ -46 h 142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997" h="142317">
                  <a:moveTo>
                    <a:pt x="54805" y="1305"/>
                  </a:moveTo>
                  <a:lnTo>
                    <a:pt x="21614" y="142271"/>
                  </a:lnTo>
                  <a:lnTo>
                    <a:pt x="14474" y="140583"/>
                  </a:lnTo>
                  <a:cubicBezTo>
                    <a:pt x="14836" y="139362"/>
                    <a:pt x="15034" y="138093"/>
                    <a:pt x="15053" y="136820"/>
                  </a:cubicBezTo>
                  <a:cubicBezTo>
                    <a:pt x="15053" y="129810"/>
                    <a:pt x="9375" y="124132"/>
                    <a:pt x="2365" y="124132"/>
                  </a:cubicBezTo>
                  <a:lnTo>
                    <a:pt x="-192" y="124132"/>
                  </a:lnTo>
                  <a:lnTo>
                    <a:pt x="26680" y="10085"/>
                  </a:lnTo>
                  <a:lnTo>
                    <a:pt x="36570" y="10085"/>
                  </a:lnTo>
                  <a:cubicBezTo>
                    <a:pt x="42590" y="10075"/>
                    <a:pt x="47786" y="5849"/>
                    <a:pt x="49016" y="-46"/>
                  </a:cubicBez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id="{9D345066-276F-4B56-955B-49D41021709B}"/>
                </a:ext>
              </a:extLst>
            </p:cNvPr>
            <p:cNvSpPr/>
            <p:nvPr/>
          </p:nvSpPr>
          <p:spPr>
            <a:xfrm>
              <a:off x="9896643" y="4140434"/>
              <a:ext cx="21178" cy="25375"/>
            </a:xfrm>
            <a:custGeom>
              <a:avLst/>
              <a:gdLst>
                <a:gd name="connsiteX0" fmla="*/ 8299 w 21178"/>
                <a:gd name="connsiteY0" fmla="*/ -46 h 25375"/>
                <a:gd name="connsiteX1" fmla="*/ 20987 w 21178"/>
                <a:gd name="connsiteY1" fmla="*/ 12642 h 25375"/>
                <a:gd name="connsiteX2" fmla="*/ 20408 w 21178"/>
                <a:gd name="connsiteY2" fmla="*/ 16405 h 25375"/>
                <a:gd name="connsiteX3" fmla="*/ 8299 w 21178"/>
                <a:gd name="connsiteY3" fmla="*/ 25330 h 25375"/>
                <a:gd name="connsiteX4" fmla="*/ -192 w 21178"/>
                <a:gd name="connsiteY4" fmla="*/ 25330 h 25375"/>
                <a:gd name="connsiteX5" fmla="*/ 5742 w 21178"/>
                <a:gd name="connsiteY5" fmla="*/ -46 h 2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78" h="25375">
                  <a:moveTo>
                    <a:pt x="8299" y="-46"/>
                  </a:moveTo>
                  <a:cubicBezTo>
                    <a:pt x="15309" y="-46"/>
                    <a:pt x="20987" y="5632"/>
                    <a:pt x="20987" y="12642"/>
                  </a:cubicBezTo>
                  <a:cubicBezTo>
                    <a:pt x="20968" y="13915"/>
                    <a:pt x="20770" y="15184"/>
                    <a:pt x="20408" y="16405"/>
                  </a:cubicBezTo>
                  <a:cubicBezTo>
                    <a:pt x="18763" y="21712"/>
                    <a:pt x="13852" y="25325"/>
                    <a:pt x="8299" y="25330"/>
                  </a:cubicBezTo>
                  <a:lnTo>
                    <a:pt x="-192" y="25330"/>
                  </a:lnTo>
                  <a:lnTo>
                    <a:pt x="5742" y="-46"/>
                  </a:ln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id="{BDFBB627-6D95-4554-B553-8A2AD1D941CE}"/>
                </a:ext>
              </a:extLst>
            </p:cNvPr>
            <p:cNvSpPr/>
            <p:nvPr/>
          </p:nvSpPr>
          <p:spPr>
            <a:xfrm>
              <a:off x="9701692" y="4140434"/>
              <a:ext cx="200933" cy="25375"/>
            </a:xfrm>
            <a:custGeom>
              <a:avLst/>
              <a:gdLst>
                <a:gd name="connsiteX0" fmla="*/ 200933 w 200933"/>
                <a:gd name="connsiteY0" fmla="*/ 0 h 25375"/>
                <a:gd name="connsiteX1" fmla="*/ 194951 w 200933"/>
                <a:gd name="connsiteY1" fmla="*/ 25376 h 25375"/>
                <a:gd name="connsiteX2" fmla="*/ 0 w 200933"/>
                <a:gd name="connsiteY2" fmla="*/ 25376 h 25375"/>
                <a:gd name="connsiteX3" fmla="*/ 5982 w 200933"/>
                <a:gd name="connsiteY3" fmla="*/ 0 h 25375"/>
                <a:gd name="connsiteX4" fmla="*/ 200933 w 200933"/>
                <a:gd name="connsiteY4" fmla="*/ 0 h 2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933" h="25375">
                  <a:moveTo>
                    <a:pt x="200933" y="0"/>
                  </a:moveTo>
                  <a:lnTo>
                    <a:pt x="194951" y="25376"/>
                  </a:lnTo>
                  <a:lnTo>
                    <a:pt x="0" y="25376"/>
                  </a:lnTo>
                  <a:lnTo>
                    <a:pt x="5982" y="0"/>
                  </a:lnTo>
                  <a:lnTo>
                    <a:pt x="200933" y="0"/>
                  </a:ln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id="{487BDB85-2D40-4F6F-B648-7A4D77D03CCA}"/>
                </a:ext>
              </a:extLst>
            </p:cNvPr>
            <p:cNvSpPr/>
            <p:nvPr/>
          </p:nvSpPr>
          <p:spPr>
            <a:xfrm>
              <a:off x="9869820" y="4156885"/>
              <a:ext cx="54563" cy="140194"/>
            </a:xfrm>
            <a:custGeom>
              <a:avLst/>
              <a:gdLst>
                <a:gd name="connsiteX0" fmla="*/ 35122 w 54563"/>
                <a:gd name="connsiteY0" fmla="*/ 8879 h 140194"/>
                <a:gd name="connsiteX1" fmla="*/ 47231 w 54563"/>
                <a:gd name="connsiteY1" fmla="*/ -46 h 140194"/>
                <a:gd name="connsiteX2" fmla="*/ 54371 w 54563"/>
                <a:gd name="connsiteY2" fmla="*/ 1643 h 140194"/>
                <a:gd name="connsiteX3" fmla="*/ 21807 w 54563"/>
                <a:gd name="connsiteY3" fmla="*/ 140149 h 140194"/>
                <a:gd name="connsiteX4" fmla="*/ 13316 w 54563"/>
                <a:gd name="connsiteY4" fmla="*/ 138171 h 140194"/>
                <a:gd name="connsiteX5" fmla="*/ 13558 w 54563"/>
                <a:gd name="connsiteY5" fmla="*/ 135614 h 140194"/>
                <a:gd name="connsiteX6" fmla="*/ 918 w 54563"/>
                <a:gd name="connsiteY6" fmla="*/ 122926 h 140194"/>
                <a:gd name="connsiteX7" fmla="*/ -192 w 54563"/>
                <a:gd name="connsiteY7" fmla="*/ 122926 h 140194"/>
                <a:gd name="connsiteX8" fmla="*/ 26631 w 54563"/>
                <a:gd name="connsiteY8" fmla="*/ 8879 h 140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563" h="140194">
                  <a:moveTo>
                    <a:pt x="35122" y="8879"/>
                  </a:moveTo>
                  <a:cubicBezTo>
                    <a:pt x="40675" y="8874"/>
                    <a:pt x="45586" y="5261"/>
                    <a:pt x="47231" y="-46"/>
                  </a:cubicBezTo>
                  <a:lnTo>
                    <a:pt x="54371" y="1643"/>
                  </a:lnTo>
                  <a:lnTo>
                    <a:pt x="21807" y="140149"/>
                  </a:lnTo>
                  <a:lnTo>
                    <a:pt x="13316" y="138171"/>
                  </a:lnTo>
                  <a:cubicBezTo>
                    <a:pt x="13490" y="137331"/>
                    <a:pt x="13572" y="136473"/>
                    <a:pt x="13558" y="135614"/>
                  </a:cubicBezTo>
                  <a:cubicBezTo>
                    <a:pt x="13558" y="128624"/>
                    <a:pt x="7908" y="122950"/>
                    <a:pt x="918" y="122926"/>
                  </a:cubicBezTo>
                  <a:lnTo>
                    <a:pt x="-192" y="122926"/>
                  </a:lnTo>
                  <a:lnTo>
                    <a:pt x="26631" y="8879"/>
                  </a:ln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id="{FDBBE15F-F9C9-4C6A-9832-2082AEEB5579}"/>
                </a:ext>
              </a:extLst>
            </p:cNvPr>
            <p:cNvSpPr/>
            <p:nvPr/>
          </p:nvSpPr>
          <p:spPr>
            <a:xfrm>
              <a:off x="9863837" y="4279857"/>
              <a:ext cx="19733" cy="25327"/>
            </a:xfrm>
            <a:custGeom>
              <a:avLst/>
              <a:gdLst>
                <a:gd name="connsiteX0" fmla="*/ 6900 w 19733"/>
                <a:gd name="connsiteY0" fmla="*/ -46 h 25327"/>
                <a:gd name="connsiteX1" fmla="*/ 19540 w 19733"/>
                <a:gd name="connsiteY1" fmla="*/ 12642 h 25327"/>
                <a:gd name="connsiteX2" fmla="*/ 19299 w 19733"/>
                <a:gd name="connsiteY2" fmla="*/ 15199 h 25327"/>
                <a:gd name="connsiteX3" fmla="*/ 6900 w 19733"/>
                <a:gd name="connsiteY3" fmla="*/ 25282 h 25327"/>
                <a:gd name="connsiteX4" fmla="*/ -192 w 19733"/>
                <a:gd name="connsiteY4" fmla="*/ 25282 h 25327"/>
                <a:gd name="connsiteX5" fmla="*/ 5790 w 19733"/>
                <a:gd name="connsiteY5" fmla="*/ -46 h 2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33" h="25327">
                  <a:moveTo>
                    <a:pt x="6900" y="-46"/>
                  </a:moveTo>
                  <a:cubicBezTo>
                    <a:pt x="13890" y="-17"/>
                    <a:pt x="19540" y="5651"/>
                    <a:pt x="19540" y="12642"/>
                  </a:cubicBezTo>
                  <a:cubicBezTo>
                    <a:pt x="19554" y="13500"/>
                    <a:pt x="19472" y="14359"/>
                    <a:pt x="19299" y="15199"/>
                  </a:cubicBezTo>
                  <a:cubicBezTo>
                    <a:pt x="18068" y="21065"/>
                    <a:pt x="12897" y="25272"/>
                    <a:pt x="6900" y="25282"/>
                  </a:cubicBezTo>
                  <a:lnTo>
                    <a:pt x="-192" y="25282"/>
                  </a:lnTo>
                  <a:lnTo>
                    <a:pt x="5790" y="-46"/>
                  </a:ln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id="{705D3565-3FED-49EB-9125-4A6E113A1BDB}"/>
                </a:ext>
              </a:extLst>
            </p:cNvPr>
            <p:cNvSpPr/>
            <p:nvPr/>
          </p:nvSpPr>
          <p:spPr>
            <a:xfrm>
              <a:off x="9668886" y="4279857"/>
              <a:ext cx="200933" cy="25375"/>
            </a:xfrm>
            <a:custGeom>
              <a:avLst/>
              <a:gdLst>
                <a:gd name="connsiteX0" fmla="*/ 200933 w 200933"/>
                <a:gd name="connsiteY0" fmla="*/ 0 h 25375"/>
                <a:gd name="connsiteX1" fmla="*/ 194999 w 200933"/>
                <a:gd name="connsiteY1" fmla="*/ 25376 h 25375"/>
                <a:gd name="connsiteX2" fmla="*/ 0 w 200933"/>
                <a:gd name="connsiteY2" fmla="*/ 25376 h 25375"/>
                <a:gd name="connsiteX3" fmla="*/ 5934 w 200933"/>
                <a:gd name="connsiteY3" fmla="*/ 0 h 25375"/>
                <a:gd name="connsiteX4" fmla="*/ 200933 w 200933"/>
                <a:gd name="connsiteY4" fmla="*/ 0 h 2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933" h="25375">
                  <a:moveTo>
                    <a:pt x="200933" y="0"/>
                  </a:moveTo>
                  <a:lnTo>
                    <a:pt x="194999" y="25376"/>
                  </a:lnTo>
                  <a:lnTo>
                    <a:pt x="0" y="25376"/>
                  </a:lnTo>
                  <a:lnTo>
                    <a:pt x="5934" y="0"/>
                  </a:lnTo>
                  <a:lnTo>
                    <a:pt x="200933" y="0"/>
                  </a:ln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id="{D5635641-D72A-41F0-B6EA-2916816251AE}"/>
                </a:ext>
              </a:extLst>
            </p:cNvPr>
            <p:cNvSpPr/>
            <p:nvPr/>
          </p:nvSpPr>
          <p:spPr>
            <a:xfrm>
              <a:off x="9837159" y="4294957"/>
              <a:ext cx="54659" cy="141883"/>
            </a:xfrm>
            <a:custGeom>
              <a:avLst/>
              <a:gdLst>
                <a:gd name="connsiteX0" fmla="*/ 33578 w 54659"/>
                <a:gd name="connsiteY0" fmla="*/ 10037 h 141883"/>
                <a:gd name="connsiteX1" fmla="*/ 45977 w 54659"/>
                <a:gd name="connsiteY1" fmla="*/ -46 h 141883"/>
                <a:gd name="connsiteX2" fmla="*/ 54468 w 54659"/>
                <a:gd name="connsiteY2" fmla="*/ 1932 h 141883"/>
                <a:gd name="connsiteX3" fmla="*/ 21566 w 54659"/>
                <a:gd name="connsiteY3" fmla="*/ 141837 h 141883"/>
                <a:gd name="connsiteX4" fmla="*/ 11917 w 54659"/>
                <a:gd name="connsiteY4" fmla="*/ 139522 h 141883"/>
                <a:gd name="connsiteX5" fmla="*/ 12159 w 54659"/>
                <a:gd name="connsiteY5" fmla="*/ 136965 h 141883"/>
                <a:gd name="connsiteX6" fmla="*/ -192 w 54659"/>
                <a:gd name="connsiteY6" fmla="*/ 124277 h 141883"/>
                <a:gd name="connsiteX7" fmla="*/ 26487 w 54659"/>
                <a:gd name="connsiteY7" fmla="*/ 10037 h 141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659" h="141883">
                  <a:moveTo>
                    <a:pt x="33578" y="10037"/>
                  </a:moveTo>
                  <a:cubicBezTo>
                    <a:pt x="39575" y="10027"/>
                    <a:pt x="44747" y="5820"/>
                    <a:pt x="45977" y="-46"/>
                  </a:cubicBezTo>
                  <a:lnTo>
                    <a:pt x="54468" y="1932"/>
                  </a:lnTo>
                  <a:lnTo>
                    <a:pt x="21566" y="141837"/>
                  </a:lnTo>
                  <a:lnTo>
                    <a:pt x="11917" y="139522"/>
                  </a:lnTo>
                  <a:cubicBezTo>
                    <a:pt x="12072" y="138677"/>
                    <a:pt x="12154" y="137823"/>
                    <a:pt x="12159" y="136965"/>
                  </a:cubicBezTo>
                  <a:cubicBezTo>
                    <a:pt x="12134" y="130100"/>
                    <a:pt x="6673" y="124484"/>
                    <a:pt x="-192" y="124277"/>
                  </a:cubicBezTo>
                  <a:lnTo>
                    <a:pt x="26487" y="10037"/>
                  </a:ln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id="{3C45FFE5-1C95-4446-90A8-4C8980FA5DD5}"/>
                </a:ext>
              </a:extLst>
            </p:cNvPr>
            <p:cNvSpPr/>
            <p:nvPr/>
          </p:nvSpPr>
          <p:spPr>
            <a:xfrm>
              <a:off x="9636033" y="4419280"/>
              <a:ext cx="200981" cy="25375"/>
            </a:xfrm>
            <a:custGeom>
              <a:avLst/>
              <a:gdLst>
                <a:gd name="connsiteX0" fmla="*/ 200789 w 200981"/>
                <a:gd name="connsiteY0" fmla="*/ -46 h 25375"/>
                <a:gd name="connsiteX1" fmla="*/ 194807 w 200981"/>
                <a:gd name="connsiteY1" fmla="*/ 25330 h 25375"/>
                <a:gd name="connsiteX2" fmla="*/ -192 w 200981"/>
                <a:gd name="connsiteY2" fmla="*/ 25330 h 25375"/>
                <a:gd name="connsiteX3" fmla="*/ 5742 w 200981"/>
                <a:gd name="connsiteY3" fmla="*/ -46 h 25375"/>
                <a:gd name="connsiteX4" fmla="*/ 200789 w 200981"/>
                <a:gd name="connsiteY4" fmla="*/ -46 h 2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981" h="25375">
                  <a:moveTo>
                    <a:pt x="200789" y="-46"/>
                  </a:moveTo>
                  <a:lnTo>
                    <a:pt x="194807" y="25330"/>
                  </a:lnTo>
                  <a:lnTo>
                    <a:pt x="-192" y="25330"/>
                  </a:lnTo>
                  <a:lnTo>
                    <a:pt x="5742" y="-46"/>
                  </a:lnTo>
                  <a:lnTo>
                    <a:pt x="200789" y="-46"/>
                  </a:ln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7347D5E6-443B-486E-9B56-312B481AB293}"/>
                </a:ext>
              </a:extLst>
            </p:cNvPr>
            <p:cNvSpPr/>
            <p:nvPr/>
          </p:nvSpPr>
          <p:spPr>
            <a:xfrm>
              <a:off x="9831032" y="4419280"/>
              <a:ext cx="18332" cy="25375"/>
            </a:xfrm>
            <a:custGeom>
              <a:avLst/>
              <a:gdLst>
                <a:gd name="connsiteX0" fmla="*/ -192 w 18332"/>
                <a:gd name="connsiteY0" fmla="*/ 25330 h 25375"/>
                <a:gd name="connsiteX1" fmla="*/ 5790 w 18332"/>
                <a:gd name="connsiteY1" fmla="*/ -46 h 25375"/>
                <a:gd name="connsiteX2" fmla="*/ 18141 w 18332"/>
                <a:gd name="connsiteY2" fmla="*/ 12642 h 25375"/>
                <a:gd name="connsiteX3" fmla="*/ 17899 w 18332"/>
                <a:gd name="connsiteY3" fmla="*/ 15199 h 25375"/>
                <a:gd name="connsiteX4" fmla="*/ 5453 w 18332"/>
                <a:gd name="connsiteY4" fmla="*/ 25330 h 2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32" h="25375">
                  <a:moveTo>
                    <a:pt x="-192" y="25330"/>
                  </a:moveTo>
                  <a:lnTo>
                    <a:pt x="5790" y="-46"/>
                  </a:lnTo>
                  <a:cubicBezTo>
                    <a:pt x="12655" y="161"/>
                    <a:pt x="18117" y="5777"/>
                    <a:pt x="18141" y="12642"/>
                  </a:cubicBezTo>
                  <a:cubicBezTo>
                    <a:pt x="18136" y="13500"/>
                    <a:pt x="18054" y="14354"/>
                    <a:pt x="17899" y="15199"/>
                  </a:cubicBezTo>
                  <a:cubicBezTo>
                    <a:pt x="16669" y="21094"/>
                    <a:pt x="11473" y="25320"/>
                    <a:pt x="5453" y="25330"/>
                  </a:cubicBez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6C3AE001-A836-45D0-8E79-89AA68E3DB58}"/>
                </a:ext>
              </a:extLst>
            </p:cNvPr>
            <p:cNvSpPr/>
            <p:nvPr/>
          </p:nvSpPr>
          <p:spPr>
            <a:xfrm>
              <a:off x="9804064" y="4434525"/>
              <a:ext cx="54804" cy="142220"/>
            </a:xfrm>
            <a:custGeom>
              <a:avLst/>
              <a:gdLst>
                <a:gd name="connsiteX0" fmla="*/ 32517 w 54804"/>
                <a:gd name="connsiteY0" fmla="*/ 10085 h 142220"/>
                <a:gd name="connsiteX1" fmla="*/ 44964 w 54804"/>
                <a:gd name="connsiteY1" fmla="*/ -46 h 142220"/>
                <a:gd name="connsiteX2" fmla="*/ 54612 w 54804"/>
                <a:gd name="connsiteY2" fmla="*/ 2269 h 142220"/>
                <a:gd name="connsiteX3" fmla="*/ 21759 w 54804"/>
                <a:gd name="connsiteY3" fmla="*/ 142175 h 142220"/>
                <a:gd name="connsiteX4" fmla="*/ 10566 w 54804"/>
                <a:gd name="connsiteY4" fmla="*/ 139522 h 142220"/>
                <a:gd name="connsiteX5" fmla="*/ 10808 w 54804"/>
                <a:gd name="connsiteY5" fmla="*/ 136964 h 142220"/>
                <a:gd name="connsiteX6" fmla="*/ -192 w 54804"/>
                <a:gd name="connsiteY6" fmla="*/ 124421 h 142220"/>
                <a:gd name="connsiteX7" fmla="*/ 26728 w 54804"/>
                <a:gd name="connsiteY7" fmla="*/ 10229 h 142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804" h="142220">
                  <a:moveTo>
                    <a:pt x="32517" y="10085"/>
                  </a:moveTo>
                  <a:cubicBezTo>
                    <a:pt x="38538" y="10075"/>
                    <a:pt x="43734" y="5849"/>
                    <a:pt x="44964" y="-46"/>
                  </a:cubicBezTo>
                  <a:lnTo>
                    <a:pt x="54612" y="2269"/>
                  </a:lnTo>
                  <a:lnTo>
                    <a:pt x="21759" y="142175"/>
                  </a:lnTo>
                  <a:lnTo>
                    <a:pt x="10566" y="139522"/>
                  </a:lnTo>
                  <a:cubicBezTo>
                    <a:pt x="10721" y="138677"/>
                    <a:pt x="10803" y="137823"/>
                    <a:pt x="10808" y="136964"/>
                  </a:cubicBezTo>
                  <a:cubicBezTo>
                    <a:pt x="10837" y="130606"/>
                    <a:pt x="6114" y="125227"/>
                    <a:pt x="-192" y="124421"/>
                  </a:cubicBezTo>
                  <a:lnTo>
                    <a:pt x="26728" y="10229"/>
                  </a:ln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32ED6A9C-BC23-4EAD-A162-65D1CE88A092}"/>
                </a:ext>
              </a:extLst>
            </p:cNvPr>
            <p:cNvSpPr/>
            <p:nvPr/>
          </p:nvSpPr>
          <p:spPr>
            <a:xfrm>
              <a:off x="9766600" y="4573948"/>
              <a:ext cx="59463" cy="157707"/>
            </a:xfrm>
            <a:custGeom>
              <a:avLst/>
              <a:gdLst>
                <a:gd name="connsiteX0" fmla="*/ 59272 w 59463"/>
                <a:gd name="connsiteY0" fmla="*/ 2607 h 157707"/>
                <a:gd name="connsiteX1" fmla="*/ 25019 w 59463"/>
                <a:gd name="connsiteY1" fmla="*/ 148012 h 157707"/>
                <a:gd name="connsiteX2" fmla="*/ 12717 w 59463"/>
                <a:gd name="connsiteY2" fmla="*/ 157661 h 157707"/>
                <a:gd name="connsiteX3" fmla="*/ 9774 w 59463"/>
                <a:gd name="connsiteY3" fmla="*/ 157323 h 157707"/>
                <a:gd name="connsiteX4" fmla="*/ 116 w 59463"/>
                <a:gd name="connsiteY4" fmla="*/ 142122 h 157707"/>
                <a:gd name="connsiteX5" fmla="*/ 125 w 59463"/>
                <a:gd name="connsiteY5" fmla="*/ 142079 h 157707"/>
                <a:gd name="connsiteX6" fmla="*/ 31387 w 59463"/>
                <a:gd name="connsiteY6" fmla="*/ 10085 h 157707"/>
                <a:gd name="connsiteX7" fmla="*/ 35584 w 59463"/>
                <a:gd name="connsiteY7" fmla="*/ 10085 h 157707"/>
                <a:gd name="connsiteX8" fmla="*/ 48031 w 59463"/>
                <a:gd name="connsiteY8" fmla="*/ -46 h 157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463" h="157707">
                  <a:moveTo>
                    <a:pt x="59272" y="2607"/>
                  </a:moveTo>
                  <a:lnTo>
                    <a:pt x="25019" y="148012"/>
                  </a:lnTo>
                  <a:cubicBezTo>
                    <a:pt x="23625" y="153671"/>
                    <a:pt x="18549" y="157651"/>
                    <a:pt x="12717" y="157661"/>
                  </a:cubicBezTo>
                  <a:cubicBezTo>
                    <a:pt x="11728" y="157642"/>
                    <a:pt x="10744" y="157531"/>
                    <a:pt x="9774" y="157323"/>
                  </a:cubicBezTo>
                  <a:cubicBezTo>
                    <a:pt x="2909" y="155794"/>
                    <a:pt x="-1414" y="148987"/>
                    <a:pt x="116" y="142122"/>
                  </a:cubicBezTo>
                  <a:cubicBezTo>
                    <a:pt x="121" y="142107"/>
                    <a:pt x="121" y="142093"/>
                    <a:pt x="125" y="142079"/>
                  </a:cubicBezTo>
                  <a:lnTo>
                    <a:pt x="31387" y="10085"/>
                  </a:lnTo>
                  <a:lnTo>
                    <a:pt x="35584" y="10085"/>
                  </a:lnTo>
                  <a:cubicBezTo>
                    <a:pt x="41600" y="10056"/>
                    <a:pt x="46782" y="5840"/>
                    <a:pt x="48031" y="-46"/>
                  </a:cubicBez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9333E013-4A12-4C28-8A9A-C2584D5AFD3F}"/>
                </a:ext>
              </a:extLst>
            </p:cNvPr>
            <p:cNvSpPr/>
            <p:nvPr/>
          </p:nvSpPr>
          <p:spPr>
            <a:xfrm>
              <a:off x="9603227" y="4558703"/>
              <a:ext cx="200884" cy="25375"/>
            </a:xfrm>
            <a:custGeom>
              <a:avLst/>
              <a:gdLst>
                <a:gd name="connsiteX0" fmla="*/ 200693 w 200884"/>
                <a:gd name="connsiteY0" fmla="*/ 98 h 25375"/>
                <a:gd name="connsiteX1" fmla="*/ 194759 w 200884"/>
                <a:gd name="connsiteY1" fmla="*/ 25330 h 25375"/>
                <a:gd name="connsiteX2" fmla="*/ -192 w 200884"/>
                <a:gd name="connsiteY2" fmla="*/ 25330 h 25375"/>
                <a:gd name="connsiteX3" fmla="*/ 5790 w 200884"/>
                <a:gd name="connsiteY3" fmla="*/ -46 h 25375"/>
                <a:gd name="connsiteX4" fmla="*/ 199005 w 200884"/>
                <a:gd name="connsiteY4" fmla="*/ -46 h 25375"/>
                <a:gd name="connsiteX5" fmla="*/ 200693 w 200884"/>
                <a:gd name="connsiteY5" fmla="*/ 98 h 2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884" h="25375">
                  <a:moveTo>
                    <a:pt x="200693" y="98"/>
                  </a:moveTo>
                  <a:lnTo>
                    <a:pt x="194759" y="25330"/>
                  </a:lnTo>
                  <a:lnTo>
                    <a:pt x="-192" y="25330"/>
                  </a:lnTo>
                  <a:lnTo>
                    <a:pt x="5790" y="-46"/>
                  </a:lnTo>
                  <a:lnTo>
                    <a:pt x="199005" y="-46"/>
                  </a:lnTo>
                  <a:cubicBezTo>
                    <a:pt x="199569" y="-46"/>
                    <a:pt x="200134" y="2"/>
                    <a:pt x="200693" y="98"/>
                  </a:cubicBez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82CA2801-FB11-4631-897E-9D12560124BD}"/>
                </a:ext>
              </a:extLst>
            </p:cNvPr>
            <p:cNvSpPr/>
            <p:nvPr/>
          </p:nvSpPr>
          <p:spPr>
            <a:xfrm>
              <a:off x="9798178" y="4558848"/>
              <a:ext cx="16886" cy="25231"/>
            </a:xfrm>
            <a:custGeom>
              <a:avLst/>
              <a:gdLst>
                <a:gd name="connsiteX0" fmla="*/ 16500 w 16886"/>
                <a:gd name="connsiteY0" fmla="*/ 15054 h 25231"/>
                <a:gd name="connsiteX1" fmla="*/ 4054 w 16886"/>
                <a:gd name="connsiteY1" fmla="*/ 25185 h 25231"/>
                <a:gd name="connsiteX2" fmla="*/ -192 w 16886"/>
                <a:gd name="connsiteY2" fmla="*/ 25185 h 25231"/>
                <a:gd name="connsiteX3" fmla="*/ 5694 w 16886"/>
                <a:gd name="connsiteY3" fmla="*/ -46 h 25231"/>
                <a:gd name="connsiteX4" fmla="*/ 16693 w 16886"/>
                <a:gd name="connsiteY4" fmla="*/ 12497 h 25231"/>
                <a:gd name="connsiteX5" fmla="*/ 16500 w 16886"/>
                <a:gd name="connsiteY5" fmla="*/ 15054 h 25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86" h="25231">
                  <a:moveTo>
                    <a:pt x="16500" y="15054"/>
                  </a:moveTo>
                  <a:cubicBezTo>
                    <a:pt x="15251" y="20940"/>
                    <a:pt x="10070" y="25156"/>
                    <a:pt x="4054" y="25185"/>
                  </a:cubicBezTo>
                  <a:lnTo>
                    <a:pt x="-192" y="25185"/>
                  </a:lnTo>
                  <a:lnTo>
                    <a:pt x="5694" y="-46"/>
                  </a:lnTo>
                  <a:cubicBezTo>
                    <a:pt x="11999" y="759"/>
                    <a:pt x="16722" y="6139"/>
                    <a:pt x="16693" y="12497"/>
                  </a:cubicBezTo>
                  <a:cubicBezTo>
                    <a:pt x="16703" y="13351"/>
                    <a:pt x="16640" y="14210"/>
                    <a:pt x="16500" y="15054"/>
                  </a:cubicBez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368680DF-39A0-440E-B6E0-701DAEC106C6}"/>
                </a:ext>
              </a:extLst>
            </p:cNvPr>
            <p:cNvSpPr/>
            <p:nvPr/>
          </p:nvSpPr>
          <p:spPr>
            <a:xfrm>
              <a:off x="9752396" y="3861588"/>
              <a:ext cx="20840" cy="25327"/>
            </a:xfrm>
            <a:custGeom>
              <a:avLst/>
              <a:gdLst>
                <a:gd name="connsiteX0" fmla="*/ 20649 w 20840"/>
                <a:gd name="connsiteY0" fmla="*/ -46 h 25327"/>
                <a:gd name="connsiteX1" fmla="*/ 14715 w 20840"/>
                <a:gd name="connsiteY1" fmla="*/ 25282 h 25327"/>
                <a:gd name="connsiteX2" fmla="*/ 12496 w 20840"/>
                <a:gd name="connsiteY2" fmla="*/ 25282 h 25327"/>
                <a:gd name="connsiteX3" fmla="*/ -192 w 20840"/>
                <a:gd name="connsiteY3" fmla="*/ 12690 h 25327"/>
                <a:gd name="connsiteX4" fmla="*/ -192 w 20840"/>
                <a:gd name="connsiteY4" fmla="*/ 12642 h 25327"/>
                <a:gd name="connsiteX5" fmla="*/ 98 w 20840"/>
                <a:gd name="connsiteY5" fmla="*/ 10085 h 25327"/>
                <a:gd name="connsiteX6" fmla="*/ 12496 w 20840"/>
                <a:gd name="connsiteY6" fmla="*/ -46 h 2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40" h="25327">
                  <a:moveTo>
                    <a:pt x="20649" y="-46"/>
                  </a:moveTo>
                  <a:lnTo>
                    <a:pt x="14715" y="25282"/>
                  </a:lnTo>
                  <a:lnTo>
                    <a:pt x="12496" y="25282"/>
                  </a:lnTo>
                  <a:cubicBezTo>
                    <a:pt x="5515" y="25311"/>
                    <a:pt x="-163" y="19671"/>
                    <a:pt x="-192" y="12690"/>
                  </a:cubicBezTo>
                  <a:cubicBezTo>
                    <a:pt x="-192" y="12676"/>
                    <a:pt x="-192" y="12656"/>
                    <a:pt x="-192" y="12642"/>
                  </a:cubicBezTo>
                  <a:cubicBezTo>
                    <a:pt x="-192" y="11783"/>
                    <a:pt x="-95" y="10924"/>
                    <a:pt x="98" y="10085"/>
                  </a:cubicBezTo>
                  <a:cubicBezTo>
                    <a:pt x="1294" y="4185"/>
                    <a:pt x="6480" y="-51"/>
                    <a:pt x="12496" y="-46"/>
                  </a:cubicBez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81EA3AAF-75DC-4E0D-A410-16B97736E15D}"/>
                </a:ext>
              </a:extLst>
            </p:cNvPr>
            <p:cNvSpPr/>
            <p:nvPr/>
          </p:nvSpPr>
          <p:spPr>
            <a:xfrm>
              <a:off x="9745256" y="3729951"/>
              <a:ext cx="55629" cy="141767"/>
            </a:xfrm>
            <a:custGeom>
              <a:avLst/>
              <a:gdLst>
                <a:gd name="connsiteX0" fmla="*/ 19636 w 55629"/>
                <a:gd name="connsiteY0" fmla="*/ 131591 h 141767"/>
                <a:gd name="connsiteX1" fmla="*/ 7238 w 55629"/>
                <a:gd name="connsiteY1" fmla="*/ 141722 h 141767"/>
                <a:gd name="connsiteX2" fmla="*/ -192 w 55629"/>
                <a:gd name="connsiteY2" fmla="*/ 139985 h 141767"/>
                <a:gd name="connsiteX3" fmla="*/ 30394 w 55629"/>
                <a:gd name="connsiteY3" fmla="*/ 9728 h 141767"/>
                <a:gd name="connsiteX4" fmla="*/ 45663 w 55629"/>
                <a:gd name="connsiteY4" fmla="*/ 297 h 141767"/>
                <a:gd name="connsiteX5" fmla="*/ 55095 w 55629"/>
                <a:gd name="connsiteY5" fmla="*/ 15566 h 141767"/>
                <a:gd name="connsiteX6" fmla="*/ 27789 w 55629"/>
                <a:gd name="connsiteY6" fmla="*/ 131350 h 141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629" h="141767">
                  <a:moveTo>
                    <a:pt x="19636" y="131591"/>
                  </a:moveTo>
                  <a:cubicBezTo>
                    <a:pt x="13620" y="131586"/>
                    <a:pt x="8434" y="135822"/>
                    <a:pt x="7238" y="141722"/>
                  </a:cubicBezTo>
                  <a:lnTo>
                    <a:pt x="-192" y="139985"/>
                  </a:lnTo>
                  <a:lnTo>
                    <a:pt x="30394" y="9728"/>
                  </a:lnTo>
                  <a:cubicBezTo>
                    <a:pt x="32006" y="2907"/>
                    <a:pt x="38842" y="-1315"/>
                    <a:pt x="45663" y="297"/>
                  </a:cubicBezTo>
                  <a:cubicBezTo>
                    <a:pt x="52485" y="1908"/>
                    <a:pt x="56706" y="8744"/>
                    <a:pt x="55095" y="15566"/>
                  </a:cubicBezTo>
                  <a:lnTo>
                    <a:pt x="27789" y="131350"/>
                  </a:ln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18D4D21A-14EF-41EA-B688-0D3819A71195}"/>
                </a:ext>
              </a:extLst>
            </p:cNvPr>
            <p:cNvSpPr/>
            <p:nvPr/>
          </p:nvSpPr>
          <p:spPr>
            <a:xfrm>
              <a:off x="9712161" y="3869886"/>
              <a:ext cx="54948" cy="141352"/>
            </a:xfrm>
            <a:custGeom>
              <a:avLst/>
              <a:gdLst>
                <a:gd name="connsiteX0" fmla="*/ 18285 w 54948"/>
                <a:gd name="connsiteY0" fmla="*/ 131176 h 141352"/>
                <a:gd name="connsiteX1" fmla="*/ 5887 w 54948"/>
                <a:gd name="connsiteY1" fmla="*/ 141307 h 141352"/>
                <a:gd name="connsiteX2" fmla="*/ -192 w 54948"/>
                <a:gd name="connsiteY2" fmla="*/ 139859 h 141352"/>
                <a:gd name="connsiteX3" fmla="*/ 32710 w 54948"/>
                <a:gd name="connsiteY3" fmla="*/ -46 h 141352"/>
                <a:gd name="connsiteX4" fmla="*/ 40139 w 54948"/>
                <a:gd name="connsiteY4" fmla="*/ 1691 h 141352"/>
                <a:gd name="connsiteX5" fmla="*/ 39850 w 54948"/>
                <a:gd name="connsiteY5" fmla="*/ 4248 h 141352"/>
                <a:gd name="connsiteX6" fmla="*/ 52490 w 54948"/>
                <a:gd name="connsiteY6" fmla="*/ 16887 h 141352"/>
                <a:gd name="connsiteX7" fmla="*/ 52538 w 54948"/>
                <a:gd name="connsiteY7" fmla="*/ 16887 h 141352"/>
                <a:gd name="connsiteX8" fmla="*/ 54757 w 54948"/>
                <a:gd name="connsiteY8" fmla="*/ 16887 h 141352"/>
                <a:gd name="connsiteX9" fmla="*/ 27934 w 54948"/>
                <a:gd name="connsiteY9" fmla="*/ 131176 h 141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948" h="141352">
                  <a:moveTo>
                    <a:pt x="18285" y="131176"/>
                  </a:moveTo>
                  <a:cubicBezTo>
                    <a:pt x="12279" y="131209"/>
                    <a:pt x="7117" y="135431"/>
                    <a:pt x="5887" y="141307"/>
                  </a:cubicBezTo>
                  <a:lnTo>
                    <a:pt x="-192" y="139859"/>
                  </a:lnTo>
                  <a:lnTo>
                    <a:pt x="32710" y="-46"/>
                  </a:lnTo>
                  <a:lnTo>
                    <a:pt x="40139" y="1691"/>
                  </a:lnTo>
                  <a:cubicBezTo>
                    <a:pt x="39946" y="2530"/>
                    <a:pt x="39850" y="3389"/>
                    <a:pt x="39850" y="4248"/>
                  </a:cubicBezTo>
                  <a:cubicBezTo>
                    <a:pt x="39850" y="11228"/>
                    <a:pt x="45509" y="16887"/>
                    <a:pt x="52490" y="16887"/>
                  </a:cubicBezTo>
                  <a:cubicBezTo>
                    <a:pt x="52504" y="16887"/>
                    <a:pt x="52523" y="16887"/>
                    <a:pt x="52538" y="16887"/>
                  </a:cubicBezTo>
                  <a:lnTo>
                    <a:pt x="54757" y="16887"/>
                  </a:lnTo>
                  <a:lnTo>
                    <a:pt x="27934" y="131176"/>
                  </a:ln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7EA9DD31-394E-412C-BB7B-03F3E1444F6B}"/>
                </a:ext>
              </a:extLst>
            </p:cNvPr>
            <p:cNvSpPr/>
            <p:nvPr/>
          </p:nvSpPr>
          <p:spPr>
            <a:xfrm>
              <a:off x="9717950" y="4001108"/>
              <a:ext cx="22336" cy="25375"/>
            </a:xfrm>
            <a:custGeom>
              <a:avLst/>
              <a:gdLst>
                <a:gd name="connsiteX0" fmla="*/ 22145 w 22336"/>
                <a:gd name="connsiteY0" fmla="*/ -46 h 25375"/>
                <a:gd name="connsiteX1" fmla="*/ 16114 w 22336"/>
                <a:gd name="connsiteY1" fmla="*/ 25330 h 25375"/>
                <a:gd name="connsiteX2" fmla="*/ 12496 w 22336"/>
                <a:gd name="connsiteY2" fmla="*/ 25330 h 25375"/>
                <a:gd name="connsiteX3" fmla="*/ -192 w 22336"/>
                <a:gd name="connsiteY3" fmla="*/ 12642 h 25375"/>
                <a:gd name="connsiteX4" fmla="*/ 98 w 22336"/>
                <a:gd name="connsiteY4" fmla="*/ 10085 h 25375"/>
                <a:gd name="connsiteX5" fmla="*/ 12496 w 22336"/>
                <a:gd name="connsiteY5" fmla="*/ -46 h 2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336" h="25375">
                  <a:moveTo>
                    <a:pt x="22145" y="-46"/>
                  </a:moveTo>
                  <a:lnTo>
                    <a:pt x="16114" y="25330"/>
                  </a:lnTo>
                  <a:lnTo>
                    <a:pt x="12496" y="25330"/>
                  </a:lnTo>
                  <a:cubicBezTo>
                    <a:pt x="5501" y="25306"/>
                    <a:pt x="-168" y="19637"/>
                    <a:pt x="-192" y="12642"/>
                  </a:cubicBezTo>
                  <a:cubicBezTo>
                    <a:pt x="-192" y="11783"/>
                    <a:pt x="-95" y="10924"/>
                    <a:pt x="98" y="10085"/>
                  </a:cubicBezTo>
                  <a:cubicBezTo>
                    <a:pt x="1328" y="4209"/>
                    <a:pt x="6490" y="-12"/>
                    <a:pt x="12496" y="-46"/>
                  </a:cubicBez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29507F31-EFB0-43E3-B951-3D8CBA54EC48}"/>
                </a:ext>
              </a:extLst>
            </p:cNvPr>
            <p:cNvSpPr/>
            <p:nvPr/>
          </p:nvSpPr>
          <p:spPr>
            <a:xfrm>
              <a:off x="9679597" y="4009550"/>
              <a:ext cx="54852" cy="140966"/>
            </a:xfrm>
            <a:custGeom>
              <a:avLst/>
              <a:gdLst>
                <a:gd name="connsiteX0" fmla="*/ 38355 w 54852"/>
                <a:gd name="connsiteY0" fmla="*/ 4103 h 140966"/>
                <a:gd name="connsiteX1" fmla="*/ 51042 w 54852"/>
                <a:gd name="connsiteY1" fmla="*/ 16791 h 140966"/>
                <a:gd name="connsiteX2" fmla="*/ 54661 w 54852"/>
                <a:gd name="connsiteY2" fmla="*/ 16791 h 140966"/>
                <a:gd name="connsiteX3" fmla="*/ 27838 w 54852"/>
                <a:gd name="connsiteY3" fmla="*/ 130838 h 140966"/>
                <a:gd name="connsiteX4" fmla="*/ 17079 w 54852"/>
                <a:gd name="connsiteY4" fmla="*/ 130838 h 140966"/>
                <a:gd name="connsiteX5" fmla="*/ 4633 w 54852"/>
                <a:gd name="connsiteY5" fmla="*/ 140920 h 140966"/>
                <a:gd name="connsiteX6" fmla="*/ -192 w 54852"/>
                <a:gd name="connsiteY6" fmla="*/ 139859 h 140966"/>
                <a:gd name="connsiteX7" fmla="*/ 32710 w 54852"/>
                <a:gd name="connsiteY7" fmla="*/ -46 h 140966"/>
                <a:gd name="connsiteX8" fmla="*/ 38789 w 54852"/>
                <a:gd name="connsiteY8" fmla="*/ 1401 h 140966"/>
                <a:gd name="connsiteX9" fmla="*/ 38355 w 54852"/>
                <a:gd name="connsiteY9" fmla="*/ 4103 h 140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852" h="140966">
                  <a:moveTo>
                    <a:pt x="38355" y="4103"/>
                  </a:moveTo>
                  <a:cubicBezTo>
                    <a:pt x="38379" y="11098"/>
                    <a:pt x="44047" y="16762"/>
                    <a:pt x="51042" y="16791"/>
                  </a:cubicBezTo>
                  <a:lnTo>
                    <a:pt x="54661" y="16791"/>
                  </a:lnTo>
                  <a:lnTo>
                    <a:pt x="27838" y="130838"/>
                  </a:lnTo>
                  <a:lnTo>
                    <a:pt x="17079" y="130838"/>
                  </a:lnTo>
                  <a:cubicBezTo>
                    <a:pt x="11073" y="130843"/>
                    <a:pt x="5882" y="135045"/>
                    <a:pt x="4633" y="140920"/>
                  </a:cubicBezTo>
                  <a:lnTo>
                    <a:pt x="-192" y="139859"/>
                  </a:lnTo>
                  <a:lnTo>
                    <a:pt x="32710" y="-46"/>
                  </a:lnTo>
                  <a:lnTo>
                    <a:pt x="38789" y="1401"/>
                  </a:lnTo>
                  <a:cubicBezTo>
                    <a:pt x="38533" y="2279"/>
                    <a:pt x="38388" y="3186"/>
                    <a:pt x="38355" y="4103"/>
                  </a:cubicBez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6423397C-C977-48DC-89AA-9C68557F295A}"/>
                </a:ext>
              </a:extLst>
            </p:cNvPr>
            <p:cNvSpPr/>
            <p:nvPr/>
          </p:nvSpPr>
          <p:spPr>
            <a:xfrm>
              <a:off x="9684180" y="4140434"/>
              <a:ext cx="23446" cy="25375"/>
            </a:xfrm>
            <a:custGeom>
              <a:avLst/>
              <a:gdLst>
                <a:gd name="connsiteX0" fmla="*/ 23254 w 23446"/>
                <a:gd name="connsiteY0" fmla="*/ -46 h 25375"/>
                <a:gd name="connsiteX1" fmla="*/ 17321 w 23446"/>
                <a:gd name="connsiteY1" fmla="*/ 25330 h 25375"/>
                <a:gd name="connsiteX2" fmla="*/ 12496 w 23446"/>
                <a:gd name="connsiteY2" fmla="*/ 25330 h 25375"/>
                <a:gd name="connsiteX3" fmla="*/ -192 w 23446"/>
                <a:gd name="connsiteY3" fmla="*/ 12642 h 25375"/>
                <a:gd name="connsiteX4" fmla="*/ 49 w 23446"/>
                <a:gd name="connsiteY4" fmla="*/ 10037 h 25375"/>
                <a:gd name="connsiteX5" fmla="*/ 12496 w 23446"/>
                <a:gd name="connsiteY5" fmla="*/ -46 h 2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46" h="25375">
                  <a:moveTo>
                    <a:pt x="23254" y="-46"/>
                  </a:moveTo>
                  <a:lnTo>
                    <a:pt x="17321" y="25330"/>
                  </a:lnTo>
                  <a:lnTo>
                    <a:pt x="12496" y="25330"/>
                  </a:lnTo>
                  <a:cubicBezTo>
                    <a:pt x="5486" y="25330"/>
                    <a:pt x="-192" y="19652"/>
                    <a:pt x="-192" y="12642"/>
                  </a:cubicBezTo>
                  <a:cubicBezTo>
                    <a:pt x="-187" y="11768"/>
                    <a:pt x="-105" y="10895"/>
                    <a:pt x="49" y="10037"/>
                  </a:cubicBezTo>
                  <a:cubicBezTo>
                    <a:pt x="1299" y="4161"/>
                    <a:pt x="6490" y="-41"/>
                    <a:pt x="12496" y="-46"/>
                  </a:cubicBez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4510C160-6924-4676-92D3-2236BD29110F}"/>
                </a:ext>
              </a:extLst>
            </p:cNvPr>
            <p:cNvSpPr/>
            <p:nvPr/>
          </p:nvSpPr>
          <p:spPr>
            <a:xfrm>
              <a:off x="9646598" y="4149263"/>
              <a:ext cx="55093" cy="140725"/>
            </a:xfrm>
            <a:custGeom>
              <a:avLst/>
              <a:gdLst>
                <a:gd name="connsiteX0" fmla="*/ 37149 w 55093"/>
                <a:gd name="connsiteY0" fmla="*/ 3813 h 140725"/>
                <a:gd name="connsiteX1" fmla="*/ 49837 w 55093"/>
                <a:gd name="connsiteY1" fmla="*/ 16501 h 140725"/>
                <a:gd name="connsiteX2" fmla="*/ 54902 w 55093"/>
                <a:gd name="connsiteY2" fmla="*/ 16501 h 140725"/>
                <a:gd name="connsiteX3" fmla="*/ 28031 w 55093"/>
                <a:gd name="connsiteY3" fmla="*/ 130548 h 140725"/>
                <a:gd name="connsiteX4" fmla="*/ 15584 w 55093"/>
                <a:gd name="connsiteY4" fmla="*/ 130548 h 140725"/>
                <a:gd name="connsiteX5" fmla="*/ 3185 w 55093"/>
                <a:gd name="connsiteY5" fmla="*/ 140679 h 140725"/>
                <a:gd name="connsiteX6" fmla="*/ -192 w 55093"/>
                <a:gd name="connsiteY6" fmla="*/ 139859 h 140725"/>
                <a:gd name="connsiteX7" fmla="*/ 32662 w 55093"/>
                <a:gd name="connsiteY7" fmla="*/ -46 h 140725"/>
                <a:gd name="connsiteX8" fmla="*/ 37486 w 55093"/>
                <a:gd name="connsiteY8" fmla="*/ 1015 h 140725"/>
                <a:gd name="connsiteX9" fmla="*/ 37149 w 55093"/>
                <a:gd name="connsiteY9" fmla="*/ 3813 h 140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093" h="140725">
                  <a:moveTo>
                    <a:pt x="37149" y="3813"/>
                  </a:moveTo>
                  <a:cubicBezTo>
                    <a:pt x="37149" y="10823"/>
                    <a:pt x="42827" y="16501"/>
                    <a:pt x="49837" y="16501"/>
                  </a:cubicBezTo>
                  <a:lnTo>
                    <a:pt x="54902" y="16501"/>
                  </a:lnTo>
                  <a:lnTo>
                    <a:pt x="28031" y="130548"/>
                  </a:lnTo>
                  <a:lnTo>
                    <a:pt x="15584" y="130548"/>
                  </a:lnTo>
                  <a:cubicBezTo>
                    <a:pt x="9568" y="130543"/>
                    <a:pt x="4382" y="134784"/>
                    <a:pt x="3185" y="140679"/>
                  </a:cubicBezTo>
                  <a:lnTo>
                    <a:pt x="-192" y="139859"/>
                  </a:lnTo>
                  <a:lnTo>
                    <a:pt x="32662" y="-46"/>
                  </a:lnTo>
                  <a:lnTo>
                    <a:pt x="37486" y="1015"/>
                  </a:lnTo>
                  <a:cubicBezTo>
                    <a:pt x="37288" y="1936"/>
                    <a:pt x="37177" y="2872"/>
                    <a:pt x="37149" y="3813"/>
                  </a:cubicBez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2EFED12C-7078-49C2-84DB-7CD00CD5E73B}"/>
                </a:ext>
              </a:extLst>
            </p:cNvPr>
            <p:cNvSpPr/>
            <p:nvPr/>
          </p:nvSpPr>
          <p:spPr>
            <a:xfrm>
              <a:off x="9649658" y="4279713"/>
              <a:ext cx="25162" cy="25327"/>
            </a:xfrm>
            <a:custGeom>
              <a:avLst/>
              <a:gdLst>
                <a:gd name="connsiteX0" fmla="*/ 24971 w 25162"/>
                <a:gd name="connsiteY0" fmla="*/ 99 h 25327"/>
                <a:gd name="connsiteX1" fmla="*/ 18988 w 25162"/>
                <a:gd name="connsiteY1" fmla="*/ 25282 h 25327"/>
                <a:gd name="connsiteX2" fmla="*/ 12524 w 25162"/>
                <a:gd name="connsiteY2" fmla="*/ 25282 h 25327"/>
                <a:gd name="connsiteX3" fmla="*/ -116 w 25162"/>
                <a:gd name="connsiteY3" fmla="*/ 12642 h 25327"/>
                <a:gd name="connsiteX4" fmla="*/ -116 w 25162"/>
                <a:gd name="connsiteY4" fmla="*/ 10085 h 25327"/>
                <a:gd name="connsiteX5" fmla="*/ 12283 w 25162"/>
                <a:gd name="connsiteY5" fmla="*/ -46 h 2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162" h="25327">
                  <a:moveTo>
                    <a:pt x="24971" y="99"/>
                  </a:moveTo>
                  <a:lnTo>
                    <a:pt x="18988" y="25282"/>
                  </a:lnTo>
                  <a:lnTo>
                    <a:pt x="12524" y="25282"/>
                  </a:lnTo>
                  <a:cubicBezTo>
                    <a:pt x="5543" y="25282"/>
                    <a:pt x="-116" y="19623"/>
                    <a:pt x="-116" y="12642"/>
                  </a:cubicBezTo>
                  <a:cubicBezTo>
                    <a:pt x="-217" y="11793"/>
                    <a:pt x="-217" y="10934"/>
                    <a:pt x="-116" y="10085"/>
                  </a:cubicBezTo>
                  <a:cubicBezTo>
                    <a:pt x="1081" y="4185"/>
                    <a:pt x="6267" y="-51"/>
                    <a:pt x="12283" y="-46"/>
                  </a:cubicBez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803514D6-9AC1-4FC9-A297-BB31BD39A173}"/>
                </a:ext>
              </a:extLst>
            </p:cNvPr>
            <p:cNvSpPr/>
            <p:nvPr/>
          </p:nvSpPr>
          <p:spPr>
            <a:xfrm>
              <a:off x="9615478" y="4419280"/>
              <a:ext cx="26488" cy="25375"/>
            </a:xfrm>
            <a:custGeom>
              <a:avLst/>
              <a:gdLst>
                <a:gd name="connsiteX0" fmla="*/ 26296 w 26488"/>
                <a:gd name="connsiteY0" fmla="*/ -46 h 25375"/>
                <a:gd name="connsiteX1" fmla="*/ 20363 w 26488"/>
                <a:gd name="connsiteY1" fmla="*/ 25330 h 25375"/>
                <a:gd name="connsiteX2" fmla="*/ 12451 w 26488"/>
                <a:gd name="connsiteY2" fmla="*/ 25330 h 25375"/>
                <a:gd name="connsiteX3" fmla="*/ -189 w 26488"/>
                <a:gd name="connsiteY3" fmla="*/ 12642 h 25375"/>
                <a:gd name="connsiteX4" fmla="*/ 52 w 26488"/>
                <a:gd name="connsiteY4" fmla="*/ 10085 h 25375"/>
                <a:gd name="connsiteX5" fmla="*/ 12451 w 26488"/>
                <a:gd name="connsiteY5" fmla="*/ -46 h 2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488" h="25375">
                  <a:moveTo>
                    <a:pt x="26296" y="-46"/>
                  </a:moveTo>
                  <a:lnTo>
                    <a:pt x="20363" y="25330"/>
                  </a:lnTo>
                  <a:lnTo>
                    <a:pt x="12451" y="25330"/>
                  </a:lnTo>
                  <a:cubicBezTo>
                    <a:pt x="5460" y="25306"/>
                    <a:pt x="-189" y="19632"/>
                    <a:pt x="-189" y="12642"/>
                  </a:cubicBezTo>
                  <a:cubicBezTo>
                    <a:pt x="-208" y="11783"/>
                    <a:pt x="-126" y="10924"/>
                    <a:pt x="52" y="10085"/>
                  </a:cubicBezTo>
                  <a:cubicBezTo>
                    <a:pt x="1282" y="4209"/>
                    <a:pt x="6444" y="-12"/>
                    <a:pt x="12451" y="-46"/>
                  </a:cubicBez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4EA567CE-9B66-4BFF-8D46-807D034573EE}"/>
                </a:ext>
              </a:extLst>
            </p:cNvPr>
            <p:cNvSpPr/>
            <p:nvPr/>
          </p:nvSpPr>
          <p:spPr>
            <a:xfrm>
              <a:off x="9613696" y="4289023"/>
              <a:ext cx="55141" cy="140388"/>
            </a:xfrm>
            <a:custGeom>
              <a:avLst/>
              <a:gdLst>
                <a:gd name="connsiteX0" fmla="*/ 35846 w 55141"/>
                <a:gd name="connsiteY0" fmla="*/ 3476 h 140388"/>
                <a:gd name="connsiteX1" fmla="*/ 48486 w 55141"/>
                <a:gd name="connsiteY1" fmla="*/ 16116 h 140388"/>
                <a:gd name="connsiteX2" fmla="*/ 54950 w 55141"/>
                <a:gd name="connsiteY2" fmla="*/ 16116 h 140388"/>
                <a:gd name="connsiteX3" fmla="*/ 28079 w 55141"/>
                <a:gd name="connsiteY3" fmla="*/ 130211 h 140388"/>
                <a:gd name="connsiteX4" fmla="*/ 14233 w 55141"/>
                <a:gd name="connsiteY4" fmla="*/ 130211 h 140388"/>
                <a:gd name="connsiteX5" fmla="*/ 1834 w 55141"/>
                <a:gd name="connsiteY5" fmla="*/ 140342 h 140388"/>
                <a:gd name="connsiteX6" fmla="*/ -192 w 55141"/>
                <a:gd name="connsiteY6" fmla="*/ 139859 h 140388"/>
                <a:gd name="connsiteX7" fmla="*/ 32710 w 55141"/>
                <a:gd name="connsiteY7" fmla="*/ -46 h 140388"/>
                <a:gd name="connsiteX8" fmla="*/ 36087 w 55141"/>
                <a:gd name="connsiteY8" fmla="*/ 774 h 140388"/>
                <a:gd name="connsiteX9" fmla="*/ 35846 w 55141"/>
                <a:gd name="connsiteY9" fmla="*/ 3476 h 140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141" h="140388">
                  <a:moveTo>
                    <a:pt x="35846" y="3476"/>
                  </a:moveTo>
                  <a:cubicBezTo>
                    <a:pt x="35846" y="10456"/>
                    <a:pt x="41505" y="16116"/>
                    <a:pt x="48486" y="16116"/>
                  </a:cubicBezTo>
                  <a:lnTo>
                    <a:pt x="54950" y="16116"/>
                  </a:lnTo>
                  <a:lnTo>
                    <a:pt x="28079" y="130211"/>
                  </a:lnTo>
                  <a:lnTo>
                    <a:pt x="14233" y="130211"/>
                  </a:lnTo>
                  <a:cubicBezTo>
                    <a:pt x="8227" y="130244"/>
                    <a:pt x="3065" y="134466"/>
                    <a:pt x="1834" y="140342"/>
                  </a:cubicBezTo>
                  <a:lnTo>
                    <a:pt x="-192" y="139859"/>
                  </a:lnTo>
                  <a:lnTo>
                    <a:pt x="32710" y="-46"/>
                  </a:lnTo>
                  <a:lnTo>
                    <a:pt x="36087" y="774"/>
                  </a:lnTo>
                  <a:cubicBezTo>
                    <a:pt x="35894" y="1662"/>
                    <a:pt x="35812" y="2569"/>
                    <a:pt x="35846" y="3476"/>
                  </a:cubicBez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AE46EEAD-CFDD-48DC-BBA2-B2C8D70DBEB8}"/>
                </a:ext>
              </a:extLst>
            </p:cNvPr>
            <p:cNvSpPr/>
            <p:nvPr/>
          </p:nvSpPr>
          <p:spPr>
            <a:xfrm>
              <a:off x="9581228" y="4558703"/>
              <a:ext cx="27981" cy="25375"/>
            </a:xfrm>
            <a:custGeom>
              <a:avLst/>
              <a:gdLst>
                <a:gd name="connsiteX0" fmla="*/ 27789 w 27981"/>
                <a:gd name="connsiteY0" fmla="*/ -46 h 25375"/>
                <a:gd name="connsiteX1" fmla="*/ 21807 w 27981"/>
                <a:gd name="connsiteY1" fmla="*/ 25330 h 25375"/>
                <a:gd name="connsiteX2" fmla="*/ 12496 w 27981"/>
                <a:gd name="connsiteY2" fmla="*/ 25330 h 25375"/>
                <a:gd name="connsiteX3" fmla="*/ -192 w 27981"/>
                <a:gd name="connsiteY3" fmla="*/ 12642 h 25375"/>
                <a:gd name="connsiteX4" fmla="*/ 98 w 27981"/>
                <a:gd name="connsiteY4" fmla="*/ 10037 h 25375"/>
                <a:gd name="connsiteX5" fmla="*/ 12496 w 27981"/>
                <a:gd name="connsiteY5" fmla="*/ -46 h 2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81" h="25375">
                  <a:moveTo>
                    <a:pt x="27789" y="-46"/>
                  </a:moveTo>
                  <a:lnTo>
                    <a:pt x="21807" y="25330"/>
                  </a:lnTo>
                  <a:lnTo>
                    <a:pt x="12496" y="25330"/>
                  </a:lnTo>
                  <a:cubicBezTo>
                    <a:pt x="5486" y="25330"/>
                    <a:pt x="-192" y="19652"/>
                    <a:pt x="-192" y="12642"/>
                  </a:cubicBezTo>
                  <a:cubicBezTo>
                    <a:pt x="-192" y="11764"/>
                    <a:pt x="-95" y="10890"/>
                    <a:pt x="98" y="10037"/>
                  </a:cubicBezTo>
                  <a:cubicBezTo>
                    <a:pt x="1328" y="4170"/>
                    <a:pt x="6499" y="-37"/>
                    <a:pt x="12496" y="-46"/>
                  </a:cubicBez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6D0DF59A-A821-4C93-ABC9-93FB79A5C931}"/>
                </a:ext>
              </a:extLst>
            </p:cNvPr>
            <p:cNvSpPr/>
            <p:nvPr/>
          </p:nvSpPr>
          <p:spPr>
            <a:xfrm>
              <a:off x="9580794" y="4428881"/>
              <a:ext cx="55238" cy="139905"/>
            </a:xfrm>
            <a:custGeom>
              <a:avLst/>
              <a:gdLst>
                <a:gd name="connsiteX0" fmla="*/ 34495 w 55238"/>
                <a:gd name="connsiteY0" fmla="*/ 3041 h 139905"/>
                <a:gd name="connsiteX1" fmla="*/ 47135 w 55238"/>
                <a:gd name="connsiteY1" fmla="*/ 15729 h 139905"/>
                <a:gd name="connsiteX2" fmla="*/ 55047 w 55238"/>
                <a:gd name="connsiteY2" fmla="*/ 15729 h 139905"/>
                <a:gd name="connsiteX3" fmla="*/ 28223 w 55238"/>
                <a:gd name="connsiteY3" fmla="*/ 129777 h 139905"/>
                <a:gd name="connsiteX4" fmla="*/ 12930 w 55238"/>
                <a:gd name="connsiteY4" fmla="*/ 129777 h 139905"/>
                <a:gd name="connsiteX5" fmla="*/ 532 w 55238"/>
                <a:gd name="connsiteY5" fmla="*/ 139859 h 139905"/>
                <a:gd name="connsiteX6" fmla="*/ -192 w 55238"/>
                <a:gd name="connsiteY6" fmla="*/ 139859 h 139905"/>
                <a:gd name="connsiteX7" fmla="*/ 32710 w 55238"/>
                <a:gd name="connsiteY7" fmla="*/ -46 h 139905"/>
                <a:gd name="connsiteX8" fmla="*/ 34736 w 55238"/>
                <a:gd name="connsiteY8" fmla="*/ 436 h 139905"/>
                <a:gd name="connsiteX9" fmla="*/ 34495 w 55238"/>
                <a:gd name="connsiteY9" fmla="*/ 3041 h 139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38" h="139905">
                  <a:moveTo>
                    <a:pt x="34495" y="3041"/>
                  </a:moveTo>
                  <a:cubicBezTo>
                    <a:pt x="34495" y="10032"/>
                    <a:pt x="40144" y="15705"/>
                    <a:pt x="47135" y="15729"/>
                  </a:cubicBezTo>
                  <a:lnTo>
                    <a:pt x="55047" y="15729"/>
                  </a:lnTo>
                  <a:lnTo>
                    <a:pt x="28223" y="129777"/>
                  </a:lnTo>
                  <a:lnTo>
                    <a:pt x="12930" y="129777"/>
                  </a:lnTo>
                  <a:cubicBezTo>
                    <a:pt x="6934" y="129786"/>
                    <a:pt x="1762" y="133993"/>
                    <a:pt x="532" y="139859"/>
                  </a:cubicBezTo>
                  <a:lnTo>
                    <a:pt x="-192" y="139859"/>
                  </a:lnTo>
                  <a:lnTo>
                    <a:pt x="32710" y="-46"/>
                  </a:lnTo>
                  <a:lnTo>
                    <a:pt x="34736" y="436"/>
                  </a:lnTo>
                  <a:cubicBezTo>
                    <a:pt x="34553" y="1290"/>
                    <a:pt x="34471" y="2168"/>
                    <a:pt x="34495" y="3041"/>
                  </a:cubicBez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62E31C48-ADE9-4378-B811-6692CFB11D5C}"/>
                </a:ext>
              </a:extLst>
            </p:cNvPr>
            <p:cNvSpPr/>
            <p:nvPr/>
          </p:nvSpPr>
          <p:spPr>
            <a:xfrm>
              <a:off x="9545432" y="4568545"/>
              <a:ext cx="57650" cy="163110"/>
            </a:xfrm>
            <a:custGeom>
              <a:avLst/>
              <a:gdLst>
                <a:gd name="connsiteX0" fmla="*/ 35460 w 57650"/>
                <a:gd name="connsiteY0" fmla="*/ 2800 h 163110"/>
                <a:gd name="connsiteX1" fmla="*/ 48148 w 57650"/>
                <a:gd name="connsiteY1" fmla="*/ 15488 h 163110"/>
                <a:gd name="connsiteX2" fmla="*/ 57459 w 57650"/>
                <a:gd name="connsiteY2" fmla="*/ 15488 h 163110"/>
                <a:gd name="connsiteX3" fmla="*/ 24991 w 57650"/>
                <a:gd name="connsiteY3" fmla="*/ 153416 h 163110"/>
                <a:gd name="connsiteX4" fmla="*/ 12689 w 57650"/>
                <a:gd name="connsiteY4" fmla="*/ 163064 h 163110"/>
                <a:gd name="connsiteX5" fmla="*/ 9795 w 57650"/>
                <a:gd name="connsiteY5" fmla="*/ 162727 h 163110"/>
                <a:gd name="connsiteX6" fmla="*/ 93 w 57650"/>
                <a:gd name="connsiteY6" fmla="*/ 147713 h 163110"/>
                <a:gd name="connsiteX7" fmla="*/ 146 w 57650"/>
                <a:gd name="connsiteY7" fmla="*/ 147482 h 163110"/>
                <a:gd name="connsiteX8" fmla="*/ 34833 w 57650"/>
                <a:gd name="connsiteY8" fmla="*/ -46 h 163110"/>
                <a:gd name="connsiteX9" fmla="*/ 35557 w 57650"/>
                <a:gd name="connsiteY9" fmla="*/ -46 h 163110"/>
                <a:gd name="connsiteX10" fmla="*/ 35460 w 57650"/>
                <a:gd name="connsiteY10" fmla="*/ 2800 h 163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650" h="163110">
                  <a:moveTo>
                    <a:pt x="35460" y="2800"/>
                  </a:moveTo>
                  <a:cubicBezTo>
                    <a:pt x="35460" y="9810"/>
                    <a:pt x="41138" y="15488"/>
                    <a:pt x="48148" y="15488"/>
                  </a:cubicBezTo>
                  <a:lnTo>
                    <a:pt x="57459" y="15488"/>
                  </a:lnTo>
                  <a:lnTo>
                    <a:pt x="24991" y="153416"/>
                  </a:lnTo>
                  <a:cubicBezTo>
                    <a:pt x="23592" y="159075"/>
                    <a:pt x="18522" y="163055"/>
                    <a:pt x="12689" y="163064"/>
                  </a:cubicBezTo>
                  <a:cubicBezTo>
                    <a:pt x="11715" y="163045"/>
                    <a:pt x="10745" y="162934"/>
                    <a:pt x="9795" y="162727"/>
                  </a:cubicBezTo>
                  <a:cubicBezTo>
                    <a:pt x="2968" y="161260"/>
                    <a:pt x="-1374" y="154535"/>
                    <a:pt x="93" y="147713"/>
                  </a:cubicBezTo>
                  <a:cubicBezTo>
                    <a:pt x="112" y="147636"/>
                    <a:pt x="127" y="147559"/>
                    <a:pt x="146" y="147482"/>
                  </a:cubicBezTo>
                  <a:lnTo>
                    <a:pt x="34833" y="-46"/>
                  </a:lnTo>
                  <a:lnTo>
                    <a:pt x="35557" y="-46"/>
                  </a:lnTo>
                  <a:cubicBezTo>
                    <a:pt x="35407" y="895"/>
                    <a:pt x="35378" y="1850"/>
                    <a:pt x="35460" y="2800"/>
                  </a:cubicBez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C458F08B-F7DB-4589-AE61-A599548D8971}"/>
                </a:ext>
              </a:extLst>
            </p:cNvPr>
            <p:cNvSpPr/>
            <p:nvPr/>
          </p:nvSpPr>
          <p:spPr>
            <a:xfrm>
              <a:off x="9923514" y="3335085"/>
              <a:ext cx="94459" cy="96704"/>
            </a:xfrm>
            <a:custGeom>
              <a:avLst/>
              <a:gdLst>
                <a:gd name="connsiteX0" fmla="*/ 90747 w 94459"/>
                <a:gd name="connsiteY0" fmla="*/ 24921 h 96704"/>
                <a:gd name="connsiteX1" fmla="*/ 89734 w 94459"/>
                <a:gd name="connsiteY1" fmla="*/ 28298 h 96704"/>
                <a:gd name="connsiteX2" fmla="*/ 86357 w 94459"/>
                <a:gd name="connsiteY2" fmla="*/ 31482 h 96704"/>
                <a:gd name="connsiteX3" fmla="*/ 82883 w 94459"/>
                <a:gd name="connsiteY3" fmla="*/ 33508 h 96704"/>
                <a:gd name="connsiteX4" fmla="*/ 71691 w 94459"/>
                <a:gd name="connsiteY4" fmla="*/ 41999 h 96704"/>
                <a:gd name="connsiteX5" fmla="*/ 56349 w 94459"/>
                <a:gd name="connsiteY5" fmla="*/ 47113 h 96704"/>
                <a:gd name="connsiteX6" fmla="*/ 51959 w 94459"/>
                <a:gd name="connsiteY6" fmla="*/ 49380 h 96704"/>
                <a:gd name="connsiteX7" fmla="*/ 25715 w 94459"/>
                <a:gd name="connsiteY7" fmla="*/ 96658 h 96704"/>
                <a:gd name="connsiteX8" fmla="*/ -192 w 94459"/>
                <a:gd name="connsiteY8" fmla="*/ 80063 h 96704"/>
                <a:gd name="connsiteX9" fmla="*/ 21566 w 94459"/>
                <a:gd name="connsiteY9" fmla="*/ 47209 h 96704"/>
                <a:gd name="connsiteX10" fmla="*/ 37969 w 94459"/>
                <a:gd name="connsiteY10" fmla="*/ 20627 h 96704"/>
                <a:gd name="connsiteX11" fmla="*/ 61463 w 94459"/>
                <a:gd name="connsiteY11" fmla="*/ 558 h 96704"/>
                <a:gd name="connsiteX12" fmla="*/ 65178 w 94459"/>
                <a:gd name="connsiteY12" fmla="*/ 269 h 96704"/>
                <a:gd name="connsiteX13" fmla="*/ 64454 w 94459"/>
                <a:gd name="connsiteY13" fmla="*/ 6154 h 96704"/>
                <a:gd name="connsiteX14" fmla="*/ 53985 w 94459"/>
                <a:gd name="connsiteY14" fmla="*/ 19518 h 96704"/>
                <a:gd name="connsiteX15" fmla="*/ 94220 w 94459"/>
                <a:gd name="connsiteY15" fmla="*/ 19083 h 96704"/>
                <a:gd name="connsiteX16" fmla="*/ 93062 w 94459"/>
                <a:gd name="connsiteY16" fmla="*/ 22943 h 96704"/>
                <a:gd name="connsiteX17" fmla="*/ 90747 w 94459"/>
                <a:gd name="connsiteY17" fmla="*/ 24921 h 96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459" h="96704">
                  <a:moveTo>
                    <a:pt x="90747" y="24921"/>
                  </a:moveTo>
                  <a:cubicBezTo>
                    <a:pt x="90747" y="26122"/>
                    <a:pt x="90394" y="27294"/>
                    <a:pt x="89734" y="28298"/>
                  </a:cubicBezTo>
                  <a:cubicBezTo>
                    <a:pt x="88817" y="29562"/>
                    <a:pt x="87669" y="30638"/>
                    <a:pt x="86357" y="31482"/>
                  </a:cubicBezTo>
                  <a:cubicBezTo>
                    <a:pt x="85233" y="32191"/>
                    <a:pt x="84075" y="32866"/>
                    <a:pt x="82883" y="33508"/>
                  </a:cubicBezTo>
                  <a:cubicBezTo>
                    <a:pt x="80017" y="37329"/>
                    <a:pt x="76143" y="40267"/>
                    <a:pt x="71691" y="41999"/>
                  </a:cubicBezTo>
                  <a:cubicBezTo>
                    <a:pt x="66866" y="44122"/>
                    <a:pt x="61463" y="45328"/>
                    <a:pt x="56349" y="47113"/>
                  </a:cubicBezTo>
                  <a:cubicBezTo>
                    <a:pt x="54757" y="47585"/>
                    <a:pt x="53267" y="48353"/>
                    <a:pt x="51959" y="49380"/>
                  </a:cubicBezTo>
                  <a:cubicBezTo>
                    <a:pt x="43179" y="65108"/>
                    <a:pt x="34432" y="80869"/>
                    <a:pt x="25715" y="96658"/>
                  </a:cubicBezTo>
                  <a:cubicBezTo>
                    <a:pt x="19371" y="88177"/>
                    <a:pt x="10166" y="82282"/>
                    <a:pt x="-192" y="80063"/>
                  </a:cubicBezTo>
                  <a:cubicBezTo>
                    <a:pt x="7527" y="69401"/>
                    <a:pt x="14908" y="58546"/>
                    <a:pt x="21566" y="47209"/>
                  </a:cubicBezTo>
                  <a:cubicBezTo>
                    <a:pt x="26520" y="38043"/>
                    <a:pt x="31996" y="29166"/>
                    <a:pt x="37969" y="20627"/>
                  </a:cubicBezTo>
                  <a:cubicBezTo>
                    <a:pt x="43927" y="12016"/>
                    <a:pt x="52022" y="5098"/>
                    <a:pt x="61463" y="558"/>
                  </a:cubicBezTo>
                  <a:cubicBezTo>
                    <a:pt x="62582" y="-127"/>
                    <a:pt x="63967" y="-238"/>
                    <a:pt x="65178" y="269"/>
                  </a:cubicBezTo>
                  <a:cubicBezTo>
                    <a:pt x="67011" y="1523"/>
                    <a:pt x="65805" y="4417"/>
                    <a:pt x="64454" y="6154"/>
                  </a:cubicBezTo>
                  <a:lnTo>
                    <a:pt x="53985" y="19518"/>
                  </a:lnTo>
                  <a:cubicBezTo>
                    <a:pt x="75743" y="23425"/>
                    <a:pt x="93400" y="14211"/>
                    <a:pt x="94220" y="19083"/>
                  </a:cubicBezTo>
                  <a:cubicBezTo>
                    <a:pt x="94418" y="20478"/>
                    <a:pt x="93993" y="21886"/>
                    <a:pt x="93062" y="22943"/>
                  </a:cubicBezTo>
                  <a:cubicBezTo>
                    <a:pt x="92382" y="23705"/>
                    <a:pt x="91605" y="24371"/>
                    <a:pt x="90747" y="24921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C5211FDE-B54A-4B9D-80D8-6C7EFDABDE17}"/>
                </a:ext>
              </a:extLst>
            </p:cNvPr>
            <p:cNvSpPr/>
            <p:nvPr/>
          </p:nvSpPr>
          <p:spPr>
            <a:xfrm>
              <a:off x="9861618" y="3963526"/>
              <a:ext cx="66726" cy="37581"/>
            </a:xfrm>
            <a:custGeom>
              <a:avLst/>
              <a:gdLst>
                <a:gd name="connsiteX0" fmla="*/ 65950 w 66726"/>
                <a:gd name="connsiteY0" fmla="*/ 37535 h 37581"/>
                <a:gd name="connsiteX1" fmla="*/ -192 w 66726"/>
                <a:gd name="connsiteY1" fmla="*/ 37535 h 37581"/>
                <a:gd name="connsiteX2" fmla="*/ 677 w 66726"/>
                <a:gd name="connsiteY2" fmla="*/ 2125 h 37581"/>
                <a:gd name="connsiteX3" fmla="*/ 24798 w 66726"/>
                <a:gd name="connsiteY3" fmla="*/ -46 h 37581"/>
                <a:gd name="connsiteX4" fmla="*/ 30539 w 66726"/>
                <a:gd name="connsiteY4" fmla="*/ 12256 h 37581"/>
                <a:gd name="connsiteX5" fmla="*/ 45012 w 66726"/>
                <a:gd name="connsiteY5" fmla="*/ 21229 h 37581"/>
                <a:gd name="connsiteX6" fmla="*/ 60595 w 66726"/>
                <a:gd name="connsiteY6" fmla="*/ 27983 h 37581"/>
                <a:gd name="connsiteX7" fmla="*/ 65419 w 66726"/>
                <a:gd name="connsiteY7" fmla="*/ 31746 h 37581"/>
                <a:gd name="connsiteX8" fmla="*/ 65950 w 66726"/>
                <a:gd name="connsiteY8" fmla="*/ 37535 h 37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726" h="37581">
                  <a:moveTo>
                    <a:pt x="65950" y="37535"/>
                  </a:moveTo>
                  <a:lnTo>
                    <a:pt x="-192" y="37535"/>
                  </a:lnTo>
                  <a:cubicBezTo>
                    <a:pt x="49" y="26632"/>
                    <a:pt x="387" y="13414"/>
                    <a:pt x="677" y="2125"/>
                  </a:cubicBezTo>
                  <a:lnTo>
                    <a:pt x="24798" y="-46"/>
                  </a:lnTo>
                  <a:cubicBezTo>
                    <a:pt x="25194" y="4605"/>
                    <a:pt x="27225" y="8966"/>
                    <a:pt x="30539" y="12256"/>
                  </a:cubicBezTo>
                  <a:cubicBezTo>
                    <a:pt x="34707" y="16193"/>
                    <a:pt x="39633" y="19242"/>
                    <a:pt x="45012" y="21229"/>
                  </a:cubicBezTo>
                  <a:cubicBezTo>
                    <a:pt x="50222" y="23448"/>
                    <a:pt x="55626" y="25282"/>
                    <a:pt x="60595" y="27983"/>
                  </a:cubicBezTo>
                  <a:cubicBezTo>
                    <a:pt x="62486" y="28828"/>
                    <a:pt x="64141" y="30116"/>
                    <a:pt x="65419" y="31746"/>
                  </a:cubicBezTo>
                  <a:cubicBezTo>
                    <a:pt x="66683" y="33415"/>
                    <a:pt x="66890" y="35664"/>
                    <a:pt x="65950" y="37535"/>
                  </a:cubicBezTo>
                  <a:close/>
                </a:path>
              </a:pathLst>
            </a:custGeom>
            <a:solidFill>
              <a:srgbClr val="00000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8C0F09E7-54A7-434E-957A-79AD2E41958D}"/>
                </a:ext>
              </a:extLst>
            </p:cNvPr>
            <p:cNvSpPr/>
            <p:nvPr/>
          </p:nvSpPr>
          <p:spPr>
            <a:xfrm>
              <a:off x="9740865" y="3395559"/>
              <a:ext cx="208555" cy="186170"/>
            </a:xfrm>
            <a:custGeom>
              <a:avLst/>
              <a:gdLst>
                <a:gd name="connsiteX0" fmla="*/ 104110 w 208555"/>
                <a:gd name="connsiteY0" fmla="*/ 186125 h 186170"/>
                <a:gd name="connsiteX1" fmla="*/ -192 w 208555"/>
                <a:gd name="connsiteY1" fmla="*/ 186125 h 186170"/>
                <a:gd name="connsiteX2" fmla="*/ 6273 w 208555"/>
                <a:gd name="connsiteY2" fmla="*/ 120031 h 186170"/>
                <a:gd name="connsiteX3" fmla="*/ 5694 w 208555"/>
                <a:gd name="connsiteY3" fmla="*/ 72608 h 186170"/>
                <a:gd name="connsiteX4" fmla="*/ 9795 w 208555"/>
                <a:gd name="connsiteY4" fmla="*/ 66578 h 186170"/>
                <a:gd name="connsiteX5" fmla="*/ 18671 w 208555"/>
                <a:gd name="connsiteY5" fmla="*/ 32807 h 186170"/>
                <a:gd name="connsiteX6" fmla="*/ 29960 w 208555"/>
                <a:gd name="connsiteY6" fmla="*/ 19782 h 186170"/>
                <a:gd name="connsiteX7" fmla="*/ 31793 w 208555"/>
                <a:gd name="connsiteY7" fmla="*/ 1063 h 186170"/>
                <a:gd name="connsiteX8" fmla="*/ 50271 w 208555"/>
                <a:gd name="connsiteY8" fmla="*/ -46 h 186170"/>
                <a:gd name="connsiteX9" fmla="*/ 50271 w 208555"/>
                <a:gd name="connsiteY9" fmla="*/ 291 h 186170"/>
                <a:gd name="connsiteX10" fmla="*/ 59678 w 208555"/>
                <a:gd name="connsiteY10" fmla="*/ 291 h 186170"/>
                <a:gd name="connsiteX11" fmla="*/ 97067 w 208555"/>
                <a:gd name="connsiteY11" fmla="*/ 11146 h 186170"/>
                <a:gd name="connsiteX12" fmla="*/ 127122 w 208555"/>
                <a:gd name="connsiteY12" fmla="*/ 32711 h 186170"/>
                <a:gd name="connsiteX13" fmla="*/ 158818 w 208555"/>
                <a:gd name="connsiteY13" fmla="*/ 50272 h 186170"/>
                <a:gd name="connsiteX14" fmla="*/ 182457 w 208555"/>
                <a:gd name="connsiteY14" fmla="*/ 19299 h 186170"/>
                <a:gd name="connsiteX15" fmla="*/ 208364 w 208555"/>
                <a:gd name="connsiteY15" fmla="*/ 35895 h 186170"/>
                <a:gd name="connsiteX16" fmla="*/ 184966 w 208555"/>
                <a:gd name="connsiteY16" fmla="*/ 78060 h 186170"/>
                <a:gd name="connsiteX17" fmla="*/ 167598 w 208555"/>
                <a:gd name="connsiteY17" fmla="*/ 96440 h 186170"/>
                <a:gd name="connsiteX18" fmla="*/ 143477 w 208555"/>
                <a:gd name="connsiteY18" fmla="*/ 92243 h 186170"/>
                <a:gd name="connsiteX19" fmla="*/ 103531 w 208555"/>
                <a:gd name="connsiteY19" fmla="*/ 74827 h 186170"/>
                <a:gd name="connsiteX20" fmla="*/ 85778 w 208555"/>
                <a:gd name="connsiteY20" fmla="*/ 67012 h 186170"/>
                <a:gd name="connsiteX21" fmla="*/ 102132 w 208555"/>
                <a:gd name="connsiteY21" fmla="*/ 85634 h 186170"/>
                <a:gd name="connsiteX22" fmla="*/ 97935 w 208555"/>
                <a:gd name="connsiteY22" fmla="*/ 104931 h 186170"/>
                <a:gd name="connsiteX23" fmla="*/ 104448 w 208555"/>
                <a:gd name="connsiteY23" fmla="*/ 186125 h 186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8555" h="186170">
                  <a:moveTo>
                    <a:pt x="104110" y="186125"/>
                  </a:moveTo>
                  <a:lnTo>
                    <a:pt x="-192" y="186125"/>
                  </a:lnTo>
                  <a:cubicBezTo>
                    <a:pt x="3335" y="164251"/>
                    <a:pt x="5496" y="142175"/>
                    <a:pt x="6273" y="120031"/>
                  </a:cubicBezTo>
                  <a:cubicBezTo>
                    <a:pt x="6755" y="104256"/>
                    <a:pt x="6611" y="88432"/>
                    <a:pt x="5694" y="72608"/>
                  </a:cubicBezTo>
                  <a:cubicBezTo>
                    <a:pt x="7334" y="70799"/>
                    <a:pt x="8719" y="68768"/>
                    <a:pt x="9795" y="66578"/>
                  </a:cubicBezTo>
                  <a:cubicBezTo>
                    <a:pt x="14619" y="56061"/>
                    <a:pt x="12014" y="42456"/>
                    <a:pt x="18671" y="32807"/>
                  </a:cubicBezTo>
                  <a:cubicBezTo>
                    <a:pt x="21952" y="27983"/>
                    <a:pt x="27259" y="24896"/>
                    <a:pt x="29960" y="19782"/>
                  </a:cubicBezTo>
                  <a:cubicBezTo>
                    <a:pt x="32348" y="13848"/>
                    <a:pt x="32985" y="7349"/>
                    <a:pt x="31793" y="1063"/>
                  </a:cubicBezTo>
                  <a:cubicBezTo>
                    <a:pt x="37920" y="581"/>
                    <a:pt x="44095" y="243"/>
                    <a:pt x="50271" y="-46"/>
                  </a:cubicBezTo>
                  <a:lnTo>
                    <a:pt x="50271" y="291"/>
                  </a:lnTo>
                  <a:cubicBezTo>
                    <a:pt x="53402" y="99"/>
                    <a:pt x="56547" y="99"/>
                    <a:pt x="59678" y="291"/>
                  </a:cubicBezTo>
                  <a:cubicBezTo>
                    <a:pt x="72820" y="928"/>
                    <a:pt x="85628" y="4648"/>
                    <a:pt x="97067" y="11146"/>
                  </a:cubicBezTo>
                  <a:cubicBezTo>
                    <a:pt x="107825" y="17273"/>
                    <a:pt x="116991" y="25619"/>
                    <a:pt x="127122" y="32711"/>
                  </a:cubicBezTo>
                  <a:cubicBezTo>
                    <a:pt x="137181" y="39431"/>
                    <a:pt x="147785" y="45307"/>
                    <a:pt x="158818" y="50272"/>
                  </a:cubicBezTo>
                  <a:cubicBezTo>
                    <a:pt x="166875" y="40092"/>
                    <a:pt x="174835" y="29816"/>
                    <a:pt x="182457" y="19299"/>
                  </a:cubicBezTo>
                  <a:cubicBezTo>
                    <a:pt x="192815" y="21519"/>
                    <a:pt x="202020" y="27414"/>
                    <a:pt x="208364" y="35895"/>
                  </a:cubicBezTo>
                  <a:lnTo>
                    <a:pt x="184966" y="78060"/>
                  </a:lnTo>
                  <a:cubicBezTo>
                    <a:pt x="180769" y="85586"/>
                    <a:pt x="175800" y="93787"/>
                    <a:pt x="167598" y="96440"/>
                  </a:cubicBezTo>
                  <a:cubicBezTo>
                    <a:pt x="159397" y="99094"/>
                    <a:pt x="151147" y="95572"/>
                    <a:pt x="143477" y="92243"/>
                  </a:cubicBezTo>
                  <a:lnTo>
                    <a:pt x="103531" y="74827"/>
                  </a:lnTo>
                  <a:lnTo>
                    <a:pt x="85778" y="67012"/>
                  </a:lnTo>
                  <a:cubicBezTo>
                    <a:pt x="90612" y="73732"/>
                    <a:pt x="96092" y="79970"/>
                    <a:pt x="102132" y="85634"/>
                  </a:cubicBezTo>
                  <a:cubicBezTo>
                    <a:pt x="101216" y="90844"/>
                    <a:pt x="99817" y="97116"/>
                    <a:pt x="97935" y="104931"/>
                  </a:cubicBezTo>
                  <a:cubicBezTo>
                    <a:pt x="93111" y="125676"/>
                    <a:pt x="98996" y="162051"/>
                    <a:pt x="104448" y="186125"/>
                  </a:cubicBezTo>
                  <a:close/>
                </a:path>
              </a:pathLst>
            </a:custGeom>
            <a:solidFill>
              <a:srgbClr val="00AEC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0F2B1E93-E603-4FF7-8781-6717CE304BE6}"/>
                </a:ext>
              </a:extLst>
            </p:cNvPr>
            <p:cNvSpPr/>
            <p:nvPr/>
          </p:nvSpPr>
          <p:spPr>
            <a:xfrm>
              <a:off x="9826835" y="3462665"/>
              <a:ext cx="17753" cy="18621"/>
            </a:xfrm>
            <a:custGeom>
              <a:avLst/>
              <a:gdLst>
                <a:gd name="connsiteX0" fmla="*/ -192 w 17753"/>
                <a:gd name="connsiteY0" fmla="*/ -46 h 18621"/>
                <a:gd name="connsiteX1" fmla="*/ 17562 w 17753"/>
                <a:gd name="connsiteY1" fmla="*/ 7769 h 18621"/>
                <a:gd name="connsiteX2" fmla="*/ 16163 w 17753"/>
                <a:gd name="connsiteY2" fmla="*/ 18576 h 18621"/>
                <a:gd name="connsiteX3" fmla="*/ -192 w 17753"/>
                <a:gd name="connsiteY3" fmla="*/ -46 h 1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53" h="18621">
                  <a:moveTo>
                    <a:pt x="-192" y="-46"/>
                  </a:moveTo>
                  <a:lnTo>
                    <a:pt x="17562" y="7769"/>
                  </a:lnTo>
                  <a:cubicBezTo>
                    <a:pt x="17330" y="11397"/>
                    <a:pt x="16862" y="15006"/>
                    <a:pt x="16163" y="18576"/>
                  </a:cubicBezTo>
                  <a:cubicBezTo>
                    <a:pt x="10123" y="12912"/>
                    <a:pt x="4642" y="6679"/>
                    <a:pt x="-192" y="-46"/>
                  </a:cubicBezTo>
                  <a:close/>
                </a:path>
              </a:pathLst>
            </a:custGeom>
            <a:solidFill>
              <a:srgbClr val="00AECF">
                <a:lumMod val="75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E80D0B84-D668-4792-BB44-CB74329C09DE}"/>
                </a:ext>
              </a:extLst>
            </p:cNvPr>
            <p:cNvSpPr/>
            <p:nvPr/>
          </p:nvSpPr>
          <p:spPr>
            <a:xfrm>
              <a:off x="9750707" y="3966710"/>
              <a:ext cx="66824" cy="34397"/>
            </a:xfrm>
            <a:custGeom>
              <a:avLst/>
              <a:gdLst>
                <a:gd name="connsiteX0" fmla="*/ 65998 w 66824"/>
                <a:gd name="connsiteY0" fmla="*/ 34351 h 34397"/>
                <a:gd name="connsiteX1" fmla="*/ -192 w 66824"/>
                <a:gd name="connsiteY1" fmla="*/ 34351 h 34397"/>
                <a:gd name="connsiteX2" fmla="*/ 628 w 66824"/>
                <a:gd name="connsiteY2" fmla="*/ -46 h 34397"/>
                <a:gd name="connsiteX3" fmla="*/ 25474 w 66824"/>
                <a:gd name="connsiteY3" fmla="*/ -46 h 34397"/>
                <a:gd name="connsiteX4" fmla="*/ 30732 w 66824"/>
                <a:gd name="connsiteY4" fmla="*/ 9024 h 34397"/>
                <a:gd name="connsiteX5" fmla="*/ 45205 w 66824"/>
                <a:gd name="connsiteY5" fmla="*/ 17997 h 34397"/>
                <a:gd name="connsiteX6" fmla="*/ 60788 w 66824"/>
                <a:gd name="connsiteY6" fmla="*/ 24751 h 34397"/>
                <a:gd name="connsiteX7" fmla="*/ 65612 w 66824"/>
                <a:gd name="connsiteY7" fmla="*/ 28514 h 34397"/>
                <a:gd name="connsiteX8" fmla="*/ 65998 w 66824"/>
                <a:gd name="connsiteY8" fmla="*/ 34351 h 34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824" h="34397">
                  <a:moveTo>
                    <a:pt x="65998" y="34351"/>
                  </a:moveTo>
                  <a:lnTo>
                    <a:pt x="-192" y="34351"/>
                  </a:lnTo>
                  <a:cubicBezTo>
                    <a:pt x="98" y="23786"/>
                    <a:pt x="387" y="11050"/>
                    <a:pt x="628" y="-46"/>
                  </a:cubicBezTo>
                  <a:lnTo>
                    <a:pt x="25474" y="-46"/>
                  </a:lnTo>
                  <a:cubicBezTo>
                    <a:pt x="26405" y="3384"/>
                    <a:pt x="28214" y="6515"/>
                    <a:pt x="30732" y="9024"/>
                  </a:cubicBezTo>
                  <a:cubicBezTo>
                    <a:pt x="34891" y="12975"/>
                    <a:pt x="39816" y="16028"/>
                    <a:pt x="45205" y="17997"/>
                  </a:cubicBezTo>
                  <a:cubicBezTo>
                    <a:pt x="50415" y="20216"/>
                    <a:pt x="55819" y="22049"/>
                    <a:pt x="60788" y="24751"/>
                  </a:cubicBezTo>
                  <a:cubicBezTo>
                    <a:pt x="62664" y="25619"/>
                    <a:pt x="64314" y="26907"/>
                    <a:pt x="65612" y="28514"/>
                  </a:cubicBezTo>
                  <a:cubicBezTo>
                    <a:pt x="66818" y="30236"/>
                    <a:pt x="66968" y="32484"/>
                    <a:pt x="65998" y="34351"/>
                  </a:cubicBezTo>
                  <a:close/>
                </a:path>
              </a:pathLst>
            </a:custGeom>
            <a:solidFill>
              <a:srgbClr val="00000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B0F22C8D-4215-459D-82D2-D8FF5FEDA96D}"/>
                </a:ext>
              </a:extLst>
            </p:cNvPr>
            <p:cNvSpPr/>
            <p:nvPr/>
          </p:nvSpPr>
          <p:spPr>
            <a:xfrm>
              <a:off x="9772700" y="3291112"/>
              <a:ext cx="61356" cy="105459"/>
            </a:xfrm>
            <a:custGeom>
              <a:avLst/>
              <a:gdLst>
                <a:gd name="connsiteX0" fmla="*/ 3625 w 61356"/>
                <a:gd name="connsiteY0" fmla="*/ 47570 h 105459"/>
                <a:gd name="connsiteX1" fmla="*/ 10814 w 61356"/>
                <a:gd name="connsiteY1" fmla="*/ 39369 h 105459"/>
                <a:gd name="connsiteX2" fmla="*/ 19642 w 61356"/>
                <a:gd name="connsiteY2" fmla="*/ 42842 h 105459"/>
                <a:gd name="connsiteX3" fmla="*/ 23984 w 61356"/>
                <a:gd name="connsiteY3" fmla="*/ 26053 h 105459"/>
                <a:gd name="connsiteX4" fmla="*/ 24997 w 61356"/>
                <a:gd name="connsiteY4" fmla="*/ 18624 h 105459"/>
                <a:gd name="connsiteX5" fmla="*/ 30883 w 61356"/>
                <a:gd name="connsiteY5" fmla="*/ 12883 h 105459"/>
                <a:gd name="connsiteX6" fmla="*/ 40001 w 61356"/>
                <a:gd name="connsiteY6" fmla="*/ -46 h 105459"/>
                <a:gd name="connsiteX7" fmla="*/ 40966 w 61356"/>
                <a:gd name="connsiteY7" fmla="*/ 919 h 105459"/>
                <a:gd name="connsiteX8" fmla="*/ 50373 w 61356"/>
                <a:gd name="connsiteY8" fmla="*/ 16743 h 105459"/>
                <a:gd name="connsiteX9" fmla="*/ 51965 w 61356"/>
                <a:gd name="connsiteY9" fmla="*/ 28417 h 105459"/>
                <a:gd name="connsiteX10" fmla="*/ 57127 w 61356"/>
                <a:gd name="connsiteY10" fmla="*/ 38693 h 105459"/>
                <a:gd name="connsiteX11" fmla="*/ 61131 w 61356"/>
                <a:gd name="connsiteY11" fmla="*/ 43180 h 105459"/>
                <a:gd name="connsiteX12" fmla="*/ 58719 w 61356"/>
                <a:gd name="connsiteY12" fmla="*/ 48004 h 105459"/>
                <a:gd name="connsiteX13" fmla="*/ 54763 w 61356"/>
                <a:gd name="connsiteY13" fmla="*/ 62477 h 105459"/>
                <a:gd name="connsiteX14" fmla="*/ 52158 w 61356"/>
                <a:gd name="connsiteY14" fmla="*/ 74393 h 105459"/>
                <a:gd name="connsiteX15" fmla="*/ 43812 w 61356"/>
                <a:gd name="connsiteY15" fmla="*/ 82981 h 105459"/>
                <a:gd name="connsiteX16" fmla="*/ 30835 w 61356"/>
                <a:gd name="connsiteY16" fmla="*/ 85248 h 105459"/>
                <a:gd name="connsiteX17" fmla="*/ 30256 w 61356"/>
                <a:gd name="connsiteY17" fmla="*/ 86792 h 105459"/>
                <a:gd name="connsiteX18" fmla="*/ 27940 w 61356"/>
                <a:gd name="connsiteY18" fmla="*/ 104642 h 105459"/>
                <a:gd name="connsiteX19" fmla="*/ 18533 w 61356"/>
                <a:gd name="connsiteY19" fmla="*/ 104642 h 105459"/>
                <a:gd name="connsiteX20" fmla="*/ 18533 w 61356"/>
                <a:gd name="connsiteY20" fmla="*/ 104304 h 105459"/>
                <a:gd name="connsiteX21" fmla="*/ 55 w 61356"/>
                <a:gd name="connsiteY21" fmla="*/ 105414 h 105459"/>
                <a:gd name="connsiteX22" fmla="*/ -186 w 61356"/>
                <a:gd name="connsiteY22" fmla="*/ 101024 h 105459"/>
                <a:gd name="connsiteX23" fmla="*/ 15638 w 61356"/>
                <a:gd name="connsiteY23" fmla="*/ 63490 h 105459"/>
                <a:gd name="connsiteX24" fmla="*/ 6327 w 61356"/>
                <a:gd name="connsiteY24" fmla="*/ 58328 h 105459"/>
                <a:gd name="connsiteX25" fmla="*/ 3625 w 61356"/>
                <a:gd name="connsiteY25" fmla="*/ 47570 h 105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56" h="105459">
                  <a:moveTo>
                    <a:pt x="3625" y="47570"/>
                  </a:moveTo>
                  <a:cubicBezTo>
                    <a:pt x="4262" y="43691"/>
                    <a:pt x="7051" y="40512"/>
                    <a:pt x="10814" y="39369"/>
                  </a:cubicBezTo>
                  <a:cubicBezTo>
                    <a:pt x="14195" y="38563"/>
                    <a:pt x="17717" y="39952"/>
                    <a:pt x="19642" y="42842"/>
                  </a:cubicBezTo>
                  <a:cubicBezTo>
                    <a:pt x="22373" y="37661"/>
                    <a:pt x="23859" y="31910"/>
                    <a:pt x="23984" y="26053"/>
                  </a:cubicBezTo>
                  <a:cubicBezTo>
                    <a:pt x="23801" y="23535"/>
                    <a:pt x="24143" y="21002"/>
                    <a:pt x="24997" y="18624"/>
                  </a:cubicBezTo>
                  <a:cubicBezTo>
                    <a:pt x="26478" y="16275"/>
                    <a:pt x="28495" y="14306"/>
                    <a:pt x="30883" y="12883"/>
                  </a:cubicBezTo>
                  <a:cubicBezTo>
                    <a:pt x="35037" y="9477"/>
                    <a:pt x="38187" y="5010"/>
                    <a:pt x="40001" y="-46"/>
                  </a:cubicBezTo>
                  <a:lnTo>
                    <a:pt x="40966" y="919"/>
                  </a:lnTo>
                  <a:cubicBezTo>
                    <a:pt x="45689" y="5072"/>
                    <a:pt x="48979" y="10611"/>
                    <a:pt x="50373" y="16743"/>
                  </a:cubicBezTo>
                  <a:cubicBezTo>
                    <a:pt x="51241" y="20554"/>
                    <a:pt x="51241" y="24558"/>
                    <a:pt x="51965" y="28417"/>
                  </a:cubicBezTo>
                  <a:cubicBezTo>
                    <a:pt x="52452" y="32335"/>
                    <a:pt x="54276" y="35968"/>
                    <a:pt x="57127" y="38693"/>
                  </a:cubicBezTo>
                  <a:cubicBezTo>
                    <a:pt x="58767" y="39996"/>
                    <a:pt x="60842" y="41154"/>
                    <a:pt x="61131" y="43180"/>
                  </a:cubicBezTo>
                  <a:cubicBezTo>
                    <a:pt x="61421" y="45206"/>
                    <a:pt x="59780" y="46605"/>
                    <a:pt x="58719" y="48004"/>
                  </a:cubicBezTo>
                  <a:cubicBezTo>
                    <a:pt x="56215" y="52423"/>
                    <a:pt x="54855" y="57397"/>
                    <a:pt x="54763" y="62477"/>
                  </a:cubicBezTo>
                  <a:cubicBezTo>
                    <a:pt x="54532" y="66563"/>
                    <a:pt x="53654" y="70582"/>
                    <a:pt x="52158" y="74393"/>
                  </a:cubicBezTo>
                  <a:cubicBezTo>
                    <a:pt x="50609" y="78238"/>
                    <a:pt x="47613" y="81321"/>
                    <a:pt x="43812" y="82981"/>
                  </a:cubicBezTo>
                  <a:cubicBezTo>
                    <a:pt x="39711" y="84524"/>
                    <a:pt x="34790" y="83801"/>
                    <a:pt x="30835" y="85248"/>
                  </a:cubicBezTo>
                  <a:cubicBezTo>
                    <a:pt x="30598" y="85745"/>
                    <a:pt x="30405" y="86261"/>
                    <a:pt x="30256" y="86792"/>
                  </a:cubicBezTo>
                  <a:cubicBezTo>
                    <a:pt x="28355" y="92542"/>
                    <a:pt x="27573" y="98597"/>
                    <a:pt x="27940" y="104642"/>
                  </a:cubicBezTo>
                  <a:cubicBezTo>
                    <a:pt x="24809" y="104449"/>
                    <a:pt x="21663" y="104449"/>
                    <a:pt x="18533" y="104642"/>
                  </a:cubicBezTo>
                  <a:lnTo>
                    <a:pt x="18533" y="104304"/>
                  </a:lnTo>
                  <a:cubicBezTo>
                    <a:pt x="12357" y="104593"/>
                    <a:pt x="6182" y="104931"/>
                    <a:pt x="55" y="105414"/>
                  </a:cubicBezTo>
                  <a:cubicBezTo>
                    <a:pt x="55" y="103966"/>
                    <a:pt x="55" y="102471"/>
                    <a:pt x="-186" y="101024"/>
                  </a:cubicBezTo>
                  <a:cubicBezTo>
                    <a:pt x="-403" y="86850"/>
                    <a:pt x="5338" y="73231"/>
                    <a:pt x="15638" y="63490"/>
                  </a:cubicBezTo>
                  <a:cubicBezTo>
                    <a:pt x="11943" y="63177"/>
                    <a:pt x="8556" y="61295"/>
                    <a:pt x="6327" y="58328"/>
                  </a:cubicBezTo>
                  <a:cubicBezTo>
                    <a:pt x="3949" y="55284"/>
                    <a:pt x="2969" y="51376"/>
                    <a:pt x="3625" y="47570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9573A38F-1FE0-4E79-B5EE-BD842CA13A12}"/>
                </a:ext>
              </a:extLst>
            </p:cNvPr>
            <p:cNvSpPr/>
            <p:nvPr/>
          </p:nvSpPr>
          <p:spPr>
            <a:xfrm>
              <a:off x="9770294" y="3679760"/>
              <a:ext cx="26292" cy="86837"/>
            </a:xfrm>
            <a:custGeom>
              <a:avLst/>
              <a:gdLst>
                <a:gd name="connsiteX0" fmla="*/ 26101 w 26292"/>
                <a:gd name="connsiteY0" fmla="*/ 58280 h 86837"/>
                <a:gd name="connsiteX1" fmla="*/ 25618 w 26292"/>
                <a:gd name="connsiteY1" fmla="*/ 86792 h 86837"/>
                <a:gd name="connsiteX2" fmla="*/ -192 w 26292"/>
                <a:gd name="connsiteY2" fmla="*/ -46 h 86837"/>
                <a:gd name="connsiteX3" fmla="*/ 26101 w 26292"/>
                <a:gd name="connsiteY3" fmla="*/ 58280 h 86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292" h="86837">
                  <a:moveTo>
                    <a:pt x="26101" y="58280"/>
                  </a:moveTo>
                  <a:cubicBezTo>
                    <a:pt x="26101" y="67591"/>
                    <a:pt x="25763" y="77143"/>
                    <a:pt x="25618" y="86792"/>
                  </a:cubicBezTo>
                  <a:cubicBezTo>
                    <a:pt x="14783" y="58555"/>
                    <a:pt x="6157" y="29522"/>
                    <a:pt x="-192" y="-46"/>
                  </a:cubicBezTo>
                  <a:cubicBezTo>
                    <a:pt x="9167" y="19121"/>
                    <a:pt x="17933" y="38563"/>
                    <a:pt x="26101" y="58280"/>
                  </a:cubicBezTo>
                  <a:close/>
                </a:path>
              </a:pathLst>
            </a:custGeom>
            <a:solidFill>
              <a:srgbClr val="7A5CA2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9C9BDDAF-0790-4C21-BD1F-972283384EE2}"/>
                </a:ext>
              </a:extLst>
            </p:cNvPr>
            <p:cNvSpPr/>
            <p:nvPr/>
          </p:nvSpPr>
          <p:spPr>
            <a:xfrm>
              <a:off x="9673707" y="3270110"/>
              <a:ext cx="140481" cy="213860"/>
            </a:xfrm>
            <a:custGeom>
              <a:avLst/>
              <a:gdLst>
                <a:gd name="connsiteX0" fmla="*/ 98952 w 140481"/>
                <a:gd name="connsiteY0" fmla="*/ 126801 h 213860"/>
                <a:gd name="connsiteX1" fmla="*/ 97119 w 140481"/>
                <a:gd name="connsiteY1" fmla="*/ 145519 h 213860"/>
                <a:gd name="connsiteX2" fmla="*/ 85830 w 140481"/>
                <a:gd name="connsiteY2" fmla="*/ 158545 h 213860"/>
                <a:gd name="connsiteX3" fmla="*/ 76953 w 140481"/>
                <a:gd name="connsiteY3" fmla="*/ 192315 h 213860"/>
                <a:gd name="connsiteX4" fmla="*/ 72852 w 140481"/>
                <a:gd name="connsiteY4" fmla="*/ 198346 h 213860"/>
                <a:gd name="connsiteX5" fmla="*/ 55147 w 140481"/>
                <a:gd name="connsiteY5" fmla="*/ 209538 h 213860"/>
                <a:gd name="connsiteX6" fmla="*/ 53025 w 140481"/>
                <a:gd name="connsiteY6" fmla="*/ 210358 h 213860"/>
                <a:gd name="connsiteX7" fmla="*/ 24464 w 140481"/>
                <a:gd name="connsiteY7" fmla="*/ 213060 h 213860"/>
                <a:gd name="connsiteX8" fmla="*/ 21908 w 140481"/>
                <a:gd name="connsiteY8" fmla="*/ 212433 h 213860"/>
                <a:gd name="connsiteX9" fmla="*/ 343 w 140481"/>
                <a:gd name="connsiteY9" fmla="*/ 191399 h 213860"/>
                <a:gd name="connsiteX10" fmla="*/ 12452 w 140481"/>
                <a:gd name="connsiteY10" fmla="*/ 143783 h 213860"/>
                <a:gd name="connsiteX11" fmla="*/ 11535 w 140481"/>
                <a:gd name="connsiteY11" fmla="*/ 117828 h 213860"/>
                <a:gd name="connsiteX12" fmla="*/ 27745 w 140481"/>
                <a:gd name="connsiteY12" fmla="*/ 88351 h 213860"/>
                <a:gd name="connsiteX13" fmla="*/ 51867 w 140481"/>
                <a:gd name="connsiteY13" fmla="*/ 72190 h 213860"/>
                <a:gd name="connsiteX14" fmla="*/ 64603 w 140481"/>
                <a:gd name="connsiteY14" fmla="*/ 39577 h 213860"/>
                <a:gd name="connsiteX15" fmla="*/ 95093 w 140481"/>
                <a:gd name="connsiteY15" fmla="*/ 2864 h 213860"/>
                <a:gd name="connsiteX16" fmla="*/ 140007 w 140481"/>
                <a:gd name="connsiteY16" fmla="*/ 22161 h 213860"/>
                <a:gd name="connsiteX17" fmla="*/ 139042 w 140481"/>
                <a:gd name="connsiteY17" fmla="*/ 21197 h 213860"/>
                <a:gd name="connsiteX18" fmla="*/ 129924 w 140481"/>
                <a:gd name="connsiteY18" fmla="*/ 34126 h 213860"/>
                <a:gd name="connsiteX19" fmla="*/ 124039 w 140481"/>
                <a:gd name="connsiteY19" fmla="*/ 39867 h 213860"/>
                <a:gd name="connsiteX20" fmla="*/ 123025 w 140481"/>
                <a:gd name="connsiteY20" fmla="*/ 47296 h 213860"/>
                <a:gd name="connsiteX21" fmla="*/ 118684 w 140481"/>
                <a:gd name="connsiteY21" fmla="*/ 64085 h 213860"/>
                <a:gd name="connsiteX22" fmla="*/ 109807 w 140481"/>
                <a:gd name="connsiteY22" fmla="*/ 60370 h 213860"/>
                <a:gd name="connsiteX23" fmla="*/ 102715 w 140481"/>
                <a:gd name="connsiteY23" fmla="*/ 68523 h 213860"/>
                <a:gd name="connsiteX24" fmla="*/ 105610 w 140481"/>
                <a:gd name="connsiteY24" fmla="*/ 79137 h 213860"/>
                <a:gd name="connsiteX25" fmla="*/ 114631 w 140481"/>
                <a:gd name="connsiteY25" fmla="*/ 84492 h 213860"/>
                <a:gd name="connsiteX26" fmla="*/ 98518 w 140481"/>
                <a:gd name="connsiteY26" fmla="*/ 122556 h 213860"/>
                <a:gd name="connsiteX27" fmla="*/ 98952 w 140481"/>
                <a:gd name="connsiteY27" fmla="*/ 126801 h 213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40481" h="213860">
                  <a:moveTo>
                    <a:pt x="98952" y="126801"/>
                  </a:moveTo>
                  <a:cubicBezTo>
                    <a:pt x="100144" y="133087"/>
                    <a:pt x="99507" y="139586"/>
                    <a:pt x="97119" y="145519"/>
                  </a:cubicBezTo>
                  <a:cubicBezTo>
                    <a:pt x="94417" y="150633"/>
                    <a:pt x="89110" y="153817"/>
                    <a:pt x="85830" y="158545"/>
                  </a:cubicBezTo>
                  <a:cubicBezTo>
                    <a:pt x="79172" y="168194"/>
                    <a:pt x="81971" y="181605"/>
                    <a:pt x="76953" y="192315"/>
                  </a:cubicBezTo>
                  <a:cubicBezTo>
                    <a:pt x="75877" y="194506"/>
                    <a:pt x="74493" y="196537"/>
                    <a:pt x="72852" y="198346"/>
                  </a:cubicBezTo>
                  <a:cubicBezTo>
                    <a:pt x="67975" y="203493"/>
                    <a:pt x="61887" y="207338"/>
                    <a:pt x="55147" y="209538"/>
                  </a:cubicBezTo>
                  <a:lnTo>
                    <a:pt x="53025" y="210358"/>
                  </a:lnTo>
                  <a:cubicBezTo>
                    <a:pt x="43902" y="213721"/>
                    <a:pt x="34060" y="214647"/>
                    <a:pt x="24464" y="213060"/>
                  </a:cubicBezTo>
                  <a:lnTo>
                    <a:pt x="21908" y="212433"/>
                  </a:lnTo>
                  <a:cubicBezTo>
                    <a:pt x="11448" y="209828"/>
                    <a:pt x="3208" y="201786"/>
                    <a:pt x="343" y="191399"/>
                  </a:cubicBezTo>
                  <a:cubicBezTo>
                    <a:pt x="-3034" y="175141"/>
                    <a:pt x="10619" y="160234"/>
                    <a:pt x="12452" y="143783"/>
                  </a:cubicBezTo>
                  <a:cubicBezTo>
                    <a:pt x="13417" y="135147"/>
                    <a:pt x="11005" y="126512"/>
                    <a:pt x="11535" y="117828"/>
                  </a:cubicBezTo>
                  <a:cubicBezTo>
                    <a:pt x="12312" y="106086"/>
                    <a:pt x="18246" y="95294"/>
                    <a:pt x="27745" y="88351"/>
                  </a:cubicBezTo>
                  <a:cubicBezTo>
                    <a:pt x="35609" y="82707"/>
                    <a:pt x="45740" y="79812"/>
                    <a:pt x="51867" y="72190"/>
                  </a:cubicBezTo>
                  <a:cubicBezTo>
                    <a:pt x="58823" y="62585"/>
                    <a:pt x="63209" y="51358"/>
                    <a:pt x="64603" y="39577"/>
                  </a:cubicBezTo>
                  <a:cubicBezTo>
                    <a:pt x="67580" y="22818"/>
                    <a:pt x="79163" y="8866"/>
                    <a:pt x="95093" y="2864"/>
                  </a:cubicBezTo>
                  <a:cubicBezTo>
                    <a:pt x="108022" y="-2298"/>
                    <a:pt x="143818" y="-3118"/>
                    <a:pt x="140007" y="22161"/>
                  </a:cubicBezTo>
                  <a:lnTo>
                    <a:pt x="139042" y="21197"/>
                  </a:lnTo>
                  <a:cubicBezTo>
                    <a:pt x="137228" y="26253"/>
                    <a:pt x="134078" y="30720"/>
                    <a:pt x="129924" y="34126"/>
                  </a:cubicBezTo>
                  <a:cubicBezTo>
                    <a:pt x="127536" y="35549"/>
                    <a:pt x="125520" y="37517"/>
                    <a:pt x="124039" y="39867"/>
                  </a:cubicBezTo>
                  <a:cubicBezTo>
                    <a:pt x="123185" y="42245"/>
                    <a:pt x="122842" y="44778"/>
                    <a:pt x="123025" y="47296"/>
                  </a:cubicBezTo>
                  <a:cubicBezTo>
                    <a:pt x="122900" y="53153"/>
                    <a:pt x="121414" y="58904"/>
                    <a:pt x="118684" y="64085"/>
                  </a:cubicBezTo>
                  <a:cubicBezTo>
                    <a:pt x="116817" y="61084"/>
                    <a:pt x="113256" y="59593"/>
                    <a:pt x="109807" y="60370"/>
                  </a:cubicBezTo>
                  <a:cubicBezTo>
                    <a:pt x="106097" y="61533"/>
                    <a:pt x="103357" y="64688"/>
                    <a:pt x="102715" y="68523"/>
                  </a:cubicBezTo>
                  <a:cubicBezTo>
                    <a:pt x="102155" y="72310"/>
                    <a:pt x="103202" y="76160"/>
                    <a:pt x="105610" y="79137"/>
                  </a:cubicBezTo>
                  <a:cubicBezTo>
                    <a:pt x="107732" y="82109"/>
                    <a:pt x="111008" y="84053"/>
                    <a:pt x="114631" y="84492"/>
                  </a:cubicBezTo>
                  <a:cubicBezTo>
                    <a:pt x="104085" y="94309"/>
                    <a:pt x="98228" y="108155"/>
                    <a:pt x="98518" y="122556"/>
                  </a:cubicBezTo>
                  <a:cubicBezTo>
                    <a:pt x="98759" y="123858"/>
                    <a:pt x="98856" y="125354"/>
                    <a:pt x="98952" y="126801"/>
                  </a:cubicBezTo>
                  <a:close/>
                </a:path>
              </a:pathLst>
            </a:custGeom>
            <a:solidFill>
              <a:srgbClr val="402F6D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3BF01EA8-7574-4126-B004-2F949BA41CF2}"/>
                </a:ext>
              </a:extLst>
            </p:cNvPr>
            <p:cNvSpPr/>
            <p:nvPr/>
          </p:nvSpPr>
          <p:spPr>
            <a:xfrm>
              <a:off x="9734784" y="3581922"/>
              <a:ext cx="157613" cy="384739"/>
            </a:xfrm>
            <a:custGeom>
              <a:avLst/>
              <a:gdLst>
                <a:gd name="connsiteX0" fmla="*/ 61128 w 157613"/>
                <a:gd name="connsiteY0" fmla="*/ 184629 h 384739"/>
                <a:gd name="connsiteX1" fmla="*/ 50129 w 157613"/>
                <a:gd name="connsiteY1" fmla="*/ 384694 h 384739"/>
                <a:gd name="connsiteX2" fmla="*/ 10135 w 157613"/>
                <a:gd name="connsiteY2" fmla="*/ 384694 h 384739"/>
                <a:gd name="connsiteX3" fmla="*/ 4 w 157613"/>
                <a:gd name="connsiteY3" fmla="*/ 31264 h 384739"/>
                <a:gd name="connsiteX4" fmla="*/ 5890 w 157613"/>
                <a:gd name="connsiteY4" fmla="*/ -46 h 384739"/>
                <a:gd name="connsiteX5" fmla="*/ 110192 w 157613"/>
                <a:gd name="connsiteY5" fmla="*/ -46 h 384739"/>
                <a:gd name="connsiteX6" fmla="*/ 157422 w 157613"/>
                <a:gd name="connsiteY6" fmla="*/ 381076 h 384739"/>
                <a:gd name="connsiteX7" fmla="*/ 151729 w 157613"/>
                <a:gd name="connsiteY7" fmla="*/ 381558 h 384739"/>
                <a:gd name="connsiteX8" fmla="*/ 127607 w 157613"/>
                <a:gd name="connsiteY8" fmla="*/ 383729 h 384739"/>
                <a:gd name="connsiteX9" fmla="*/ 125099 w 157613"/>
                <a:gd name="connsiteY9" fmla="*/ 383729 h 384739"/>
                <a:gd name="connsiteX10" fmla="*/ 61707 w 157613"/>
                <a:gd name="connsiteY10" fmla="*/ 156021 h 384739"/>
                <a:gd name="connsiteX11" fmla="*/ 35415 w 157613"/>
                <a:gd name="connsiteY11" fmla="*/ 97791 h 384739"/>
                <a:gd name="connsiteX12" fmla="*/ 61128 w 157613"/>
                <a:gd name="connsiteY12" fmla="*/ 184629 h 384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7613" h="384739">
                  <a:moveTo>
                    <a:pt x="61128" y="184629"/>
                  </a:moveTo>
                  <a:cubicBezTo>
                    <a:pt x="59729" y="257862"/>
                    <a:pt x="56979" y="338477"/>
                    <a:pt x="50129" y="384694"/>
                  </a:cubicBezTo>
                  <a:lnTo>
                    <a:pt x="10135" y="384694"/>
                  </a:lnTo>
                  <a:cubicBezTo>
                    <a:pt x="21858" y="267414"/>
                    <a:pt x="-2601" y="149074"/>
                    <a:pt x="4" y="31264"/>
                  </a:cubicBezTo>
                  <a:cubicBezTo>
                    <a:pt x="2286" y="20906"/>
                    <a:pt x="4249" y="10471"/>
                    <a:pt x="5890" y="-46"/>
                  </a:cubicBezTo>
                  <a:lnTo>
                    <a:pt x="110192" y="-46"/>
                  </a:lnTo>
                  <a:cubicBezTo>
                    <a:pt x="129875" y="126510"/>
                    <a:pt x="145617" y="253554"/>
                    <a:pt x="157422" y="381076"/>
                  </a:cubicBezTo>
                  <a:lnTo>
                    <a:pt x="151729" y="381558"/>
                  </a:lnTo>
                  <a:lnTo>
                    <a:pt x="127607" y="383729"/>
                  </a:lnTo>
                  <a:lnTo>
                    <a:pt x="125099" y="383729"/>
                  </a:lnTo>
                  <a:cubicBezTo>
                    <a:pt x="113183" y="305556"/>
                    <a:pt x="91898" y="229105"/>
                    <a:pt x="61707" y="156021"/>
                  </a:cubicBezTo>
                  <a:cubicBezTo>
                    <a:pt x="53540" y="136338"/>
                    <a:pt x="44774" y="116929"/>
                    <a:pt x="35415" y="97791"/>
                  </a:cubicBezTo>
                  <a:cubicBezTo>
                    <a:pt x="41730" y="127360"/>
                    <a:pt x="50327" y="156392"/>
                    <a:pt x="61128" y="184629"/>
                  </a:cubicBezTo>
                  <a:close/>
                </a:path>
              </a:pathLst>
            </a:custGeom>
            <a:solidFill>
              <a:srgbClr val="073262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F61B7FD0-B2B1-4B54-98D9-9E8AD10BC813}"/>
                </a:ext>
              </a:extLst>
            </p:cNvPr>
            <p:cNvSpPr/>
            <p:nvPr/>
          </p:nvSpPr>
          <p:spPr>
            <a:xfrm>
              <a:off x="9727020" y="3467344"/>
              <a:ext cx="23542" cy="52536"/>
            </a:xfrm>
            <a:custGeom>
              <a:avLst/>
              <a:gdLst>
                <a:gd name="connsiteX0" fmla="*/ 15632 w 23542"/>
                <a:gd name="connsiteY0" fmla="*/ -46 h 52536"/>
                <a:gd name="connsiteX1" fmla="*/ 23351 w 23542"/>
                <a:gd name="connsiteY1" fmla="*/ 46702 h 52536"/>
                <a:gd name="connsiteX2" fmla="*/ 6032 w 23542"/>
                <a:gd name="connsiteY2" fmla="*/ 52491 h 52536"/>
                <a:gd name="connsiteX3" fmla="*/ -192 w 23542"/>
                <a:gd name="connsiteY3" fmla="*/ 13896 h 52536"/>
                <a:gd name="connsiteX4" fmla="*/ 15632 w 23542"/>
                <a:gd name="connsiteY4" fmla="*/ -46 h 52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42" h="52536">
                  <a:moveTo>
                    <a:pt x="15632" y="-46"/>
                  </a:moveTo>
                  <a:cubicBezTo>
                    <a:pt x="18912" y="15440"/>
                    <a:pt x="21469" y="31071"/>
                    <a:pt x="23351" y="46702"/>
                  </a:cubicBezTo>
                  <a:cubicBezTo>
                    <a:pt x="17658" y="48873"/>
                    <a:pt x="11869" y="50754"/>
                    <a:pt x="6032" y="52491"/>
                  </a:cubicBezTo>
                  <a:cubicBezTo>
                    <a:pt x="4440" y="39465"/>
                    <a:pt x="2413" y="26536"/>
                    <a:pt x="-192" y="13896"/>
                  </a:cubicBezTo>
                  <a:cubicBezTo>
                    <a:pt x="6162" y="10635"/>
                    <a:pt x="11599" y="5844"/>
                    <a:pt x="15632" y="-46"/>
                  </a:cubicBezTo>
                  <a:close/>
                </a:path>
              </a:pathLst>
            </a:custGeom>
            <a:solidFill>
              <a:srgbClr val="00AECF">
                <a:lumMod val="75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AAF039BA-9B22-4B20-88FE-C12811E2C05F}"/>
                </a:ext>
              </a:extLst>
            </p:cNvPr>
            <p:cNvSpPr/>
            <p:nvPr/>
          </p:nvSpPr>
          <p:spPr>
            <a:xfrm>
              <a:off x="9688585" y="3479502"/>
              <a:ext cx="40971" cy="41273"/>
            </a:xfrm>
            <a:custGeom>
              <a:avLst/>
              <a:gdLst>
                <a:gd name="connsiteX0" fmla="*/ 40269 w 40971"/>
                <a:gd name="connsiteY0" fmla="*/ -46 h 41273"/>
                <a:gd name="connsiteX1" fmla="*/ 40510 w 40971"/>
                <a:gd name="connsiteY1" fmla="*/ 39272 h 41273"/>
                <a:gd name="connsiteX2" fmla="*/ 22033 w 40971"/>
                <a:gd name="connsiteY2" fmla="*/ 41105 h 41273"/>
                <a:gd name="connsiteX3" fmla="*/ 1722 w 40971"/>
                <a:gd name="connsiteY3" fmla="*/ 34882 h 41273"/>
                <a:gd name="connsiteX4" fmla="*/ 4762 w 40971"/>
                <a:gd name="connsiteY4" fmla="*/ 12111 h 41273"/>
                <a:gd name="connsiteX5" fmla="*/ 9586 w 40971"/>
                <a:gd name="connsiteY5" fmla="*/ 3476 h 41273"/>
                <a:gd name="connsiteX6" fmla="*/ 38146 w 40971"/>
                <a:gd name="connsiteY6" fmla="*/ 774 h 41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971" h="41273">
                  <a:moveTo>
                    <a:pt x="40269" y="-46"/>
                  </a:moveTo>
                  <a:cubicBezTo>
                    <a:pt x="40848" y="13076"/>
                    <a:pt x="40944" y="26150"/>
                    <a:pt x="40510" y="39272"/>
                  </a:cubicBezTo>
                  <a:cubicBezTo>
                    <a:pt x="34383" y="40092"/>
                    <a:pt x="28256" y="40719"/>
                    <a:pt x="22033" y="41105"/>
                  </a:cubicBezTo>
                  <a:cubicBezTo>
                    <a:pt x="14652" y="41539"/>
                    <a:pt x="5871" y="41105"/>
                    <a:pt x="1722" y="34882"/>
                  </a:cubicBezTo>
                  <a:cubicBezTo>
                    <a:pt x="-2426" y="28658"/>
                    <a:pt x="902" y="19251"/>
                    <a:pt x="4762" y="12111"/>
                  </a:cubicBezTo>
                  <a:cubicBezTo>
                    <a:pt x="6354" y="9216"/>
                    <a:pt x="7946" y="6322"/>
                    <a:pt x="9586" y="3476"/>
                  </a:cubicBezTo>
                  <a:cubicBezTo>
                    <a:pt x="19182" y="5063"/>
                    <a:pt x="29023" y="4132"/>
                    <a:pt x="38146" y="774"/>
                  </a:cubicBezTo>
                  <a:close/>
                </a:path>
              </a:pathLst>
            </a:custGeom>
            <a:solidFill>
              <a:srgbClr val="00AEC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287DC260-0EA1-4638-ABF6-2A876328933A}"/>
                </a:ext>
              </a:extLst>
            </p:cNvPr>
            <p:cNvSpPr/>
            <p:nvPr/>
          </p:nvSpPr>
          <p:spPr>
            <a:xfrm>
              <a:off x="9411483" y="4709222"/>
              <a:ext cx="239456" cy="1623795"/>
            </a:xfrm>
            <a:custGeom>
              <a:avLst/>
              <a:gdLst>
                <a:gd name="connsiteX0" fmla="*/ 226191 w 239456"/>
                <a:gd name="connsiteY0" fmla="*/ -46 h 1623795"/>
                <a:gd name="connsiteX1" fmla="*/ 213069 w 239456"/>
                <a:gd name="connsiteY1" fmla="*/ 13028 h 1623795"/>
                <a:gd name="connsiteX2" fmla="*/ 213069 w 239456"/>
                <a:gd name="connsiteY2" fmla="*/ 144490 h 1623795"/>
                <a:gd name="connsiteX3" fmla="*/ 26030 w 239456"/>
                <a:gd name="connsiteY3" fmla="*/ 144490 h 1623795"/>
                <a:gd name="connsiteX4" fmla="*/ 26030 w 239456"/>
                <a:gd name="connsiteY4" fmla="*/ 22725 h 1623795"/>
                <a:gd name="connsiteX5" fmla="*/ 13728 w 239456"/>
                <a:gd name="connsiteY5" fmla="*/ 8830 h 1623795"/>
                <a:gd name="connsiteX6" fmla="*/ -166 w 239456"/>
                <a:gd name="connsiteY6" fmla="*/ 21132 h 1623795"/>
                <a:gd name="connsiteX7" fmla="*/ -166 w 239456"/>
                <a:gd name="connsiteY7" fmla="*/ 22725 h 1623795"/>
                <a:gd name="connsiteX8" fmla="*/ -166 w 239456"/>
                <a:gd name="connsiteY8" fmla="*/ 1611423 h 1623795"/>
                <a:gd name="connsiteX9" fmla="*/ 13728 w 239456"/>
                <a:gd name="connsiteY9" fmla="*/ 1623725 h 1623795"/>
                <a:gd name="connsiteX10" fmla="*/ 26030 w 239456"/>
                <a:gd name="connsiteY10" fmla="*/ 1611423 h 1623795"/>
                <a:gd name="connsiteX11" fmla="*/ 26030 w 239456"/>
                <a:gd name="connsiteY11" fmla="*/ 1576302 h 1623795"/>
                <a:gd name="connsiteX12" fmla="*/ 213069 w 239456"/>
                <a:gd name="connsiteY12" fmla="*/ 1576302 h 1623795"/>
                <a:gd name="connsiteX13" fmla="*/ 213069 w 239456"/>
                <a:gd name="connsiteY13" fmla="*/ 1601774 h 1623795"/>
                <a:gd name="connsiteX14" fmla="*/ 226963 w 239456"/>
                <a:gd name="connsiteY14" fmla="*/ 1614076 h 1623795"/>
                <a:gd name="connsiteX15" fmla="*/ 239265 w 239456"/>
                <a:gd name="connsiteY15" fmla="*/ 1601774 h 1623795"/>
                <a:gd name="connsiteX16" fmla="*/ 239265 w 239456"/>
                <a:gd name="connsiteY16" fmla="*/ 13028 h 1623795"/>
                <a:gd name="connsiteX17" fmla="*/ 226191 w 239456"/>
                <a:gd name="connsiteY17" fmla="*/ -46 h 1623795"/>
                <a:gd name="connsiteX18" fmla="*/ 26030 w 239456"/>
                <a:gd name="connsiteY18" fmla="*/ 1237779 h 1623795"/>
                <a:gd name="connsiteX19" fmla="*/ 26030 w 239456"/>
                <a:gd name="connsiteY19" fmla="*/ 1107522 h 1623795"/>
                <a:gd name="connsiteX20" fmla="*/ 213069 w 239456"/>
                <a:gd name="connsiteY20" fmla="*/ 1107522 h 1623795"/>
                <a:gd name="connsiteX21" fmla="*/ 213069 w 239456"/>
                <a:gd name="connsiteY21" fmla="*/ 1237779 h 1623795"/>
                <a:gd name="connsiteX22" fmla="*/ 26030 w 239456"/>
                <a:gd name="connsiteY22" fmla="*/ 1081567 h 1623795"/>
                <a:gd name="connsiteX23" fmla="*/ 26030 w 239456"/>
                <a:gd name="connsiteY23" fmla="*/ 951407 h 1623795"/>
                <a:gd name="connsiteX24" fmla="*/ 213069 w 239456"/>
                <a:gd name="connsiteY24" fmla="*/ 951407 h 1623795"/>
                <a:gd name="connsiteX25" fmla="*/ 213069 w 239456"/>
                <a:gd name="connsiteY25" fmla="*/ 1081664 h 1623795"/>
                <a:gd name="connsiteX26" fmla="*/ 26030 w 239456"/>
                <a:gd name="connsiteY26" fmla="*/ 925404 h 1623795"/>
                <a:gd name="connsiteX27" fmla="*/ 26030 w 239456"/>
                <a:gd name="connsiteY27" fmla="*/ 795147 h 1623795"/>
                <a:gd name="connsiteX28" fmla="*/ 213069 w 239456"/>
                <a:gd name="connsiteY28" fmla="*/ 795147 h 1623795"/>
                <a:gd name="connsiteX29" fmla="*/ 213069 w 239456"/>
                <a:gd name="connsiteY29" fmla="*/ 925404 h 1623795"/>
                <a:gd name="connsiteX30" fmla="*/ 26030 w 239456"/>
                <a:gd name="connsiteY30" fmla="*/ 769192 h 1623795"/>
                <a:gd name="connsiteX31" fmla="*/ 26030 w 239456"/>
                <a:gd name="connsiteY31" fmla="*/ 639225 h 1623795"/>
                <a:gd name="connsiteX32" fmla="*/ 213069 w 239456"/>
                <a:gd name="connsiteY32" fmla="*/ 639225 h 1623795"/>
                <a:gd name="connsiteX33" fmla="*/ 213069 w 239456"/>
                <a:gd name="connsiteY33" fmla="*/ 769192 h 1623795"/>
                <a:gd name="connsiteX34" fmla="*/ 26030 w 239456"/>
                <a:gd name="connsiteY34" fmla="*/ 613029 h 1623795"/>
                <a:gd name="connsiteX35" fmla="*/ 26030 w 239456"/>
                <a:gd name="connsiteY35" fmla="*/ 482772 h 1623795"/>
                <a:gd name="connsiteX36" fmla="*/ 213069 w 239456"/>
                <a:gd name="connsiteY36" fmla="*/ 482772 h 1623795"/>
                <a:gd name="connsiteX37" fmla="*/ 213069 w 239456"/>
                <a:gd name="connsiteY37" fmla="*/ 613029 h 1623795"/>
                <a:gd name="connsiteX38" fmla="*/ 26030 w 239456"/>
                <a:gd name="connsiteY38" fmla="*/ 456865 h 1623795"/>
                <a:gd name="connsiteX39" fmla="*/ 26030 w 239456"/>
                <a:gd name="connsiteY39" fmla="*/ 326609 h 1623795"/>
                <a:gd name="connsiteX40" fmla="*/ 213069 w 239456"/>
                <a:gd name="connsiteY40" fmla="*/ 326609 h 1623795"/>
                <a:gd name="connsiteX41" fmla="*/ 213069 w 239456"/>
                <a:gd name="connsiteY41" fmla="*/ 456865 h 1623795"/>
                <a:gd name="connsiteX42" fmla="*/ 26030 w 239456"/>
                <a:gd name="connsiteY42" fmla="*/ 1263927 h 1623795"/>
                <a:gd name="connsiteX43" fmla="*/ 213069 w 239456"/>
                <a:gd name="connsiteY43" fmla="*/ 1263927 h 1623795"/>
                <a:gd name="connsiteX44" fmla="*/ 213069 w 239456"/>
                <a:gd name="connsiteY44" fmla="*/ 1394184 h 1623795"/>
                <a:gd name="connsiteX45" fmla="*/ 26030 w 239456"/>
                <a:gd name="connsiteY45" fmla="*/ 1394184 h 1623795"/>
                <a:gd name="connsiteX46" fmla="*/ 213069 w 239456"/>
                <a:gd name="connsiteY46" fmla="*/ 300654 h 1623795"/>
                <a:gd name="connsiteX47" fmla="*/ 26030 w 239456"/>
                <a:gd name="connsiteY47" fmla="*/ 300654 h 1623795"/>
                <a:gd name="connsiteX48" fmla="*/ 26030 w 239456"/>
                <a:gd name="connsiteY48" fmla="*/ 170397 h 1623795"/>
                <a:gd name="connsiteX49" fmla="*/ 213069 w 239456"/>
                <a:gd name="connsiteY49" fmla="*/ 170397 h 1623795"/>
                <a:gd name="connsiteX50" fmla="*/ 26030 w 239456"/>
                <a:gd name="connsiteY50" fmla="*/ 1419897 h 1623795"/>
                <a:gd name="connsiteX51" fmla="*/ 213069 w 239456"/>
                <a:gd name="connsiteY51" fmla="*/ 1419897 h 1623795"/>
                <a:gd name="connsiteX52" fmla="*/ 213069 w 239456"/>
                <a:gd name="connsiteY52" fmla="*/ 1550154 h 1623795"/>
                <a:gd name="connsiteX53" fmla="*/ 26030 w 239456"/>
                <a:gd name="connsiteY53" fmla="*/ 1550154 h 1623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39456" h="1623795">
                  <a:moveTo>
                    <a:pt x="226191" y="-46"/>
                  </a:moveTo>
                  <a:cubicBezTo>
                    <a:pt x="218964" y="-46"/>
                    <a:pt x="213098" y="5801"/>
                    <a:pt x="213069" y="13028"/>
                  </a:cubicBezTo>
                  <a:lnTo>
                    <a:pt x="213069" y="144490"/>
                  </a:lnTo>
                  <a:lnTo>
                    <a:pt x="26030" y="144490"/>
                  </a:lnTo>
                  <a:lnTo>
                    <a:pt x="26030" y="22725"/>
                  </a:lnTo>
                  <a:cubicBezTo>
                    <a:pt x="26469" y="15493"/>
                    <a:pt x="20959" y="9269"/>
                    <a:pt x="13728" y="8830"/>
                  </a:cubicBezTo>
                  <a:cubicBezTo>
                    <a:pt x="6491" y="8391"/>
                    <a:pt x="273" y="13901"/>
                    <a:pt x="-166" y="21132"/>
                  </a:cubicBezTo>
                  <a:cubicBezTo>
                    <a:pt x="-200" y="21663"/>
                    <a:pt x="-200" y="22194"/>
                    <a:pt x="-166" y="22725"/>
                  </a:cubicBezTo>
                  <a:lnTo>
                    <a:pt x="-166" y="1611423"/>
                  </a:lnTo>
                  <a:cubicBezTo>
                    <a:pt x="273" y="1618655"/>
                    <a:pt x="6491" y="1624164"/>
                    <a:pt x="13728" y="1623725"/>
                  </a:cubicBezTo>
                  <a:cubicBezTo>
                    <a:pt x="20347" y="1623324"/>
                    <a:pt x="25629" y="1618042"/>
                    <a:pt x="26030" y="1611423"/>
                  </a:cubicBezTo>
                  <a:lnTo>
                    <a:pt x="26030" y="1576302"/>
                  </a:lnTo>
                  <a:lnTo>
                    <a:pt x="213069" y="1576302"/>
                  </a:lnTo>
                  <a:lnTo>
                    <a:pt x="213069" y="1601774"/>
                  </a:lnTo>
                  <a:cubicBezTo>
                    <a:pt x="213508" y="1609006"/>
                    <a:pt x="219726" y="1614515"/>
                    <a:pt x="226963" y="1614076"/>
                  </a:cubicBezTo>
                  <a:cubicBezTo>
                    <a:pt x="233582" y="1613676"/>
                    <a:pt x="238864" y="1608393"/>
                    <a:pt x="239265" y="1601774"/>
                  </a:cubicBezTo>
                  <a:lnTo>
                    <a:pt x="239265" y="13028"/>
                  </a:lnTo>
                  <a:cubicBezTo>
                    <a:pt x="239265" y="5806"/>
                    <a:pt x="233413" y="-46"/>
                    <a:pt x="226191" y="-46"/>
                  </a:cubicBezTo>
                  <a:close/>
                  <a:moveTo>
                    <a:pt x="26030" y="1237779"/>
                  </a:moveTo>
                  <a:lnTo>
                    <a:pt x="26030" y="1107522"/>
                  </a:lnTo>
                  <a:lnTo>
                    <a:pt x="213069" y="1107522"/>
                  </a:lnTo>
                  <a:lnTo>
                    <a:pt x="213069" y="1237779"/>
                  </a:lnTo>
                  <a:close/>
                  <a:moveTo>
                    <a:pt x="26030" y="1081567"/>
                  </a:moveTo>
                  <a:lnTo>
                    <a:pt x="26030" y="951407"/>
                  </a:lnTo>
                  <a:lnTo>
                    <a:pt x="213069" y="951407"/>
                  </a:lnTo>
                  <a:lnTo>
                    <a:pt x="213069" y="1081664"/>
                  </a:lnTo>
                  <a:close/>
                  <a:moveTo>
                    <a:pt x="26030" y="925404"/>
                  </a:moveTo>
                  <a:lnTo>
                    <a:pt x="26030" y="795147"/>
                  </a:lnTo>
                  <a:lnTo>
                    <a:pt x="213069" y="795147"/>
                  </a:lnTo>
                  <a:lnTo>
                    <a:pt x="213069" y="925404"/>
                  </a:lnTo>
                  <a:close/>
                  <a:moveTo>
                    <a:pt x="26030" y="769192"/>
                  </a:moveTo>
                  <a:lnTo>
                    <a:pt x="26030" y="639225"/>
                  </a:lnTo>
                  <a:lnTo>
                    <a:pt x="213069" y="639225"/>
                  </a:lnTo>
                  <a:lnTo>
                    <a:pt x="213069" y="769192"/>
                  </a:lnTo>
                  <a:close/>
                  <a:moveTo>
                    <a:pt x="26030" y="613029"/>
                  </a:moveTo>
                  <a:lnTo>
                    <a:pt x="26030" y="482772"/>
                  </a:lnTo>
                  <a:lnTo>
                    <a:pt x="213069" y="482772"/>
                  </a:lnTo>
                  <a:lnTo>
                    <a:pt x="213069" y="613029"/>
                  </a:lnTo>
                  <a:close/>
                  <a:moveTo>
                    <a:pt x="26030" y="456865"/>
                  </a:moveTo>
                  <a:lnTo>
                    <a:pt x="26030" y="326609"/>
                  </a:lnTo>
                  <a:lnTo>
                    <a:pt x="213069" y="326609"/>
                  </a:lnTo>
                  <a:lnTo>
                    <a:pt x="213069" y="456865"/>
                  </a:lnTo>
                  <a:close/>
                  <a:moveTo>
                    <a:pt x="26030" y="1263927"/>
                  </a:moveTo>
                  <a:lnTo>
                    <a:pt x="213069" y="1263927"/>
                  </a:lnTo>
                  <a:lnTo>
                    <a:pt x="213069" y="1394184"/>
                  </a:lnTo>
                  <a:lnTo>
                    <a:pt x="26030" y="1394184"/>
                  </a:lnTo>
                  <a:close/>
                  <a:moveTo>
                    <a:pt x="213069" y="300654"/>
                  </a:moveTo>
                  <a:lnTo>
                    <a:pt x="26030" y="300654"/>
                  </a:lnTo>
                  <a:lnTo>
                    <a:pt x="26030" y="170397"/>
                  </a:lnTo>
                  <a:lnTo>
                    <a:pt x="213069" y="170397"/>
                  </a:lnTo>
                  <a:close/>
                  <a:moveTo>
                    <a:pt x="26030" y="1419897"/>
                  </a:moveTo>
                  <a:lnTo>
                    <a:pt x="213069" y="1419897"/>
                  </a:lnTo>
                  <a:lnTo>
                    <a:pt x="213069" y="1550154"/>
                  </a:lnTo>
                  <a:lnTo>
                    <a:pt x="26030" y="1550154"/>
                  </a:lnTo>
                  <a:close/>
                </a:path>
              </a:pathLst>
            </a:custGeom>
            <a:solidFill>
              <a:srgbClr val="073262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id="{21120854-C54B-4463-A8F2-08E1B17691ED}"/>
                </a:ext>
              </a:extLst>
            </p:cNvPr>
            <p:cNvSpPr/>
            <p:nvPr/>
          </p:nvSpPr>
          <p:spPr>
            <a:xfrm>
              <a:off x="12069567" y="6303082"/>
              <a:ext cx="3811" cy="257"/>
            </a:xfrm>
            <a:custGeom>
              <a:avLst/>
              <a:gdLst>
                <a:gd name="connsiteX0" fmla="*/ -192 w 3811"/>
                <a:gd name="connsiteY0" fmla="*/ -46 h 257"/>
                <a:gd name="connsiteX1" fmla="*/ 3619 w 3811"/>
                <a:gd name="connsiteY1" fmla="*/ -46 h 257"/>
                <a:gd name="connsiteX2" fmla="*/ -192 w 3811"/>
                <a:gd name="connsiteY2" fmla="*/ -46 h 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1" h="257">
                  <a:moveTo>
                    <a:pt x="-192" y="-46"/>
                  </a:moveTo>
                  <a:lnTo>
                    <a:pt x="3619" y="-46"/>
                  </a:lnTo>
                  <a:cubicBezTo>
                    <a:pt x="2370" y="297"/>
                    <a:pt x="1058" y="297"/>
                    <a:pt x="-192" y="-46"/>
                  </a:cubicBezTo>
                  <a:close/>
                </a:path>
              </a:pathLst>
            </a:custGeom>
            <a:solidFill>
              <a:srgbClr val="402F6D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80085675-9B99-4010-B919-A31DC5A53FEC}"/>
                </a:ext>
              </a:extLst>
            </p:cNvPr>
            <p:cNvSpPr/>
            <p:nvPr/>
          </p:nvSpPr>
          <p:spPr>
            <a:xfrm>
              <a:off x="12022916" y="5712730"/>
              <a:ext cx="42214" cy="61944"/>
            </a:xfrm>
            <a:custGeom>
              <a:avLst/>
              <a:gdLst>
                <a:gd name="connsiteX0" fmla="*/ 38017 w 42214"/>
                <a:gd name="connsiteY0" fmla="*/ 8541 h 61944"/>
                <a:gd name="connsiteX1" fmla="*/ 41828 w 42214"/>
                <a:gd name="connsiteY1" fmla="*/ 29672 h 61944"/>
                <a:gd name="connsiteX2" fmla="*/ 38017 w 42214"/>
                <a:gd name="connsiteY2" fmla="*/ 61898 h 61944"/>
                <a:gd name="connsiteX3" fmla="*/ -192 w 42214"/>
                <a:gd name="connsiteY3" fmla="*/ 54855 h 61944"/>
                <a:gd name="connsiteX4" fmla="*/ 6031 w 42214"/>
                <a:gd name="connsiteY4" fmla="*/ 26488 h 61944"/>
                <a:gd name="connsiteX5" fmla="*/ 12834 w 42214"/>
                <a:gd name="connsiteY5" fmla="*/ 9120 h 61944"/>
                <a:gd name="connsiteX6" fmla="*/ 29478 w 42214"/>
                <a:gd name="connsiteY6" fmla="*/ 678 h 61944"/>
                <a:gd name="connsiteX7" fmla="*/ 30057 w 42214"/>
                <a:gd name="connsiteY7" fmla="*/ -46 h 61944"/>
                <a:gd name="connsiteX8" fmla="*/ 38017 w 42214"/>
                <a:gd name="connsiteY8" fmla="*/ 8541 h 61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214" h="61944">
                  <a:moveTo>
                    <a:pt x="38017" y="8541"/>
                  </a:moveTo>
                  <a:cubicBezTo>
                    <a:pt x="41235" y="15093"/>
                    <a:pt x="42556" y="22411"/>
                    <a:pt x="41828" y="29672"/>
                  </a:cubicBezTo>
                  <a:cubicBezTo>
                    <a:pt x="41427" y="40497"/>
                    <a:pt x="40154" y="51275"/>
                    <a:pt x="38017" y="61898"/>
                  </a:cubicBezTo>
                  <a:lnTo>
                    <a:pt x="-192" y="54855"/>
                  </a:lnTo>
                  <a:cubicBezTo>
                    <a:pt x="1641" y="45206"/>
                    <a:pt x="3716" y="35943"/>
                    <a:pt x="6031" y="26488"/>
                  </a:cubicBezTo>
                  <a:cubicBezTo>
                    <a:pt x="7136" y="20308"/>
                    <a:pt x="9447" y="14408"/>
                    <a:pt x="12834" y="9120"/>
                  </a:cubicBezTo>
                  <a:cubicBezTo>
                    <a:pt x="16563" y="3630"/>
                    <a:pt x="22849" y="441"/>
                    <a:pt x="29478" y="678"/>
                  </a:cubicBezTo>
                  <a:lnTo>
                    <a:pt x="30057" y="-46"/>
                  </a:lnTo>
                  <a:cubicBezTo>
                    <a:pt x="33226" y="2289"/>
                    <a:pt x="35928" y="5203"/>
                    <a:pt x="38017" y="8541"/>
                  </a:cubicBezTo>
                  <a:close/>
                </a:path>
              </a:pathLst>
            </a:custGeom>
            <a:solidFill>
              <a:srgbClr val="00AECF">
                <a:lumMod val="75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02AB1660-3E41-48C4-AD76-0EA85FB2A26B}"/>
                </a:ext>
              </a:extLst>
            </p:cNvPr>
            <p:cNvSpPr/>
            <p:nvPr/>
          </p:nvSpPr>
          <p:spPr>
            <a:xfrm>
              <a:off x="11924307" y="5831842"/>
              <a:ext cx="123936" cy="63681"/>
            </a:xfrm>
            <a:custGeom>
              <a:avLst/>
              <a:gdLst>
                <a:gd name="connsiteX0" fmla="*/ 123745 w 123936"/>
                <a:gd name="connsiteY0" fmla="*/ 48149 h 63681"/>
                <a:gd name="connsiteX1" fmla="*/ -192 w 123936"/>
                <a:gd name="connsiteY1" fmla="*/ 63635 h 63681"/>
                <a:gd name="connsiteX2" fmla="*/ 387 w 123936"/>
                <a:gd name="connsiteY2" fmla="*/ 41926 h 63681"/>
                <a:gd name="connsiteX3" fmla="*/ 7093 w 123936"/>
                <a:gd name="connsiteY3" fmla="*/ 40864 h 63681"/>
                <a:gd name="connsiteX4" fmla="*/ 87466 w 123936"/>
                <a:gd name="connsiteY4" fmla="*/ 20409 h 63681"/>
                <a:gd name="connsiteX5" fmla="*/ 116846 w 123936"/>
                <a:gd name="connsiteY5" fmla="*/ 6274 h 63681"/>
                <a:gd name="connsiteX6" fmla="*/ 120947 w 123936"/>
                <a:gd name="connsiteY6" fmla="*/ -46 h 63681"/>
                <a:gd name="connsiteX7" fmla="*/ 120127 w 123936"/>
                <a:gd name="connsiteY7" fmla="*/ 38211 h 63681"/>
                <a:gd name="connsiteX8" fmla="*/ 123745 w 123936"/>
                <a:gd name="connsiteY8" fmla="*/ 48149 h 6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936" h="63681">
                  <a:moveTo>
                    <a:pt x="123745" y="48149"/>
                  </a:moveTo>
                  <a:cubicBezTo>
                    <a:pt x="83076" y="57576"/>
                    <a:pt x="41543" y="62767"/>
                    <a:pt x="-192" y="63635"/>
                  </a:cubicBezTo>
                  <a:cubicBezTo>
                    <a:pt x="-192" y="56398"/>
                    <a:pt x="1" y="49162"/>
                    <a:pt x="387" y="41926"/>
                  </a:cubicBezTo>
                  <a:cubicBezTo>
                    <a:pt x="2654" y="41636"/>
                    <a:pt x="4874" y="41298"/>
                    <a:pt x="7093" y="40864"/>
                  </a:cubicBezTo>
                  <a:lnTo>
                    <a:pt x="87466" y="20409"/>
                  </a:lnTo>
                  <a:cubicBezTo>
                    <a:pt x="98224" y="17659"/>
                    <a:pt x="109803" y="14475"/>
                    <a:pt x="116846" y="6274"/>
                  </a:cubicBezTo>
                  <a:cubicBezTo>
                    <a:pt x="118477" y="4349"/>
                    <a:pt x="119857" y="2226"/>
                    <a:pt x="120947" y="-46"/>
                  </a:cubicBezTo>
                  <a:cubicBezTo>
                    <a:pt x="120657" y="13655"/>
                    <a:pt x="120368" y="27453"/>
                    <a:pt x="120127" y="38211"/>
                  </a:cubicBezTo>
                  <a:cubicBezTo>
                    <a:pt x="121584" y="41424"/>
                    <a:pt x="122795" y="44748"/>
                    <a:pt x="123745" y="48149"/>
                  </a:cubicBezTo>
                  <a:close/>
                </a:path>
              </a:pathLst>
            </a:custGeom>
            <a:solidFill>
              <a:srgbClr val="00AECF">
                <a:lumMod val="75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id="{394FAC5A-A617-4EE4-87CA-9A5CDC5256AA}"/>
                </a:ext>
              </a:extLst>
            </p:cNvPr>
            <p:cNvSpPr/>
            <p:nvPr/>
          </p:nvSpPr>
          <p:spPr>
            <a:xfrm>
              <a:off x="12022916" y="6293386"/>
              <a:ext cx="7429" cy="6995"/>
            </a:xfrm>
            <a:custGeom>
              <a:avLst/>
              <a:gdLst>
                <a:gd name="connsiteX0" fmla="*/ 7238 w 7429"/>
                <a:gd name="connsiteY0" fmla="*/ 6949 h 6995"/>
                <a:gd name="connsiteX1" fmla="*/ -192 w 7429"/>
                <a:gd name="connsiteY1" fmla="*/ 6949 h 6995"/>
                <a:gd name="connsiteX2" fmla="*/ 580 w 7429"/>
                <a:gd name="connsiteY2" fmla="*/ -46 h 6995"/>
                <a:gd name="connsiteX3" fmla="*/ 6031 w 7429"/>
                <a:gd name="connsiteY3" fmla="*/ 6322 h 6995"/>
                <a:gd name="connsiteX4" fmla="*/ 7238 w 7429"/>
                <a:gd name="connsiteY4" fmla="*/ 6949 h 6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9" h="6995">
                  <a:moveTo>
                    <a:pt x="7238" y="6949"/>
                  </a:moveTo>
                  <a:lnTo>
                    <a:pt x="-192" y="6949"/>
                  </a:lnTo>
                  <a:cubicBezTo>
                    <a:pt x="-52" y="4604"/>
                    <a:pt x="204" y="2269"/>
                    <a:pt x="580" y="-46"/>
                  </a:cubicBezTo>
                  <a:cubicBezTo>
                    <a:pt x="1728" y="2569"/>
                    <a:pt x="3624" y="4783"/>
                    <a:pt x="6031" y="6322"/>
                  </a:cubicBezTo>
                  <a:cubicBezTo>
                    <a:pt x="6412" y="6568"/>
                    <a:pt x="6818" y="6775"/>
                    <a:pt x="7238" y="6949"/>
                  </a:cubicBezTo>
                  <a:close/>
                </a:path>
              </a:pathLst>
            </a:custGeom>
            <a:solidFill>
              <a:srgbClr val="402F6D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96E68671-DE77-4A63-8B94-AF8B1512C61E}"/>
                </a:ext>
              </a:extLst>
            </p:cNvPr>
            <p:cNvSpPr/>
            <p:nvPr/>
          </p:nvSpPr>
          <p:spPr>
            <a:xfrm>
              <a:off x="12015197" y="6262799"/>
              <a:ext cx="47809" cy="12157"/>
            </a:xfrm>
            <a:custGeom>
              <a:avLst/>
              <a:gdLst>
                <a:gd name="connsiteX0" fmla="*/ 49 w 47809"/>
                <a:gd name="connsiteY0" fmla="*/ 1787 h 12157"/>
                <a:gd name="connsiteX1" fmla="*/ 42504 w 47809"/>
                <a:gd name="connsiteY1" fmla="*/ -46 h 12157"/>
                <a:gd name="connsiteX2" fmla="*/ 47617 w 47809"/>
                <a:gd name="connsiteY2" fmla="*/ 12111 h 12157"/>
                <a:gd name="connsiteX3" fmla="*/ -192 w 47809"/>
                <a:gd name="connsiteY3" fmla="*/ 7962 h 12157"/>
                <a:gd name="connsiteX4" fmla="*/ 49 w 47809"/>
                <a:gd name="connsiteY4" fmla="*/ 1787 h 12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09" h="12157">
                  <a:moveTo>
                    <a:pt x="49" y="1787"/>
                  </a:moveTo>
                  <a:cubicBezTo>
                    <a:pt x="14228" y="2115"/>
                    <a:pt x="28407" y="1502"/>
                    <a:pt x="42504" y="-46"/>
                  </a:cubicBezTo>
                  <a:cubicBezTo>
                    <a:pt x="43618" y="4228"/>
                    <a:pt x="45340" y="8324"/>
                    <a:pt x="47617" y="12111"/>
                  </a:cubicBezTo>
                  <a:cubicBezTo>
                    <a:pt x="31615" y="11643"/>
                    <a:pt x="15651" y="10259"/>
                    <a:pt x="-192" y="7962"/>
                  </a:cubicBezTo>
                  <a:cubicBezTo>
                    <a:pt x="-144" y="5695"/>
                    <a:pt x="-47" y="3717"/>
                    <a:pt x="49" y="1787"/>
                  </a:cubicBezTo>
                  <a:close/>
                </a:path>
              </a:pathLst>
            </a:custGeom>
            <a:solidFill>
              <a:srgbClr val="402F6D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E6A30D8D-3B99-4366-8B8A-C9ABDF45BFD8}"/>
                </a:ext>
              </a:extLst>
            </p:cNvPr>
            <p:cNvSpPr/>
            <p:nvPr/>
          </p:nvSpPr>
          <p:spPr>
            <a:xfrm>
              <a:off x="12014425" y="6270760"/>
              <a:ext cx="66261" cy="32467"/>
            </a:xfrm>
            <a:custGeom>
              <a:avLst/>
              <a:gdLst>
                <a:gd name="connsiteX0" fmla="*/ 15728 w 66261"/>
                <a:gd name="connsiteY0" fmla="*/ 29575 h 32467"/>
                <a:gd name="connsiteX1" fmla="*/ 14522 w 66261"/>
                <a:gd name="connsiteY1" fmla="*/ 28900 h 32467"/>
                <a:gd name="connsiteX2" fmla="*/ 9071 w 66261"/>
                <a:gd name="connsiteY2" fmla="*/ 22532 h 32467"/>
                <a:gd name="connsiteX3" fmla="*/ 8299 w 66261"/>
                <a:gd name="connsiteY3" fmla="*/ 29527 h 32467"/>
                <a:gd name="connsiteX4" fmla="*/ -192 w 66261"/>
                <a:gd name="connsiteY4" fmla="*/ 29527 h 32467"/>
                <a:gd name="connsiteX5" fmla="*/ 580 w 66261"/>
                <a:gd name="connsiteY5" fmla="*/ -46 h 32467"/>
                <a:gd name="connsiteX6" fmla="*/ 48389 w 66261"/>
                <a:gd name="connsiteY6" fmla="*/ 4103 h 32467"/>
                <a:gd name="connsiteX7" fmla="*/ 50705 w 66261"/>
                <a:gd name="connsiteY7" fmla="*/ 7094 h 32467"/>
                <a:gd name="connsiteX8" fmla="*/ 61318 w 66261"/>
                <a:gd name="connsiteY8" fmla="*/ 16742 h 32467"/>
                <a:gd name="connsiteX9" fmla="*/ 65805 w 66261"/>
                <a:gd name="connsiteY9" fmla="*/ 23448 h 32467"/>
                <a:gd name="connsiteX10" fmla="*/ 63827 w 66261"/>
                <a:gd name="connsiteY10" fmla="*/ 29479 h 32467"/>
                <a:gd name="connsiteX11" fmla="*/ 59002 w 66261"/>
                <a:gd name="connsiteY11" fmla="*/ 32421 h 32467"/>
                <a:gd name="connsiteX12" fmla="*/ 55143 w 66261"/>
                <a:gd name="connsiteY12" fmla="*/ 32421 h 32467"/>
                <a:gd name="connsiteX13" fmla="*/ 30443 w 66261"/>
                <a:gd name="connsiteY13" fmla="*/ 32132 h 32467"/>
                <a:gd name="connsiteX14" fmla="*/ 15728 w 66261"/>
                <a:gd name="connsiteY14" fmla="*/ 29575 h 3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261" h="32467">
                  <a:moveTo>
                    <a:pt x="15728" y="29575"/>
                  </a:moveTo>
                  <a:cubicBezTo>
                    <a:pt x="15309" y="29387"/>
                    <a:pt x="14903" y="29160"/>
                    <a:pt x="14522" y="28900"/>
                  </a:cubicBezTo>
                  <a:cubicBezTo>
                    <a:pt x="12115" y="27361"/>
                    <a:pt x="10219" y="25146"/>
                    <a:pt x="9071" y="22532"/>
                  </a:cubicBezTo>
                  <a:cubicBezTo>
                    <a:pt x="8695" y="24847"/>
                    <a:pt x="8439" y="27182"/>
                    <a:pt x="8299" y="29527"/>
                  </a:cubicBezTo>
                  <a:cubicBezTo>
                    <a:pt x="5453" y="29527"/>
                    <a:pt x="2606" y="29527"/>
                    <a:pt x="-192" y="29527"/>
                  </a:cubicBezTo>
                  <a:cubicBezTo>
                    <a:pt x="387" y="20988"/>
                    <a:pt x="291" y="9795"/>
                    <a:pt x="580" y="-46"/>
                  </a:cubicBezTo>
                  <a:cubicBezTo>
                    <a:pt x="16423" y="2250"/>
                    <a:pt x="32387" y="3635"/>
                    <a:pt x="48389" y="4103"/>
                  </a:cubicBezTo>
                  <a:cubicBezTo>
                    <a:pt x="49007" y="5207"/>
                    <a:pt x="49788" y="6216"/>
                    <a:pt x="50705" y="7094"/>
                  </a:cubicBezTo>
                  <a:cubicBezTo>
                    <a:pt x="54130" y="10374"/>
                    <a:pt x="58038" y="13172"/>
                    <a:pt x="61318" y="16742"/>
                  </a:cubicBezTo>
                  <a:cubicBezTo>
                    <a:pt x="63291" y="18619"/>
                    <a:pt x="64826" y="20911"/>
                    <a:pt x="65805" y="23448"/>
                  </a:cubicBezTo>
                  <a:cubicBezTo>
                    <a:pt x="66625" y="26005"/>
                    <a:pt x="65419" y="27259"/>
                    <a:pt x="63827" y="29479"/>
                  </a:cubicBezTo>
                  <a:cubicBezTo>
                    <a:pt x="62568" y="30945"/>
                    <a:pt x="60879" y="31973"/>
                    <a:pt x="59002" y="32421"/>
                  </a:cubicBezTo>
                  <a:lnTo>
                    <a:pt x="55143" y="32421"/>
                  </a:lnTo>
                  <a:lnTo>
                    <a:pt x="30443" y="32132"/>
                  </a:lnTo>
                  <a:cubicBezTo>
                    <a:pt x="25406" y="32436"/>
                    <a:pt x="20369" y="31558"/>
                    <a:pt x="15728" y="29575"/>
                  </a:cubicBezTo>
                  <a:close/>
                </a:path>
              </a:pathLst>
            </a:custGeom>
            <a:solidFill>
              <a:srgbClr val="402F6D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10EEDED2-A9F3-4354-AD3E-98F5E43A0B44}"/>
                </a:ext>
              </a:extLst>
            </p:cNvPr>
            <p:cNvSpPr/>
            <p:nvPr/>
          </p:nvSpPr>
          <p:spPr>
            <a:xfrm>
              <a:off x="11949399" y="5564849"/>
              <a:ext cx="79982" cy="98817"/>
            </a:xfrm>
            <a:custGeom>
              <a:avLst/>
              <a:gdLst>
                <a:gd name="connsiteX0" fmla="*/ 15192 w 79982"/>
                <a:gd name="connsiteY0" fmla="*/ 17771 h 98817"/>
                <a:gd name="connsiteX1" fmla="*/ 4289 w 79982"/>
                <a:gd name="connsiteY1" fmla="*/ 25152 h 98817"/>
                <a:gd name="connsiteX2" fmla="*/ 429 w 79982"/>
                <a:gd name="connsiteY2" fmla="*/ 11258 h 98817"/>
                <a:gd name="connsiteX3" fmla="*/ 11525 w 79982"/>
                <a:gd name="connsiteY3" fmla="*/ 886 h 98817"/>
                <a:gd name="connsiteX4" fmla="*/ 27252 w 79982"/>
                <a:gd name="connsiteY4" fmla="*/ 1947 h 98817"/>
                <a:gd name="connsiteX5" fmla="*/ 44620 w 79982"/>
                <a:gd name="connsiteY5" fmla="*/ 14201 h 98817"/>
                <a:gd name="connsiteX6" fmla="*/ 60444 w 79982"/>
                <a:gd name="connsiteY6" fmla="*/ 22692 h 98817"/>
                <a:gd name="connsiteX7" fmla="*/ 74097 w 79982"/>
                <a:gd name="connsiteY7" fmla="*/ 33932 h 98817"/>
                <a:gd name="connsiteX8" fmla="*/ 77667 w 79982"/>
                <a:gd name="connsiteY8" fmla="*/ 67703 h 98817"/>
                <a:gd name="connsiteX9" fmla="*/ 44910 w 79982"/>
                <a:gd name="connsiteY9" fmla="*/ 98771 h 98817"/>
                <a:gd name="connsiteX10" fmla="*/ 44910 w 79982"/>
                <a:gd name="connsiteY10" fmla="*/ 98771 h 98817"/>
                <a:gd name="connsiteX11" fmla="*/ 43173 w 79982"/>
                <a:gd name="connsiteY11" fmla="*/ 83961 h 98817"/>
                <a:gd name="connsiteX12" fmla="*/ 43462 w 79982"/>
                <a:gd name="connsiteY12" fmla="*/ 83961 h 98817"/>
                <a:gd name="connsiteX13" fmla="*/ 50023 w 79982"/>
                <a:gd name="connsiteY13" fmla="*/ 76821 h 98817"/>
                <a:gd name="connsiteX14" fmla="*/ 51085 w 79982"/>
                <a:gd name="connsiteY14" fmla="*/ 70839 h 98817"/>
                <a:gd name="connsiteX15" fmla="*/ 48238 w 79982"/>
                <a:gd name="connsiteY15" fmla="*/ 65532 h 98817"/>
                <a:gd name="connsiteX16" fmla="*/ 39651 w 79982"/>
                <a:gd name="connsiteY16" fmla="*/ 64277 h 98817"/>
                <a:gd name="connsiteX17" fmla="*/ 32656 w 79982"/>
                <a:gd name="connsiteY17" fmla="*/ 67654 h 98817"/>
                <a:gd name="connsiteX18" fmla="*/ 34537 w 79982"/>
                <a:gd name="connsiteY18" fmla="*/ 59115 h 98817"/>
                <a:gd name="connsiteX19" fmla="*/ 32463 w 79982"/>
                <a:gd name="connsiteY19" fmla="*/ 56124 h 98817"/>
                <a:gd name="connsiteX20" fmla="*/ 31643 w 79982"/>
                <a:gd name="connsiteY20" fmla="*/ 47682 h 98817"/>
                <a:gd name="connsiteX21" fmla="*/ 30726 w 79982"/>
                <a:gd name="connsiteY21" fmla="*/ 39287 h 98817"/>
                <a:gd name="connsiteX22" fmla="*/ 24937 w 79982"/>
                <a:gd name="connsiteY22" fmla="*/ 31617 h 98817"/>
                <a:gd name="connsiteX23" fmla="*/ 22525 w 79982"/>
                <a:gd name="connsiteY23" fmla="*/ 23898 h 98817"/>
                <a:gd name="connsiteX24" fmla="*/ 15192 w 79982"/>
                <a:gd name="connsiteY24" fmla="*/ 17771 h 9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9982" h="98817">
                  <a:moveTo>
                    <a:pt x="15192" y="17771"/>
                  </a:moveTo>
                  <a:cubicBezTo>
                    <a:pt x="11004" y="19295"/>
                    <a:pt x="7261" y="21833"/>
                    <a:pt x="4289" y="25152"/>
                  </a:cubicBezTo>
                  <a:cubicBezTo>
                    <a:pt x="357" y="21698"/>
                    <a:pt x="-1158" y="16246"/>
                    <a:pt x="429" y="11258"/>
                  </a:cubicBezTo>
                  <a:cubicBezTo>
                    <a:pt x="2262" y="6231"/>
                    <a:pt x="6382" y="2376"/>
                    <a:pt x="11525" y="886"/>
                  </a:cubicBezTo>
                  <a:cubicBezTo>
                    <a:pt x="16726" y="-653"/>
                    <a:pt x="22308" y="-277"/>
                    <a:pt x="27252" y="1947"/>
                  </a:cubicBezTo>
                  <a:cubicBezTo>
                    <a:pt x="33428" y="5454"/>
                    <a:pt x="39246" y="9560"/>
                    <a:pt x="44620" y="14201"/>
                  </a:cubicBezTo>
                  <a:cubicBezTo>
                    <a:pt x="49734" y="17322"/>
                    <a:pt x="55016" y="20159"/>
                    <a:pt x="60444" y="22692"/>
                  </a:cubicBezTo>
                  <a:cubicBezTo>
                    <a:pt x="65852" y="25258"/>
                    <a:pt x="70541" y="29118"/>
                    <a:pt x="74097" y="33932"/>
                  </a:cubicBezTo>
                  <a:cubicBezTo>
                    <a:pt x="80142" y="44136"/>
                    <a:pt x="81444" y="56462"/>
                    <a:pt x="77667" y="67703"/>
                  </a:cubicBezTo>
                  <a:cubicBezTo>
                    <a:pt x="69272" y="91824"/>
                    <a:pt x="50409" y="93030"/>
                    <a:pt x="44910" y="98771"/>
                  </a:cubicBezTo>
                  <a:lnTo>
                    <a:pt x="44910" y="98771"/>
                  </a:lnTo>
                  <a:cubicBezTo>
                    <a:pt x="44475" y="93947"/>
                    <a:pt x="43896" y="88881"/>
                    <a:pt x="43173" y="83961"/>
                  </a:cubicBezTo>
                  <a:lnTo>
                    <a:pt x="43462" y="83961"/>
                  </a:lnTo>
                  <a:cubicBezTo>
                    <a:pt x="46405" y="82407"/>
                    <a:pt x="48721" y="79884"/>
                    <a:pt x="50023" y="76821"/>
                  </a:cubicBezTo>
                  <a:cubicBezTo>
                    <a:pt x="50896" y="74954"/>
                    <a:pt x="51258" y="72889"/>
                    <a:pt x="51085" y="70839"/>
                  </a:cubicBezTo>
                  <a:cubicBezTo>
                    <a:pt x="50858" y="68769"/>
                    <a:pt x="49835" y="66868"/>
                    <a:pt x="48238" y="65532"/>
                  </a:cubicBezTo>
                  <a:cubicBezTo>
                    <a:pt x="45735" y="63776"/>
                    <a:pt x="42550" y="63313"/>
                    <a:pt x="39651" y="64277"/>
                  </a:cubicBezTo>
                  <a:cubicBezTo>
                    <a:pt x="37147" y="65006"/>
                    <a:pt x="34783" y="66149"/>
                    <a:pt x="32656" y="67654"/>
                  </a:cubicBezTo>
                  <a:cubicBezTo>
                    <a:pt x="32950" y="64745"/>
                    <a:pt x="33577" y="61880"/>
                    <a:pt x="34537" y="59115"/>
                  </a:cubicBezTo>
                  <a:cubicBezTo>
                    <a:pt x="33640" y="58281"/>
                    <a:pt x="32931" y="57258"/>
                    <a:pt x="32463" y="56124"/>
                  </a:cubicBezTo>
                  <a:cubicBezTo>
                    <a:pt x="31566" y="53408"/>
                    <a:pt x="31286" y="50523"/>
                    <a:pt x="31643" y="47682"/>
                  </a:cubicBezTo>
                  <a:cubicBezTo>
                    <a:pt x="32000" y="44850"/>
                    <a:pt x="31686" y="41974"/>
                    <a:pt x="30726" y="39287"/>
                  </a:cubicBezTo>
                  <a:cubicBezTo>
                    <a:pt x="29144" y="36484"/>
                    <a:pt x="27195" y="33908"/>
                    <a:pt x="24937" y="31617"/>
                  </a:cubicBezTo>
                  <a:cubicBezTo>
                    <a:pt x="23007" y="29542"/>
                    <a:pt x="22120" y="26706"/>
                    <a:pt x="22525" y="23898"/>
                  </a:cubicBezTo>
                  <a:cubicBezTo>
                    <a:pt x="19890" y="22094"/>
                    <a:pt x="17435" y="20043"/>
                    <a:pt x="15192" y="17771"/>
                  </a:cubicBezTo>
                  <a:close/>
                </a:path>
              </a:pathLst>
            </a:custGeom>
            <a:solidFill>
              <a:srgbClr val="00000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8BDB7196-BABB-4FB9-9C89-AF2973395890}"/>
                </a:ext>
              </a:extLst>
            </p:cNvPr>
            <p:cNvSpPr/>
            <p:nvPr/>
          </p:nvSpPr>
          <p:spPr>
            <a:xfrm>
              <a:off x="11967927" y="5941837"/>
              <a:ext cx="20108" cy="263986"/>
            </a:xfrm>
            <a:custGeom>
              <a:avLst/>
              <a:gdLst>
                <a:gd name="connsiteX0" fmla="*/ 7567 w 20108"/>
                <a:gd name="connsiteY0" fmla="*/ -46 h 263986"/>
                <a:gd name="connsiteX1" fmla="*/ 19917 w 20108"/>
                <a:gd name="connsiteY1" fmla="*/ 127461 h 263986"/>
                <a:gd name="connsiteX2" fmla="*/ 5155 w 20108"/>
                <a:gd name="connsiteY2" fmla="*/ 263941 h 263986"/>
                <a:gd name="connsiteX3" fmla="*/ 7567 w 20108"/>
                <a:gd name="connsiteY3" fmla="*/ -46 h 263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108" h="263986">
                  <a:moveTo>
                    <a:pt x="7567" y="-46"/>
                  </a:moveTo>
                  <a:cubicBezTo>
                    <a:pt x="11716" y="42504"/>
                    <a:pt x="15831" y="85006"/>
                    <a:pt x="19917" y="127461"/>
                  </a:cubicBezTo>
                  <a:cubicBezTo>
                    <a:pt x="15479" y="173726"/>
                    <a:pt x="10654" y="220522"/>
                    <a:pt x="5155" y="263941"/>
                  </a:cubicBezTo>
                  <a:cubicBezTo>
                    <a:pt x="-2704" y="176080"/>
                    <a:pt x="-1898" y="87655"/>
                    <a:pt x="7567" y="-46"/>
                  </a:cubicBezTo>
                  <a:close/>
                </a:path>
              </a:pathLst>
            </a:custGeom>
            <a:solidFill>
              <a:srgbClr val="00000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2BB02E36-E721-4A66-AD01-8D4244171411}"/>
                </a:ext>
              </a:extLst>
            </p:cNvPr>
            <p:cNvSpPr/>
            <p:nvPr/>
          </p:nvSpPr>
          <p:spPr>
            <a:xfrm>
              <a:off x="11928430" y="5582715"/>
              <a:ext cx="72241" cy="104917"/>
            </a:xfrm>
            <a:custGeom>
              <a:avLst/>
              <a:gdLst>
                <a:gd name="connsiteX0" fmla="*/ 4899 w 72241"/>
                <a:gd name="connsiteY0" fmla="*/ 46508 h 104917"/>
                <a:gd name="connsiteX1" fmla="*/ 1281 w 72241"/>
                <a:gd name="connsiteY1" fmla="*/ 39755 h 104917"/>
                <a:gd name="connsiteX2" fmla="*/ 12763 w 72241"/>
                <a:gd name="connsiteY2" fmla="*/ 27067 h 104917"/>
                <a:gd name="connsiteX3" fmla="*/ 23521 w 72241"/>
                <a:gd name="connsiteY3" fmla="*/ 9361 h 104917"/>
                <a:gd name="connsiteX4" fmla="*/ 25258 w 72241"/>
                <a:gd name="connsiteY4" fmla="*/ 7335 h 104917"/>
                <a:gd name="connsiteX5" fmla="*/ 25258 w 72241"/>
                <a:gd name="connsiteY5" fmla="*/ 7335 h 104917"/>
                <a:gd name="connsiteX6" fmla="*/ 36161 w 72241"/>
                <a:gd name="connsiteY6" fmla="*/ -46 h 104917"/>
                <a:gd name="connsiteX7" fmla="*/ 43445 w 72241"/>
                <a:gd name="connsiteY7" fmla="*/ 5791 h 104917"/>
                <a:gd name="connsiteX8" fmla="*/ 45858 w 72241"/>
                <a:gd name="connsiteY8" fmla="*/ 13510 h 104917"/>
                <a:gd name="connsiteX9" fmla="*/ 51647 w 72241"/>
                <a:gd name="connsiteY9" fmla="*/ 21181 h 104917"/>
                <a:gd name="connsiteX10" fmla="*/ 52563 w 72241"/>
                <a:gd name="connsiteY10" fmla="*/ 29575 h 104917"/>
                <a:gd name="connsiteX11" fmla="*/ 53384 w 72241"/>
                <a:gd name="connsiteY11" fmla="*/ 38018 h 104917"/>
                <a:gd name="connsiteX12" fmla="*/ 55458 w 72241"/>
                <a:gd name="connsiteY12" fmla="*/ 41009 h 104917"/>
                <a:gd name="connsiteX13" fmla="*/ 53577 w 72241"/>
                <a:gd name="connsiteY13" fmla="*/ 49548 h 104917"/>
                <a:gd name="connsiteX14" fmla="*/ 60572 w 72241"/>
                <a:gd name="connsiteY14" fmla="*/ 46171 h 104917"/>
                <a:gd name="connsiteX15" fmla="*/ 69159 w 72241"/>
                <a:gd name="connsiteY15" fmla="*/ 47425 h 104917"/>
                <a:gd name="connsiteX16" fmla="*/ 72006 w 72241"/>
                <a:gd name="connsiteY16" fmla="*/ 52732 h 104917"/>
                <a:gd name="connsiteX17" fmla="*/ 70944 w 72241"/>
                <a:gd name="connsiteY17" fmla="*/ 58714 h 104917"/>
                <a:gd name="connsiteX18" fmla="*/ 64383 w 72241"/>
                <a:gd name="connsiteY18" fmla="*/ 65854 h 104917"/>
                <a:gd name="connsiteX19" fmla="*/ 64094 w 72241"/>
                <a:gd name="connsiteY19" fmla="*/ 65854 h 104917"/>
                <a:gd name="connsiteX20" fmla="*/ 65830 w 72241"/>
                <a:gd name="connsiteY20" fmla="*/ 80665 h 104917"/>
                <a:gd name="connsiteX21" fmla="*/ 67278 w 72241"/>
                <a:gd name="connsiteY21" fmla="*/ 99962 h 104917"/>
                <a:gd name="connsiteX22" fmla="*/ 66988 w 72241"/>
                <a:gd name="connsiteY22" fmla="*/ 99962 h 104917"/>
                <a:gd name="connsiteX23" fmla="*/ 58160 w 72241"/>
                <a:gd name="connsiteY23" fmla="*/ 103532 h 104917"/>
                <a:gd name="connsiteX24" fmla="*/ 33652 w 72241"/>
                <a:gd name="connsiteY24" fmla="*/ 104400 h 104917"/>
                <a:gd name="connsiteX25" fmla="*/ 34086 w 72241"/>
                <a:gd name="connsiteY25" fmla="*/ 99576 h 104917"/>
                <a:gd name="connsiteX26" fmla="*/ 32591 w 72241"/>
                <a:gd name="connsiteY26" fmla="*/ 87033 h 104917"/>
                <a:gd name="connsiteX27" fmla="*/ 20771 w 72241"/>
                <a:gd name="connsiteY27" fmla="*/ 84138 h 104917"/>
                <a:gd name="connsiteX28" fmla="*/ 8855 w 72241"/>
                <a:gd name="connsiteY28" fmla="*/ 81581 h 104917"/>
                <a:gd name="connsiteX29" fmla="*/ 1908 w 72241"/>
                <a:gd name="connsiteY29" fmla="*/ 64358 h 104917"/>
                <a:gd name="connsiteX30" fmla="*/ 4899 w 72241"/>
                <a:gd name="connsiteY30" fmla="*/ 46508 h 104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2241" h="104917">
                  <a:moveTo>
                    <a:pt x="4899" y="46508"/>
                  </a:moveTo>
                  <a:cubicBezTo>
                    <a:pt x="1426" y="45785"/>
                    <a:pt x="-2337" y="42649"/>
                    <a:pt x="1281" y="39755"/>
                  </a:cubicBezTo>
                  <a:cubicBezTo>
                    <a:pt x="6149" y="36594"/>
                    <a:pt x="10104" y="32224"/>
                    <a:pt x="12763" y="27067"/>
                  </a:cubicBezTo>
                  <a:cubicBezTo>
                    <a:pt x="15986" y="20949"/>
                    <a:pt x="19580" y="15039"/>
                    <a:pt x="23521" y="9361"/>
                  </a:cubicBezTo>
                  <a:cubicBezTo>
                    <a:pt x="24100" y="8638"/>
                    <a:pt x="24631" y="8010"/>
                    <a:pt x="25258" y="7335"/>
                  </a:cubicBezTo>
                  <a:lnTo>
                    <a:pt x="25258" y="7335"/>
                  </a:lnTo>
                  <a:cubicBezTo>
                    <a:pt x="28230" y="4016"/>
                    <a:pt x="31973" y="1478"/>
                    <a:pt x="36161" y="-46"/>
                  </a:cubicBezTo>
                  <a:cubicBezTo>
                    <a:pt x="38404" y="2120"/>
                    <a:pt x="40840" y="4074"/>
                    <a:pt x="43445" y="5791"/>
                  </a:cubicBezTo>
                  <a:cubicBezTo>
                    <a:pt x="43040" y="8599"/>
                    <a:pt x="43928" y="11435"/>
                    <a:pt x="45858" y="13510"/>
                  </a:cubicBezTo>
                  <a:cubicBezTo>
                    <a:pt x="48115" y="15802"/>
                    <a:pt x="50064" y="18378"/>
                    <a:pt x="51647" y="21181"/>
                  </a:cubicBezTo>
                  <a:cubicBezTo>
                    <a:pt x="52607" y="23868"/>
                    <a:pt x="52920" y="26743"/>
                    <a:pt x="52563" y="29575"/>
                  </a:cubicBezTo>
                  <a:cubicBezTo>
                    <a:pt x="52207" y="32416"/>
                    <a:pt x="52486" y="35302"/>
                    <a:pt x="53384" y="38018"/>
                  </a:cubicBezTo>
                  <a:cubicBezTo>
                    <a:pt x="53852" y="39151"/>
                    <a:pt x="54561" y="40174"/>
                    <a:pt x="55458" y="41009"/>
                  </a:cubicBezTo>
                  <a:cubicBezTo>
                    <a:pt x="54503" y="43773"/>
                    <a:pt x="53871" y="46639"/>
                    <a:pt x="53577" y="49548"/>
                  </a:cubicBezTo>
                  <a:cubicBezTo>
                    <a:pt x="55704" y="48043"/>
                    <a:pt x="58068" y="46899"/>
                    <a:pt x="60572" y="46171"/>
                  </a:cubicBezTo>
                  <a:cubicBezTo>
                    <a:pt x="63471" y="45206"/>
                    <a:pt x="66655" y="45669"/>
                    <a:pt x="69159" y="47425"/>
                  </a:cubicBezTo>
                  <a:cubicBezTo>
                    <a:pt x="70761" y="48761"/>
                    <a:pt x="71779" y="50662"/>
                    <a:pt x="72006" y="52732"/>
                  </a:cubicBezTo>
                  <a:cubicBezTo>
                    <a:pt x="72184" y="54782"/>
                    <a:pt x="71817" y="56847"/>
                    <a:pt x="70944" y="58714"/>
                  </a:cubicBezTo>
                  <a:cubicBezTo>
                    <a:pt x="69641" y="61778"/>
                    <a:pt x="67326" y="64300"/>
                    <a:pt x="64383" y="65854"/>
                  </a:cubicBezTo>
                  <a:lnTo>
                    <a:pt x="64094" y="65854"/>
                  </a:lnTo>
                  <a:cubicBezTo>
                    <a:pt x="64817" y="70678"/>
                    <a:pt x="65396" y="75503"/>
                    <a:pt x="65830" y="80665"/>
                  </a:cubicBezTo>
                  <a:cubicBezTo>
                    <a:pt x="66506" y="87096"/>
                    <a:pt x="66988" y="93531"/>
                    <a:pt x="67278" y="99962"/>
                  </a:cubicBezTo>
                  <a:lnTo>
                    <a:pt x="66988" y="99962"/>
                  </a:lnTo>
                  <a:cubicBezTo>
                    <a:pt x="64436" y="101954"/>
                    <a:pt x="61378" y="103194"/>
                    <a:pt x="58160" y="103532"/>
                  </a:cubicBezTo>
                  <a:cubicBezTo>
                    <a:pt x="50069" y="104955"/>
                    <a:pt x="41820" y="105244"/>
                    <a:pt x="33652" y="104400"/>
                  </a:cubicBezTo>
                  <a:cubicBezTo>
                    <a:pt x="33652" y="103001"/>
                    <a:pt x="33990" y="101313"/>
                    <a:pt x="34086" y="99576"/>
                  </a:cubicBezTo>
                  <a:cubicBezTo>
                    <a:pt x="34424" y="94318"/>
                    <a:pt x="34376" y="88239"/>
                    <a:pt x="32591" y="87033"/>
                  </a:cubicBezTo>
                  <a:cubicBezTo>
                    <a:pt x="28963" y="85074"/>
                    <a:pt x="24896" y="84075"/>
                    <a:pt x="20771" y="84138"/>
                  </a:cubicBezTo>
                  <a:cubicBezTo>
                    <a:pt x="16651" y="84235"/>
                    <a:pt x="12570" y="83357"/>
                    <a:pt x="8855" y="81581"/>
                  </a:cubicBezTo>
                  <a:cubicBezTo>
                    <a:pt x="3428" y="77649"/>
                    <a:pt x="726" y="70958"/>
                    <a:pt x="1908" y="64358"/>
                  </a:cubicBezTo>
                  <a:cubicBezTo>
                    <a:pt x="2390" y="58618"/>
                    <a:pt x="4513" y="52539"/>
                    <a:pt x="4899" y="46508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42A54BFE-97AA-4929-B0F9-53C4133A4BBE}"/>
                </a:ext>
              </a:extLst>
            </p:cNvPr>
            <p:cNvSpPr/>
            <p:nvPr/>
          </p:nvSpPr>
          <p:spPr>
            <a:xfrm>
              <a:off x="11916877" y="5880037"/>
              <a:ext cx="144006" cy="385119"/>
            </a:xfrm>
            <a:custGeom>
              <a:avLst/>
              <a:gdLst>
                <a:gd name="connsiteX0" fmla="*/ 7817 w 144006"/>
                <a:gd name="connsiteY0" fmla="*/ 385031 h 385119"/>
                <a:gd name="connsiteX1" fmla="*/ -192 w 144006"/>
                <a:gd name="connsiteY1" fmla="*/ 384742 h 385119"/>
                <a:gd name="connsiteX2" fmla="*/ 7238 w 144006"/>
                <a:gd name="connsiteY2" fmla="*/ 15440 h 385119"/>
                <a:gd name="connsiteX3" fmla="*/ 131175 w 144006"/>
                <a:gd name="connsiteY3" fmla="*/ -46 h 385119"/>
                <a:gd name="connsiteX4" fmla="*/ 143814 w 144006"/>
                <a:gd name="connsiteY4" fmla="*/ 382378 h 385119"/>
                <a:gd name="connsiteX5" fmla="*/ 140823 w 144006"/>
                <a:gd name="connsiteY5" fmla="*/ 382716 h 385119"/>
                <a:gd name="connsiteX6" fmla="*/ 98369 w 144006"/>
                <a:gd name="connsiteY6" fmla="*/ 384549 h 385119"/>
                <a:gd name="connsiteX7" fmla="*/ 89879 w 144006"/>
                <a:gd name="connsiteY7" fmla="*/ 384211 h 385119"/>
                <a:gd name="connsiteX8" fmla="*/ 70967 w 144006"/>
                <a:gd name="connsiteY8" fmla="*/ 189261 h 385119"/>
                <a:gd name="connsiteX9" fmla="*/ 58617 w 144006"/>
                <a:gd name="connsiteY9" fmla="*/ 61754 h 385119"/>
                <a:gd name="connsiteX10" fmla="*/ 56205 w 144006"/>
                <a:gd name="connsiteY10" fmla="*/ 325692 h 385119"/>
                <a:gd name="connsiteX11" fmla="*/ 47907 w 144006"/>
                <a:gd name="connsiteY11" fmla="*/ 383198 h 385119"/>
                <a:gd name="connsiteX12" fmla="*/ 47907 w 144006"/>
                <a:gd name="connsiteY12" fmla="*/ 383198 h 385119"/>
                <a:gd name="connsiteX13" fmla="*/ 43613 w 144006"/>
                <a:gd name="connsiteY13" fmla="*/ 383584 h 385119"/>
                <a:gd name="connsiteX14" fmla="*/ 7817 w 144006"/>
                <a:gd name="connsiteY14" fmla="*/ 385031 h 385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4006" h="385119">
                  <a:moveTo>
                    <a:pt x="7817" y="385031"/>
                  </a:moveTo>
                  <a:cubicBezTo>
                    <a:pt x="5115" y="385031"/>
                    <a:pt x="2510" y="385031"/>
                    <a:pt x="-192" y="384742"/>
                  </a:cubicBezTo>
                  <a:cubicBezTo>
                    <a:pt x="3185" y="260323"/>
                    <a:pt x="4150" y="139425"/>
                    <a:pt x="7238" y="15440"/>
                  </a:cubicBezTo>
                  <a:cubicBezTo>
                    <a:pt x="48973" y="14572"/>
                    <a:pt x="90505" y="9381"/>
                    <a:pt x="131175" y="-46"/>
                  </a:cubicBezTo>
                  <a:cubicBezTo>
                    <a:pt x="140100" y="31071"/>
                    <a:pt x="135999" y="87805"/>
                    <a:pt x="143814" y="382378"/>
                  </a:cubicBezTo>
                  <a:lnTo>
                    <a:pt x="140823" y="382716"/>
                  </a:lnTo>
                  <a:cubicBezTo>
                    <a:pt x="126727" y="384264"/>
                    <a:pt x="112548" y="384877"/>
                    <a:pt x="98369" y="384549"/>
                  </a:cubicBezTo>
                  <a:lnTo>
                    <a:pt x="89879" y="384211"/>
                  </a:lnTo>
                  <a:cubicBezTo>
                    <a:pt x="83448" y="319213"/>
                    <a:pt x="77142" y="254230"/>
                    <a:pt x="70967" y="189261"/>
                  </a:cubicBezTo>
                  <a:cubicBezTo>
                    <a:pt x="66881" y="146744"/>
                    <a:pt x="62766" y="104241"/>
                    <a:pt x="58617" y="61754"/>
                  </a:cubicBezTo>
                  <a:cubicBezTo>
                    <a:pt x="49156" y="149440"/>
                    <a:pt x="48346" y="237846"/>
                    <a:pt x="56205" y="325692"/>
                  </a:cubicBezTo>
                  <a:cubicBezTo>
                    <a:pt x="53648" y="345665"/>
                    <a:pt x="50946" y="364962"/>
                    <a:pt x="47907" y="383198"/>
                  </a:cubicBezTo>
                  <a:lnTo>
                    <a:pt x="47907" y="383198"/>
                  </a:lnTo>
                  <a:lnTo>
                    <a:pt x="43613" y="383584"/>
                  </a:lnTo>
                  <a:cubicBezTo>
                    <a:pt x="31716" y="384742"/>
                    <a:pt x="19767" y="385225"/>
                    <a:pt x="7817" y="385031"/>
                  </a:cubicBezTo>
                  <a:close/>
                </a:path>
              </a:pathLst>
            </a:custGeom>
            <a:solidFill>
              <a:srgbClr val="00000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0DD32373-76E5-4DA7-9411-804329502B82}"/>
                </a:ext>
              </a:extLst>
            </p:cNvPr>
            <p:cNvSpPr/>
            <p:nvPr/>
          </p:nvSpPr>
          <p:spPr>
            <a:xfrm>
              <a:off x="11893672" y="5682578"/>
              <a:ext cx="159299" cy="163882"/>
            </a:xfrm>
            <a:custGeom>
              <a:avLst/>
              <a:gdLst>
                <a:gd name="connsiteX0" fmla="*/ 27017 w 159299"/>
                <a:gd name="connsiteY0" fmla="*/ 64889 h 163882"/>
                <a:gd name="connsiteX1" fmla="*/ 18382 w 159299"/>
                <a:gd name="connsiteY1" fmla="*/ 93353 h 163882"/>
                <a:gd name="connsiteX2" fmla="*/ -192 w 159299"/>
                <a:gd name="connsiteY2" fmla="*/ 83704 h 163882"/>
                <a:gd name="connsiteX3" fmla="*/ 11966 w 159299"/>
                <a:gd name="connsiteY3" fmla="*/ 51574 h 163882"/>
                <a:gd name="connsiteX4" fmla="*/ 68748 w 159299"/>
                <a:gd name="connsiteY4" fmla="*/ -46 h 163882"/>
                <a:gd name="connsiteX5" fmla="*/ 68314 w 159299"/>
                <a:gd name="connsiteY5" fmla="*/ 4778 h 163882"/>
                <a:gd name="connsiteX6" fmla="*/ 92821 w 159299"/>
                <a:gd name="connsiteY6" fmla="*/ 3910 h 163882"/>
                <a:gd name="connsiteX7" fmla="*/ 101650 w 159299"/>
                <a:gd name="connsiteY7" fmla="*/ 340 h 163882"/>
                <a:gd name="connsiteX8" fmla="*/ 101939 w 159299"/>
                <a:gd name="connsiteY8" fmla="*/ 340 h 163882"/>
                <a:gd name="connsiteX9" fmla="*/ 149459 w 159299"/>
                <a:gd name="connsiteY9" fmla="*/ 23690 h 163882"/>
                <a:gd name="connsiteX10" fmla="*/ 159108 w 159299"/>
                <a:gd name="connsiteY10" fmla="*/ 29961 h 163882"/>
                <a:gd name="connsiteX11" fmla="*/ 158529 w 159299"/>
                <a:gd name="connsiteY11" fmla="*/ 30685 h 163882"/>
                <a:gd name="connsiteX12" fmla="*/ 141885 w 159299"/>
                <a:gd name="connsiteY12" fmla="*/ 39127 h 163882"/>
                <a:gd name="connsiteX13" fmla="*/ 135082 w 159299"/>
                <a:gd name="connsiteY13" fmla="*/ 56495 h 163882"/>
                <a:gd name="connsiteX14" fmla="*/ 128859 w 159299"/>
                <a:gd name="connsiteY14" fmla="*/ 84862 h 163882"/>
                <a:gd name="connsiteX15" fmla="*/ 122539 w 159299"/>
                <a:gd name="connsiteY15" fmla="*/ 122588 h 163882"/>
                <a:gd name="connsiteX16" fmla="*/ 41490 w 159299"/>
                <a:gd name="connsiteY16" fmla="*/ 163836 h 163882"/>
                <a:gd name="connsiteX17" fmla="*/ 28416 w 159299"/>
                <a:gd name="connsiteY17" fmla="*/ 159735 h 163882"/>
                <a:gd name="connsiteX18" fmla="*/ 27789 w 159299"/>
                <a:gd name="connsiteY18" fmla="*/ 129873 h 163882"/>
                <a:gd name="connsiteX19" fmla="*/ 27789 w 159299"/>
                <a:gd name="connsiteY19" fmla="*/ 98032 h 163882"/>
                <a:gd name="connsiteX20" fmla="*/ 27017 w 159299"/>
                <a:gd name="connsiteY20" fmla="*/ 64889 h 16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9299" h="163882">
                  <a:moveTo>
                    <a:pt x="27017" y="64889"/>
                  </a:moveTo>
                  <a:cubicBezTo>
                    <a:pt x="24316" y="74538"/>
                    <a:pt x="21469" y="83897"/>
                    <a:pt x="18382" y="93353"/>
                  </a:cubicBezTo>
                  <a:cubicBezTo>
                    <a:pt x="12110" y="90217"/>
                    <a:pt x="5887" y="86985"/>
                    <a:pt x="-192" y="83704"/>
                  </a:cubicBezTo>
                  <a:cubicBezTo>
                    <a:pt x="2896" y="72652"/>
                    <a:pt x="6968" y="61903"/>
                    <a:pt x="11966" y="51574"/>
                  </a:cubicBezTo>
                  <a:cubicBezTo>
                    <a:pt x="24306" y="28282"/>
                    <a:pt x="44385" y="10022"/>
                    <a:pt x="68748" y="-46"/>
                  </a:cubicBezTo>
                  <a:cubicBezTo>
                    <a:pt x="68748" y="1739"/>
                    <a:pt x="68459" y="3428"/>
                    <a:pt x="68314" y="4778"/>
                  </a:cubicBezTo>
                  <a:cubicBezTo>
                    <a:pt x="76481" y="5623"/>
                    <a:pt x="84731" y="5333"/>
                    <a:pt x="92821" y="3910"/>
                  </a:cubicBezTo>
                  <a:cubicBezTo>
                    <a:pt x="96039" y="3572"/>
                    <a:pt x="99098" y="2332"/>
                    <a:pt x="101650" y="340"/>
                  </a:cubicBezTo>
                  <a:lnTo>
                    <a:pt x="101939" y="340"/>
                  </a:lnTo>
                  <a:cubicBezTo>
                    <a:pt x="118265" y="7089"/>
                    <a:pt x="134142" y="14890"/>
                    <a:pt x="149459" y="23690"/>
                  </a:cubicBezTo>
                  <a:cubicBezTo>
                    <a:pt x="152812" y="25562"/>
                    <a:pt x="156034" y="27655"/>
                    <a:pt x="159108" y="29961"/>
                  </a:cubicBezTo>
                  <a:lnTo>
                    <a:pt x="158529" y="30685"/>
                  </a:lnTo>
                  <a:cubicBezTo>
                    <a:pt x="151900" y="30449"/>
                    <a:pt x="145614" y="33637"/>
                    <a:pt x="141885" y="39127"/>
                  </a:cubicBezTo>
                  <a:cubicBezTo>
                    <a:pt x="138498" y="44415"/>
                    <a:pt x="136187" y="50315"/>
                    <a:pt x="135082" y="56495"/>
                  </a:cubicBezTo>
                  <a:cubicBezTo>
                    <a:pt x="132767" y="66144"/>
                    <a:pt x="130692" y="75358"/>
                    <a:pt x="128859" y="84862"/>
                  </a:cubicBezTo>
                  <a:cubicBezTo>
                    <a:pt x="126398" y="97405"/>
                    <a:pt x="124276" y="109949"/>
                    <a:pt x="122539" y="122588"/>
                  </a:cubicBezTo>
                  <a:lnTo>
                    <a:pt x="41490" y="163836"/>
                  </a:lnTo>
                  <a:cubicBezTo>
                    <a:pt x="37327" y="161916"/>
                    <a:pt x="32932" y="160541"/>
                    <a:pt x="28416" y="159735"/>
                  </a:cubicBezTo>
                  <a:cubicBezTo>
                    <a:pt x="27934" y="149170"/>
                    <a:pt x="27789" y="139329"/>
                    <a:pt x="27789" y="129873"/>
                  </a:cubicBezTo>
                  <a:cubicBezTo>
                    <a:pt x="27789" y="118825"/>
                    <a:pt x="27789" y="108357"/>
                    <a:pt x="27789" y="98032"/>
                  </a:cubicBezTo>
                  <a:cubicBezTo>
                    <a:pt x="27789" y="87708"/>
                    <a:pt x="27838" y="76130"/>
                    <a:pt x="27017" y="64889"/>
                  </a:cubicBezTo>
                  <a:close/>
                </a:path>
              </a:pathLst>
            </a:custGeom>
            <a:solidFill>
              <a:srgbClr val="00AECF">
                <a:lumMod val="75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498605FB-6E5A-4681-AE0F-CACF3B4F18E8}"/>
                </a:ext>
              </a:extLst>
            </p:cNvPr>
            <p:cNvSpPr/>
            <p:nvPr/>
          </p:nvSpPr>
          <p:spPr>
            <a:xfrm>
              <a:off x="11873166" y="6271001"/>
              <a:ext cx="89301" cy="30586"/>
            </a:xfrm>
            <a:custGeom>
              <a:avLst/>
              <a:gdLst>
                <a:gd name="connsiteX0" fmla="*/ 57655 w 89301"/>
                <a:gd name="connsiteY0" fmla="*/ 23111 h 30586"/>
                <a:gd name="connsiteX1" fmla="*/ 19494 w 89301"/>
                <a:gd name="connsiteY1" fmla="*/ 30540 h 30586"/>
                <a:gd name="connsiteX2" fmla="*/ 5021 w 89301"/>
                <a:gd name="connsiteY2" fmla="*/ 28755 h 30586"/>
                <a:gd name="connsiteX3" fmla="*/ 197 w 89301"/>
                <a:gd name="connsiteY3" fmla="*/ 26391 h 30586"/>
                <a:gd name="connsiteX4" fmla="*/ 487 w 89301"/>
                <a:gd name="connsiteY4" fmla="*/ 22676 h 30586"/>
                <a:gd name="connsiteX5" fmla="*/ 3429 w 89301"/>
                <a:gd name="connsiteY5" fmla="*/ 19975 h 30586"/>
                <a:gd name="connsiteX6" fmla="*/ 28757 w 89301"/>
                <a:gd name="connsiteY6" fmla="*/ 8300 h 30586"/>
                <a:gd name="connsiteX7" fmla="*/ 41252 w 89301"/>
                <a:gd name="connsiteY7" fmla="*/ 2318 h 30586"/>
                <a:gd name="connsiteX8" fmla="*/ 87710 w 89301"/>
                <a:gd name="connsiteY8" fmla="*/ -46 h 30586"/>
                <a:gd name="connsiteX9" fmla="*/ 89109 w 89301"/>
                <a:gd name="connsiteY9" fmla="*/ 26439 h 30586"/>
                <a:gd name="connsiteX10" fmla="*/ 60839 w 89301"/>
                <a:gd name="connsiteY10" fmla="*/ 28755 h 30586"/>
                <a:gd name="connsiteX11" fmla="*/ 57655 w 89301"/>
                <a:gd name="connsiteY11" fmla="*/ 23111 h 30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9301" h="30586">
                  <a:moveTo>
                    <a:pt x="57655" y="23111"/>
                  </a:moveTo>
                  <a:cubicBezTo>
                    <a:pt x="45522" y="27978"/>
                    <a:pt x="32568" y="30501"/>
                    <a:pt x="19494" y="30540"/>
                  </a:cubicBezTo>
                  <a:cubicBezTo>
                    <a:pt x="14636" y="30265"/>
                    <a:pt x="9802" y="29667"/>
                    <a:pt x="5021" y="28755"/>
                  </a:cubicBezTo>
                  <a:cubicBezTo>
                    <a:pt x="3140" y="28736"/>
                    <a:pt x="1365" y="27867"/>
                    <a:pt x="197" y="26391"/>
                  </a:cubicBezTo>
                  <a:cubicBezTo>
                    <a:pt x="-411" y="25195"/>
                    <a:pt x="-300" y="23762"/>
                    <a:pt x="487" y="22676"/>
                  </a:cubicBezTo>
                  <a:cubicBezTo>
                    <a:pt x="1287" y="21596"/>
                    <a:pt x="2286" y="20679"/>
                    <a:pt x="3429" y="19975"/>
                  </a:cubicBezTo>
                  <a:cubicBezTo>
                    <a:pt x="11399" y="15131"/>
                    <a:pt x="19895" y="11214"/>
                    <a:pt x="28757" y="8300"/>
                  </a:cubicBezTo>
                  <a:cubicBezTo>
                    <a:pt x="33075" y="6645"/>
                    <a:pt x="37253" y="4643"/>
                    <a:pt x="41252" y="2318"/>
                  </a:cubicBezTo>
                  <a:cubicBezTo>
                    <a:pt x="56772" y="3683"/>
                    <a:pt x="72408" y="2887"/>
                    <a:pt x="87710" y="-46"/>
                  </a:cubicBezTo>
                  <a:cubicBezTo>
                    <a:pt x="88193" y="8879"/>
                    <a:pt x="88675" y="18479"/>
                    <a:pt x="89109" y="26439"/>
                  </a:cubicBezTo>
                  <a:lnTo>
                    <a:pt x="60839" y="28755"/>
                  </a:lnTo>
                  <a:cubicBezTo>
                    <a:pt x="60154" y="26685"/>
                    <a:pt x="59073" y="24770"/>
                    <a:pt x="57655" y="23111"/>
                  </a:cubicBezTo>
                  <a:close/>
                </a:path>
              </a:pathLst>
            </a:custGeom>
            <a:solidFill>
              <a:srgbClr val="402F6D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EF58C846-54D4-47BD-AD75-E32107A6600F}"/>
                </a:ext>
              </a:extLst>
            </p:cNvPr>
            <p:cNvSpPr/>
            <p:nvPr/>
          </p:nvSpPr>
          <p:spPr>
            <a:xfrm>
              <a:off x="11914610" y="6263716"/>
              <a:ext cx="46458" cy="10392"/>
            </a:xfrm>
            <a:custGeom>
              <a:avLst/>
              <a:gdLst>
                <a:gd name="connsiteX0" fmla="*/ 10084 w 46458"/>
                <a:gd name="connsiteY0" fmla="*/ 1353 h 10392"/>
                <a:gd name="connsiteX1" fmla="*/ 45880 w 46458"/>
                <a:gd name="connsiteY1" fmla="*/ -46 h 10392"/>
                <a:gd name="connsiteX2" fmla="*/ 46266 w 46458"/>
                <a:gd name="connsiteY2" fmla="*/ 7335 h 10392"/>
                <a:gd name="connsiteX3" fmla="*/ -192 w 46458"/>
                <a:gd name="connsiteY3" fmla="*/ 9699 h 10392"/>
                <a:gd name="connsiteX4" fmla="*/ 10084 w 46458"/>
                <a:gd name="connsiteY4" fmla="*/ 1353 h 10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58" h="10392">
                  <a:moveTo>
                    <a:pt x="10084" y="1353"/>
                  </a:moveTo>
                  <a:cubicBezTo>
                    <a:pt x="22034" y="1560"/>
                    <a:pt x="33984" y="1092"/>
                    <a:pt x="45880" y="-46"/>
                  </a:cubicBezTo>
                  <a:cubicBezTo>
                    <a:pt x="45880" y="2318"/>
                    <a:pt x="45880" y="4778"/>
                    <a:pt x="46266" y="7335"/>
                  </a:cubicBezTo>
                  <a:cubicBezTo>
                    <a:pt x="30964" y="10268"/>
                    <a:pt x="15328" y="11064"/>
                    <a:pt x="-192" y="9699"/>
                  </a:cubicBezTo>
                  <a:cubicBezTo>
                    <a:pt x="3668" y="7499"/>
                    <a:pt x="7141" y="4682"/>
                    <a:pt x="10084" y="1353"/>
                  </a:cubicBezTo>
                  <a:close/>
                </a:path>
              </a:pathLst>
            </a:custGeom>
            <a:solidFill>
              <a:srgbClr val="402F6D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06FBFB61-4351-454D-90BA-AF7301B7B269}"/>
                </a:ext>
              </a:extLst>
            </p:cNvPr>
            <p:cNvSpPr/>
            <p:nvPr/>
          </p:nvSpPr>
          <p:spPr>
            <a:xfrm>
              <a:off x="11912246" y="5747513"/>
              <a:ext cx="9390" cy="33046"/>
            </a:xfrm>
            <a:custGeom>
              <a:avLst/>
              <a:gdLst>
                <a:gd name="connsiteX0" fmla="*/ 8444 w 9390"/>
                <a:gd name="connsiteY0" fmla="*/ -46 h 33046"/>
                <a:gd name="connsiteX1" fmla="*/ 9167 w 9390"/>
                <a:gd name="connsiteY1" fmla="*/ 33000 h 33046"/>
                <a:gd name="connsiteX2" fmla="*/ -192 w 9390"/>
                <a:gd name="connsiteY2" fmla="*/ 28176 h 33046"/>
                <a:gd name="connsiteX3" fmla="*/ 8444 w 9390"/>
                <a:gd name="connsiteY3" fmla="*/ -46 h 3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90" h="33046">
                  <a:moveTo>
                    <a:pt x="8444" y="-46"/>
                  </a:moveTo>
                  <a:cubicBezTo>
                    <a:pt x="9167" y="11098"/>
                    <a:pt x="9264" y="21953"/>
                    <a:pt x="9167" y="33000"/>
                  </a:cubicBezTo>
                  <a:cubicBezTo>
                    <a:pt x="6031" y="31553"/>
                    <a:pt x="2944" y="30009"/>
                    <a:pt x="-192" y="28176"/>
                  </a:cubicBezTo>
                  <a:cubicBezTo>
                    <a:pt x="2992" y="19251"/>
                    <a:pt x="5839" y="9602"/>
                    <a:pt x="8444" y="-46"/>
                  </a:cubicBezTo>
                  <a:close/>
                </a:path>
              </a:pathLst>
            </a:custGeom>
            <a:solidFill>
              <a:srgbClr val="7A5CA2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311EDDC0-6CBE-4054-BC9A-0AFB1C93EB9C}"/>
                </a:ext>
              </a:extLst>
            </p:cNvPr>
            <p:cNvSpPr/>
            <p:nvPr/>
          </p:nvSpPr>
          <p:spPr>
            <a:xfrm>
              <a:off x="11894540" y="5776170"/>
              <a:ext cx="27160" cy="60528"/>
            </a:xfrm>
            <a:custGeom>
              <a:avLst/>
              <a:gdLst>
                <a:gd name="connsiteX0" fmla="*/ 15970 w 27160"/>
                <a:gd name="connsiteY0" fmla="*/ 56977 h 60528"/>
                <a:gd name="connsiteX1" fmla="*/ 4247 w 27160"/>
                <a:gd name="connsiteY1" fmla="*/ 60451 h 60528"/>
                <a:gd name="connsiteX2" fmla="*/ -192 w 27160"/>
                <a:gd name="connsiteY2" fmla="*/ 50802 h 60528"/>
                <a:gd name="connsiteX3" fmla="*/ 17610 w 27160"/>
                <a:gd name="connsiteY3" fmla="*/ -46 h 60528"/>
                <a:gd name="connsiteX4" fmla="*/ 26969 w 27160"/>
                <a:gd name="connsiteY4" fmla="*/ 4778 h 60528"/>
                <a:gd name="connsiteX5" fmla="*/ 26969 w 27160"/>
                <a:gd name="connsiteY5" fmla="*/ 36619 h 60528"/>
                <a:gd name="connsiteX6" fmla="*/ 22724 w 27160"/>
                <a:gd name="connsiteY6" fmla="*/ 47184 h 60528"/>
                <a:gd name="connsiteX7" fmla="*/ 15970 w 27160"/>
                <a:gd name="connsiteY7" fmla="*/ 56977 h 60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160" h="60528">
                  <a:moveTo>
                    <a:pt x="15970" y="56977"/>
                  </a:moveTo>
                  <a:cubicBezTo>
                    <a:pt x="12588" y="59471"/>
                    <a:pt x="8439" y="60702"/>
                    <a:pt x="4247" y="60451"/>
                  </a:cubicBezTo>
                  <a:lnTo>
                    <a:pt x="-192" y="50802"/>
                  </a:lnTo>
                  <a:cubicBezTo>
                    <a:pt x="6239" y="34014"/>
                    <a:pt x="12173" y="17066"/>
                    <a:pt x="17610" y="-46"/>
                  </a:cubicBezTo>
                  <a:cubicBezTo>
                    <a:pt x="20746" y="1546"/>
                    <a:pt x="23834" y="3090"/>
                    <a:pt x="26969" y="4778"/>
                  </a:cubicBezTo>
                  <a:cubicBezTo>
                    <a:pt x="26969" y="15102"/>
                    <a:pt x="26969" y="25571"/>
                    <a:pt x="26969" y="36619"/>
                  </a:cubicBezTo>
                  <a:cubicBezTo>
                    <a:pt x="25619" y="40141"/>
                    <a:pt x="24171" y="43711"/>
                    <a:pt x="22724" y="47184"/>
                  </a:cubicBezTo>
                  <a:cubicBezTo>
                    <a:pt x="21296" y="50947"/>
                    <a:pt x="18980" y="54305"/>
                    <a:pt x="15970" y="56977"/>
                  </a:cubicBezTo>
                  <a:close/>
                </a:path>
              </a:pathLst>
            </a:custGeom>
            <a:solidFill>
              <a:srgbClr val="F2A68E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7FA432DA-532B-47E4-8784-5D0A16564DEC}"/>
                </a:ext>
              </a:extLst>
            </p:cNvPr>
            <p:cNvSpPr/>
            <p:nvPr/>
          </p:nvSpPr>
          <p:spPr>
            <a:xfrm>
              <a:off x="11783954" y="5761446"/>
              <a:ext cx="134316" cy="122028"/>
            </a:xfrm>
            <a:custGeom>
              <a:avLst/>
              <a:gdLst>
                <a:gd name="connsiteX0" fmla="*/ 109093 w 134316"/>
                <a:gd name="connsiteY0" fmla="*/ 95678 h 122028"/>
                <a:gd name="connsiteX1" fmla="*/ 94620 w 134316"/>
                <a:gd name="connsiteY1" fmla="*/ 97511 h 122028"/>
                <a:gd name="connsiteX2" fmla="*/ 94620 w 134316"/>
                <a:gd name="connsiteY2" fmla="*/ 99971 h 122028"/>
                <a:gd name="connsiteX3" fmla="*/ 97177 w 134316"/>
                <a:gd name="connsiteY3" fmla="*/ 103203 h 122028"/>
                <a:gd name="connsiteX4" fmla="*/ 101084 w 134316"/>
                <a:gd name="connsiteY4" fmla="*/ 106243 h 122028"/>
                <a:gd name="connsiteX5" fmla="*/ 110733 w 134316"/>
                <a:gd name="connsiteY5" fmla="*/ 107063 h 122028"/>
                <a:gd name="connsiteX6" fmla="*/ 108128 w 134316"/>
                <a:gd name="connsiteY6" fmla="*/ 107883 h 122028"/>
                <a:gd name="connsiteX7" fmla="*/ 104654 w 134316"/>
                <a:gd name="connsiteY7" fmla="*/ 109186 h 122028"/>
                <a:gd name="connsiteX8" fmla="*/ 104447 w 134316"/>
                <a:gd name="connsiteY8" fmla="*/ 112114 h 122028"/>
                <a:gd name="connsiteX9" fmla="*/ 104654 w 134316"/>
                <a:gd name="connsiteY9" fmla="*/ 112322 h 122028"/>
                <a:gd name="connsiteX10" fmla="*/ 106343 w 134316"/>
                <a:gd name="connsiteY10" fmla="*/ 112804 h 122028"/>
                <a:gd name="connsiteX11" fmla="*/ 131960 w 134316"/>
                <a:gd name="connsiteY11" fmla="*/ 113190 h 122028"/>
                <a:gd name="connsiteX12" fmla="*/ 133890 w 134316"/>
                <a:gd name="connsiteY12" fmla="*/ 117484 h 122028"/>
                <a:gd name="connsiteX13" fmla="*/ 132061 w 134316"/>
                <a:gd name="connsiteY13" fmla="*/ 121748 h 122028"/>
                <a:gd name="connsiteX14" fmla="*/ 130561 w 134316"/>
                <a:gd name="connsiteY14" fmla="*/ 121970 h 122028"/>
                <a:gd name="connsiteX15" fmla="*/ 55205 w 134316"/>
                <a:gd name="connsiteY15" fmla="*/ 118883 h 122028"/>
                <a:gd name="connsiteX16" fmla="*/ 50043 w 134316"/>
                <a:gd name="connsiteY16" fmla="*/ 115457 h 122028"/>
                <a:gd name="connsiteX17" fmla="*/ 63 w 134316"/>
                <a:gd name="connsiteY17" fmla="*/ 4498 h 122028"/>
                <a:gd name="connsiteX18" fmla="*/ 1824 w 134316"/>
                <a:gd name="connsiteY18" fmla="*/ 204 h 122028"/>
                <a:gd name="connsiteX19" fmla="*/ 3343 w 134316"/>
                <a:gd name="connsiteY19" fmla="*/ -37 h 122028"/>
                <a:gd name="connsiteX20" fmla="*/ 78748 w 134316"/>
                <a:gd name="connsiteY20" fmla="*/ 3099 h 122028"/>
                <a:gd name="connsiteX21" fmla="*/ 83910 w 134316"/>
                <a:gd name="connsiteY21" fmla="*/ 6476 h 122028"/>
                <a:gd name="connsiteX22" fmla="*/ 96501 w 134316"/>
                <a:gd name="connsiteY22" fmla="*/ 34457 h 122028"/>
                <a:gd name="connsiteX23" fmla="*/ 110395 w 134316"/>
                <a:gd name="connsiteY23" fmla="*/ 65333 h 122028"/>
                <a:gd name="connsiteX24" fmla="*/ 114834 w 134316"/>
                <a:gd name="connsiteY24" fmla="*/ 74981 h 122028"/>
                <a:gd name="connsiteX25" fmla="*/ 116908 w 134316"/>
                <a:gd name="connsiteY25" fmla="*/ 79806 h 122028"/>
                <a:gd name="connsiteX26" fmla="*/ 120816 w 134316"/>
                <a:gd name="connsiteY26" fmla="*/ 88538 h 122028"/>
                <a:gd name="connsiteX27" fmla="*/ 95054 w 134316"/>
                <a:gd name="connsiteY27" fmla="*/ 87718 h 122028"/>
                <a:gd name="connsiteX28" fmla="*/ 94234 w 134316"/>
                <a:gd name="connsiteY28" fmla="*/ 89551 h 122028"/>
                <a:gd name="connsiteX29" fmla="*/ 96742 w 134316"/>
                <a:gd name="connsiteY29" fmla="*/ 93362 h 122028"/>
                <a:gd name="connsiteX30" fmla="*/ 101567 w 134316"/>
                <a:gd name="connsiteY30" fmla="*/ 94761 h 122028"/>
                <a:gd name="connsiteX31" fmla="*/ 109093 w 134316"/>
                <a:gd name="connsiteY31" fmla="*/ 95678 h 12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34316" h="122028">
                  <a:moveTo>
                    <a:pt x="109093" y="95678"/>
                  </a:moveTo>
                  <a:lnTo>
                    <a:pt x="94620" y="97511"/>
                  </a:lnTo>
                  <a:cubicBezTo>
                    <a:pt x="94306" y="98302"/>
                    <a:pt x="94306" y="99180"/>
                    <a:pt x="94620" y="99971"/>
                  </a:cubicBezTo>
                  <a:cubicBezTo>
                    <a:pt x="95218" y="101230"/>
                    <a:pt x="96091" y="102335"/>
                    <a:pt x="97177" y="103203"/>
                  </a:cubicBezTo>
                  <a:cubicBezTo>
                    <a:pt x="98315" y="104415"/>
                    <a:pt x="99632" y="105437"/>
                    <a:pt x="101084" y="106243"/>
                  </a:cubicBezTo>
                  <a:cubicBezTo>
                    <a:pt x="104186" y="107304"/>
                    <a:pt x="107501" y="107589"/>
                    <a:pt x="110733" y="107063"/>
                  </a:cubicBezTo>
                  <a:cubicBezTo>
                    <a:pt x="109918" y="107488"/>
                    <a:pt x="109039" y="107763"/>
                    <a:pt x="108128" y="107883"/>
                  </a:cubicBezTo>
                  <a:cubicBezTo>
                    <a:pt x="106873" y="107999"/>
                    <a:pt x="105677" y="108448"/>
                    <a:pt x="104654" y="109186"/>
                  </a:cubicBezTo>
                  <a:cubicBezTo>
                    <a:pt x="103791" y="109934"/>
                    <a:pt x="103694" y="111246"/>
                    <a:pt x="104447" y="112114"/>
                  </a:cubicBezTo>
                  <a:cubicBezTo>
                    <a:pt x="104510" y="112186"/>
                    <a:pt x="104582" y="112259"/>
                    <a:pt x="104654" y="112322"/>
                  </a:cubicBezTo>
                  <a:cubicBezTo>
                    <a:pt x="105170" y="112611"/>
                    <a:pt x="105750" y="112775"/>
                    <a:pt x="106343" y="112804"/>
                  </a:cubicBezTo>
                  <a:cubicBezTo>
                    <a:pt x="114848" y="113778"/>
                    <a:pt x="123431" y="113904"/>
                    <a:pt x="131960" y="113190"/>
                  </a:cubicBezTo>
                  <a:lnTo>
                    <a:pt x="133890" y="117484"/>
                  </a:lnTo>
                  <a:cubicBezTo>
                    <a:pt x="134560" y="119167"/>
                    <a:pt x="133745" y="121073"/>
                    <a:pt x="132061" y="121748"/>
                  </a:cubicBezTo>
                  <a:cubicBezTo>
                    <a:pt x="131584" y="121936"/>
                    <a:pt x="131072" y="122014"/>
                    <a:pt x="130561" y="121970"/>
                  </a:cubicBezTo>
                  <a:lnTo>
                    <a:pt x="55205" y="118883"/>
                  </a:lnTo>
                  <a:cubicBezTo>
                    <a:pt x="52986" y="118781"/>
                    <a:pt x="51003" y="117464"/>
                    <a:pt x="50043" y="115457"/>
                  </a:cubicBezTo>
                  <a:lnTo>
                    <a:pt x="63" y="4498"/>
                  </a:lnTo>
                  <a:cubicBezTo>
                    <a:pt x="-637" y="2824"/>
                    <a:pt x="155" y="904"/>
                    <a:pt x="1824" y="204"/>
                  </a:cubicBezTo>
                  <a:cubicBezTo>
                    <a:pt x="2306" y="6"/>
                    <a:pt x="2827" y="-75"/>
                    <a:pt x="3343" y="-37"/>
                  </a:cubicBezTo>
                  <a:lnTo>
                    <a:pt x="78748" y="3099"/>
                  </a:lnTo>
                  <a:cubicBezTo>
                    <a:pt x="80962" y="3181"/>
                    <a:pt x="82945" y="4484"/>
                    <a:pt x="83910" y="6476"/>
                  </a:cubicBezTo>
                  <a:lnTo>
                    <a:pt x="96501" y="34457"/>
                  </a:lnTo>
                  <a:lnTo>
                    <a:pt x="110395" y="65333"/>
                  </a:lnTo>
                  <a:lnTo>
                    <a:pt x="114834" y="74981"/>
                  </a:lnTo>
                  <a:lnTo>
                    <a:pt x="116908" y="79806"/>
                  </a:lnTo>
                  <a:lnTo>
                    <a:pt x="120816" y="88538"/>
                  </a:lnTo>
                  <a:cubicBezTo>
                    <a:pt x="112228" y="88538"/>
                    <a:pt x="103593" y="88538"/>
                    <a:pt x="95054" y="87718"/>
                  </a:cubicBezTo>
                  <a:cubicBezTo>
                    <a:pt x="94557" y="88200"/>
                    <a:pt x="94263" y="88856"/>
                    <a:pt x="94234" y="89551"/>
                  </a:cubicBezTo>
                  <a:cubicBezTo>
                    <a:pt x="94292" y="91191"/>
                    <a:pt x="95261" y="92658"/>
                    <a:pt x="96742" y="93362"/>
                  </a:cubicBezTo>
                  <a:cubicBezTo>
                    <a:pt x="98243" y="94139"/>
                    <a:pt x="99883" y="94616"/>
                    <a:pt x="101567" y="94761"/>
                  </a:cubicBezTo>
                  <a:cubicBezTo>
                    <a:pt x="103931" y="95147"/>
                    <a:pt x="106536" y="95436"/>
                    <a:pt x="109093" y="95678"/>
                  </a:cubicBezTo>
                  <a:close/>
                </a:path>
              </a:pathLst>
            </a:custGeom>
            <a:solidFill>
              <a:srgbClr val="021D44">
                <a:lumMod val="75000"/>
                <a:lumOff val="25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DDA485CE-4BFC-42E3-91D4-B20F52A776A7}"/>
                </a:ext>
              </a:extLst>
            </p:cNvPr>
            <p:cNvSpPr/>
            <p:nvPr/>
          </p:nvSpPr>
          <p:spPr>
            <a:xfrm>
              <a:off x="11880646" y="5766280"/>
              <a:ext cx="31695" cy="60496"/>
            </a:xfrm>
            <a:custGeom>
              <a:avLst/>
              <a:gdLst>
                <a:gd name="connsiteX0" fmla="*/ 4922 w 31695"/>
                <a:gd name="connsiteY0" fmla="*/ 32518 h 60496"/>
                <a:gd name="connsiteX1" fmla="*/ 12931 w 31695"/>
                <a:gd name="connsiteY1" fmla="*/ -46 h 60496"/>
                <a:gd name="connsiteX2" fmla="*/ 31504 w 31695"/>
                <a:gd name="connsiteY2" fmla="*/ 9602 h 60496"/>
                <a:gd name="connsiteX3" fmla="*/ 13702 w 31695"/>
                <a:gd name="connsiteY3" fmla="*/ 60451 h 60496"/>
                <a:gd name="connsiteX4" fmla="*/ -192 w 31695"/>
                <a:gd name="connsiteY4" fmla="*/ 29575 h 60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695" h="60496">
                  <a:moveTo>
                    <a:pt x="4922" y="32518"/>
                  </a:moveTo>
                  <a:cubicBezTo>
                    <a:pt x="7238" y="21615"/>
                    <a:pt x="9746" y="10664"/>
                    <a:pt x="12931" y="-46"/>
                  </a:cubicBezTo>
                  <a:cubicBezTo>
                    <a:pt x="19009" y="3379"/>
                    <a:pt x="25232" y="6611"/>
                    <a:pt x="31504" y="9602"/>
                  </a:cubicBezTo>
                  <a:cubicBezTo>
                    <a:pt x="26067" y="26743"/>
                    <a:pt x="20133" y="43696"/>
                    <a:pt x="13702" y="60451"/>
                  </a:cubicBezTo>
                  <a:lnTo>
                    <a:pt x="-192" y="29575"/>
                  </a:ln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E604752D-1318-4AEE-88DF-77ED83B8C75D}"/>
                </a:ext>
              </a:extLst>
            </p:cNvPr>
            <p:cNvSpPr/>
            <p:nvPr/>
          </p:nvSpPr>
          <p:spPr>
            <a:xfrm>
              <a:off x="11878186" y="5767679"/>
              <a:ext cx="182938" cy="107651"/>
            </a:xfrm>
            <a:custGeom>
              <a:avLst/>
              <a:gdLst>
                <a:gd name="connsiteX0" fmla="*/ 387 w 182938"/>
                <a:gd name="connsiteY0" fmla="*/ 91278 h 107651"/>
                <a:gd name="connsiteX1" fmla="*/ 14860 w 182938"/>
                <a:gd name="connsiteY1" fmla="*/ 89445 h 107651"/>
                <a:gd name="connsiteX2" fmla="*/ 7141 w 182938"/>
                <a:gd name="connsiteY2" fmla="*/ 88528 h 107651"/>
                <a:gd name="connsiteX3" fmla="*/ 2317 w 182938"/>
                <a:gd name="connsiteY3" fmla="*/ 87129 h 107651"/>
                <a:gd name="connsiteX4" fmla="*/ -192 w 182938"/>
                <a:gd name="connsiteY4" fmla="*/ 83318 h 107651"/>
                <a:gd name="connsiteX5" fmla="*/ 628 w 182938"/>
                <a:gd name="connsiteY5" fmla="*/ 81485 h 107651"/>
                <a:gd name="connsiteX6" fmla="*/ 26390 w 182938"/>
                <a:gd name="connsiteY6" fmla="*/ 82305 h 107651"/>
                <a:gd name="connsiteX7" fmla="*/ 22482 w 182938"/>
                <a:gd name="connsiteY7" fmla="*/ 73573 h 107651"/>
                <a:gd name="connsiteX8" fmla="*/ 43565 w 182938"/>
                <a:gd name="connsiteY8" fmla="*/ 74634 h 107651"/>
                <a:gd name="connsiteX9" fmla="*/ 56639 w 182938"/>
                <a:gd name="connsiteY9" fmla="*/ 78735 h 107651"/>
                <a:gd name="connsiteX10" fmla="*/ 138218 w 182938"/>
                <a:gd name="connsiteY10" fmla="*/ 37680 h 107651"/>
                <a:gd name="connsiteX11" fmla="*/ 144538 w 182938"/>
                <a:gd name="connsiteY11" fmla="*/ -46 h 107651"/>
                <a:gd name="connsiteX12" fmla="*/ 182747 w 182938"/>
                <a:gd name="connsiteY12" fmla="*/ 6997 h 107651"/>
                <a:gd name="connsiteX13" fmla="*/ 171892 w 182938"/>
                <a:gd name="connsiteY13" fmla="*/ 50416 h 107651"/>
                <a:gd name="connsiteX14" fmla="*/ 167067 w 182938"/>
                <a:gd name="connsiteY14" fmla="*/ 63973 h 107651"/>
                <a:gd name="connsiteX15" fmla="*/ 162967 w 182938"/>
                <a:gd name="connsiteY15" fmla="*/ 70293 h 107651"/>
                <a:gd name="connsiteX16" fmla="*/ 133587 w 182938"/>
                <a:gd name="connsiteY16" fmla="*/ 84428 h 107651"/>
                <a:gd name="connsiteX17" fmla="*/ 53213 w 182938"/>
                <a:gd name="connsiteY17" fmla="*/ 105221 h 107651"/>
                <a:gd name="connsiteX18" fmla="*/ 46508 w 182938"/>
                <a:gd name="connsiteY18" fmla="*/ 106282 h 107651"/>
                <a:gd name="connsiteX19" fmla="*/ 37727 w 182938"/>
                <a:gd name="connsiteY19" fmla="*/ 107150 h 107651"/>
                <a:gd name="connsiteX20" fmla="*/ 12110 w 182938"/>
                <a:gd name="connsiteY20" fmla="*/ 106764 h 107651"/>
                <a:gd name="connsiteX21" fmla="*/ 10421 w 182938"/>
                <a:gd name="connsiteY21" fmla="*/ 106282 h 107651"/>
                <a:gd name="connsiteX22" fmla="*/ 10214 w 182938"/>
                <a:gd name="connsiteY22" fmla="*/ 103354 h 107651"/>
                <a:gd name="connsiteX23" fmla="*/ 10421 w 182938"/>
                <a:gd name="connsiteY23" fmla="*/ 103146 h 107651"/>
                <a:gd name="connsiteX24" fmla="*/ 13895 w 182938"/>
                <a:gd name="connsiteY24" fmla="*/ 101844 h 107651"/>
                <a:gd name="connsiteX25" fmla="*/ 16500 w 182938"/>
                <a:gd name="connsiteY25" fmla="*/ 101024 h 107651"/>
                <a:gd name="connsiteX26" fmla="*/ 6852 w 182938"/>
                <a:gd name="connsiteY26" fmla="*/ 100203 h 107651"/>
                <a:gd name="connsiteX27" fmla="*/ 2944 w 182938"/>
                <a:gd name="connsiteY27" fmla="*/ 97164 h 107651"/>
                <a:gd name="connsiteX28" fmla="*/ 387 w 182938"/>
                <a:gd name="connsiteY28" fmla="*/ 93932 h 107651"/>
                <a:gd name="connsiteX29" fmla="*/ 387 w 182938"/>
                <a:gd name="connsiteY29" fmla="*/ 91278 h 10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82938" h="107651">
                  <a:moveTo>
                    <a:pt x="387" y="91278"/>
                  </a:moveTo>
                  <a:lnTo>
                    <a:pt x="14860" y="89445"/>
                  </a:lnTo>
                  <a:cubicBezTo>
                    <a:pt x="12303" y="89204"/>
                    <a:pt x="9698" y="88914"/>
                    <a:pt x="7141" y="88528"/>
                  </a:cubicBezTo>
                  <a:cubicBezTo>
                    <a:pt x="5457" y="88384"/>
                    <a:pt x="3817" y="87906"/>
                    <a:pt x="2317" y="87129"/>
                  </a:cubicBezTo>
                  <a:cubicBezTo>
                    <a:pt x="836" y="86425"/>
                    <a:pt x="-134" y="84958"/>
                    <a:pt x="-192" y="83318"/>
                  </a:cubicBezTo>
                  <a:cubicBezTo>
                    <a:pt x="-163" y="82623"/>
                    <a:pt x="131" y="81967"/>
                    <a:pt x="628" y="81485"/>
                  </a:cubicBezTo>
                  <a:cubicBezTo>
                    <a:pt x="9167" y="82112"/>
                    <a:pt x="17803" y="82353"/>
                    <a:pt x="26390" y="82305"/>
                  </a:cubicBezTo>
                  <a:lnTo>
                    <a:pt x="22482" y="73573"/>
                  </a:lnTo>
                  <a:cubicBezTo>
                    <a:pt x="29521" y="72854"/>
                    <a:pt x="36632" y="73216"/>
                    <a:pt x="43565" y="74634"/>
                  </a:cubicBezTo>
                  <a:cubicBezTo>
                    <a:pt x="48080" y="75440"/>
                    <a:pt x="52475" y="76815"/>
                    <a:pt x="56639" y="78735"/>
                  </a:cubicBezTo>
                  <a:lnTo>
                    <a:pt x="138218" y="37680"/>
                  </a:lnTo>
                  <a:cubicBezTo>
                    <a:pt x="139955" y="25040"/>
                    <a:pt x="142077" y="12497"/>
                    <a:pt x="144538" y="-46"/>
                  </a:cubicBezTo>
                  <a:lnTo>
                    <a:pt x="182747" y="6997"/>
                  </a:lnTo>
                  <a:cubicBezTo>
                    <a:pt x="179900" y="21470"/>
                    <a:pt x="175896" y="35943"/>
                    <a:pt x="171892" y="50416"/>
                  </a:cubicBezTo>
                  <a:cubicBezTo>
                    <a:pt x="170720" y="55077"/>
                    <a:pt x="169103" y="59616"/>
                    <a:pt x="167067" y="63973"/>
                  </a:cubicBezTo>
                  <a:cubicBezTo>
                    <a:pt x="165977" y="66245"/>
                    <a:pt x="164597" y="68368"/>
                    <a:pt x="162967" y="70293"/>
                  </a:cubicBezTo>
                  <a:cubicBezTo>
                    <a:pt x="155923" y="78494"/>
                    <a:pt x="144345" y="81678"/>
                    <a:pt x="133587" y="84428"/>
                  </a:cubicBezTo>
                  <a:lnTo>
                    <a:pt x="53213" y="105221"/>
                  </a:lnTo>
                  <a:cubicBezTo>
                    <a:pt x="50994" y="105655"/>
                    <a:pt x="48775" y="105992"/>
                    <a:pt x="46508" y="106282"/>
                  </a:cubicBezTo>
                  <a:cubicBezTo>
                    <a:pt x="44240" y="106572"/>
                    <a:pt x="40670" y="107006"/>
                    <a:pt x="37727" y="107150"/>
                  </a:cubicBezTo>
                  <a:cubicBezTo>
                    <a:pt x="29198" y="107864"/>
                    <a:pt x="20615" y="107739"/>
                    <a:pt x="12110" y="106764"/>
                  </a:cubicBezTo>
                  <a:cubicBezTo>
                    <a:pt x="11517" y="106736"/>
                    <a:pt x="10938" y="106572"/>
                    <a:pt x="10421" y="106282"/>
                  </a:cubicBezTo>
                  <a:cubicBezTo>
                    <a:pt x="9558" y="105534"/>
                    <a:pt x="9462" y="104222"/>
                    <a:pt x="10214" y="103354"/>
                  </a:cubicBezTo>
                  <a:cubicBezTo>
                    <a:pt x="10277" y="103281"/>
                    <a:pt x="10349" y="103209"/>
                    <a:pt x="10421" y="103146"/>
                  </a:cubicBezTo>
                  <a:cubicBezTo>
                    <a:pt x="11444" y="102408"/>
                    <a:pt x="12641" y="101959"/>
                    <a:pt x="13895" y="101844"/>
                  </a:cubicBezTo>
                  <a:cubicBezTo>
                    <a:pt x="14807" y="101723"/>
                    <a:pt x="15685" y="101448"/>
                    <a:pt x="16500" y="101024"/>
                  </a:cubicBezTo>
                  <a:cubicBezTo>
                    <a:pt x="13263" y="101549"/>
                    <a:pt x="9954" y="101265"/>
                    <a:pt x="6852" y="100203"/>
                  </a:cubicBezTo>
                  <a:cubicBezTo>
                    <a:pt x="5400" y="99398"/>
                    <a:pt x="4082" y="98375"/>
                    <a:pt x="2944" y="97164"/>
                  </a:cubicBezTo>
                  <a:cubicBezTo>
                    <a:pt x="1858" y="96296"/>
                    <a:pt x="980" y="95191"/>
                    <a:pt x="387" y="93932"/>
                  </a:cubicBezTo>
                  <a:cubicBezTo>
                    <a:pt x="20" y="93087"/>
                    <a:pt x="20" y="92122"/>
                    <a:pt x="387" y="91278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26FB7987-1CBC-4573-B1E4-093A2785C07E}"/>
                </a:ext>
              </a:extLst>
            </p:cNvPr>
            <p:cNvSpPr/>
            <p:nvPr/>
          </p:nvSpPr>
          <p:spPr>
            <a:xfrm>
              <a:off x="10931798" y="4182502"/>
              <a:ext cx="104687" cy="48967"/>
            </a:xfrm>
            <a:custGeom>
              <a:avLst/>
              <a:gdLst>
                <a:gd name="connsiteX0" fmla="*/ 104496 w 104687"/>
                <a:gd name="connsiteY0" fmla="*/ 38307 h 48967"/>
                <a:gd name="connsiteX1" fmla="*/ 90023 w 104687"/>
                <a:gd name="connsiteY1" fmla="*/ 48921 h 48967"/>
                <a:gd name="connsiteX2" fmla="*/ -192 w 104687"/>
                <a:gd name="connsiteY2" fmla="*/ 48583 h 48967"/>
                <a:gd name="connsiteX3" fmla="*/ 629 w 104687"/>
                <a:gd name="connsiteY3" fmla="*/ 12160 h 48967"/>
                <a:gd name="connsiteX4" fmla="*/ 31890 w 104687"/>
                <a:gd name="connsiteY4" fmla="*/ -46 h 48967"/>
                <a:gd name="connsiteX5" fmla="*/ 104496 w 104687"/>
                <a:gd name="connsiteY5" fmla="*/ 38307 h 48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687" h="48967">
                  <a:moveTo>
                    <a:pt x="104496" y="38307"/>
                  </a:moveTo>
                  <a:cubicBezTo>
                    <a:pt x="100309" y="42640"/>
                    <a:pt x="95417" y="46229"/>
                    <a:pt x="90023" y="48921"/>
                  </a:cubicBezTo>
                  <a:lnTo>
                    <a:pt x="-192" y="48583"/>
                  </a:lnTo>
                  <a:cubicBezTo>
                    <a:pt x="98" y="36426"/>
                    <a:pt x="339" y="24461"/>
                    <a:pt x="629" y="12160"/>
                  </a:cubicBezTo>
                  <a:cubicBezTo>
                    <a:pt x="12086" y="11537"/>
                    <a:pt x="23042" y="7263"/>
                    <a:pt x="31890" y="-46"/>
                  </a:cubicBezTo>
                  <a:cubicBezTo>
                    <a:pt x="55105" y="14528"/>
                    <a:pt x="79376" y="27347"/>
                    <a:pt x="104496" y="38307"/>
                  </a:cubicBezTo>
                  <a:close/>
                </a:path>
              </a:pathLst>
            </a:custGeom>
            <a:solidFill>
              <a:srgbClr val="00000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EE7AB9B1-D7C9-42EA-B61E-2FA374156D71}"/>
                </a:ext>
              </a:extLst>
            </p:cNvPr>
            <p:cNvSpPr/>
            <p:nvPr/>
          </p:nvSpPr>
          <p:spPr>
            <a:xfrm>
              <a:off x="10743601" y="4048965"/>
              <a:ext cx="189210" cy="194429"/>
            </a:xfrm>
            <a:custGeom>
              <a:avLst/>
              <a:gdLst>
                <a:gd name="connsiteX0" fmla="*/ 189018 w 189210"/>
                <a:gd name="connsiteY0" fmla="*/ 145697 h 194429"/>
                <a:gd name="connsiteX1" fmla="*/ 188198 w 189210"/>
                <a:gd name="connsiteY1" fmla="*/ 182120 h 194429"/>
                <a:gd name="connsiteX2" fmla="*/ 188198 w 189210"/>
                <a:gd name="connsiteY2" fmla="*/ 192348 h 194429"/>
                <a:gd name="connsiteX3" fmla="*/ 7961 w 189210"/>
                <a:gd name="connsiteY3" fmla="*/ 159253 h 194429"/>
                <a:gd name="connsiteX4" fmla="*/ 7961 w 189210"/>
                <a:gd name="connsiteY4" fmla="*/ 159253 h 194429"/>
                <a:gd name="connsiteX5" fmla="*/ -192 w 189210"/>
                <a:gd name="connsiteY5" fmla="*/ 74876 h 194429"/>
                <a:gd name="connsiteX6" fmla="*/ 81822 w 189210"/>
                <a:gd name="connsiteY6" fmla="*/ -46 h 194429"/>
                <a:gd name="connsiteX7" fmla="*/ 77625 w 189210"/>
                <a:gd name="connsiteY7" fmla="*/ 118584 h 194429"/>
                <a:gd name="connsiteX8" fmla="*/ 189018 w 189210"/>
                <a:gd name="connsiteY8" fmla="*/ 145697 h 194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210" h="194429">
                  <a:moveTo>
                    <a:pt x="189018" y="145697"/>
                  </a:moveTo>
                  <a:cubicBezTo>
                    <a:pt x="188729" y="157854"/>
                    <a:pt x="188488" y="169818"/>
                    <a:pt x="188198" y="182120"/>
                  </a:cubicBezTo>
                  <a:cubicBezTo>
                    <a:pt x="188198" y="185497"/>
                    <a:pt x="188198" y="188971"/>
                    <a:pt x="188198" y="192348"/>
                  </a:cubicBezTo>
                  <a:cubicBezTo>
                    <a:pt x="125048" y="195098"/>
                    <a:pt x="12641" y="201418"/>
                    <a:pt x="7961" y="159253"/>
                  </a:cubicBezTo>
                  <a:lnTo>
                    <a:pt x="7961" y="159253"/>
                  </a:lnTo>
                  <a:cubicBezTo>
                    <a:pt x="5646" y="129342"/>
                    <a:pt x="2655" y="102567"/>
                    <a:pt x="-192" y="74876"/>
                  </a:cubicBezTo>
                  <a:cubicBezTo>
                    <a:pt x="34288" y="59061"/>
                    <a:pt x="62963" y="32865"/>
                    <a:pt x="81822" y="-46"/>
                  </a:cubicBezTo>
                  <a:cubicBezTo>
                    <a:pt x="81822" y="40285"/>
                    <a:pt x="80374" y="81002"/>
                    <a:pt x="77625" y="118584"/>
                  </a:cubicBezTo>
                  <a:cubicBezTo>
                    <a:pt x="114917" y="123794"/>
                    <a:pt x="150713" y="143767"/>
                    <a:pt x="189018" y="145697"/>
                  </a:cubicBezTo>
                  <a:close/>
                </a:path>
              </a:pathLst>
            </a:custGeom>
            <a:solidFill>
              <a:srgbClr val="021D44">
                <a:lumMod val="90000"/>
                <a:lumOff val="10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F4E83ED7-EDD7-405F-86DB-0AC52DFA68C8}"/>
                </a:ext>
              </a:extLst>
            </p:cNvPr>
            <p:cNvSpPr/>
            <p:nvPr/>
          </p:nvSpPr>
          <p:spPr>
            <a:xfrm>
              <a:off x="10738825" y="4003182"/>
              <a:ext cx="86210" cy="120704"/>
            </a:xfrm>
            <a:custGeom>
              <a:avLst/>
              <a:gdLst>
                <a:gd name="connsiteX0" fmla="*/ 25088 w 86210"/>
                <a:gd name="connsiteY0" fmla="*/ 74152 h 120704"/>
                <a:gd name="connsiteX1" fmla="*/ 84861 w 86210"/>
                <a:gd name="connsiteY1" fmla="*/ -46 h 120704"/>
                <a:gd name="connsiteX2" fmla="*/ 85537 w 86210"/>
                <a:gd name="connsiteY2" fmla="*/ -46 h 120704"/>
                <a:gd name="connsiteX3" fmla="*/ 86019 w 86210"/>
                <a:gd name="connsiteY3" fmla="*/ 45737 h 120704"/>
                <a:gd name="connsiteX4" fmla="*/ 4005 w 86210"/>
                <a:gd name="connsiteY4" fmla="*/ 120659 h 120704"/>
                <a:gd name="connsiteX5" fmla="*/ -192 w 86210"/>
                <a:gd name="connsiteY5" fmla="*/ 74779 h 120704"/>
                <a:gd name="connsiteX6" fmla="*/ 25088 w 86210"/>
                <a:gd name="connsiteY6" fmla="*/ 74152 h 120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210" h="120704">
                  <a:moveTo>
                    <a:pt x="25088" y="74152"/>
                  </a:moveTo>
                  <a:cubicBezTo>
                    <a:pt x="70919" y="67591"/>
                    <a:pt x="82980" y="30347"/>
                    <a:pt x="84861" y="-46"/>
                  </a:cubicBezTo>
                  <a:lnTo>
                    <a:pt x="85537" y="-46"/>
                  </a:lnTo>
                  <a:cubicBezTo>
                    <a:pt x="85874" y="15054"/>
                    <a:pt x="86019" y="30395"/>
                    <a:pt x="86019" y="45737"/>
                  </a:cubicBezTo>
                  <a:cubicBezTo>
                    <a:pt x="67161" y="78648"/>
                    <a:pt x="38485" y="104844"/>
                    <a:pt x="4005" y="120659"/>
                  </a:cubicBezTo>
                  <a:cubicBezTo>
                    <a:pt x="2462" y="105848"/>
                    <a:pt x="1014" y="90748"/>
                    <a:pt x="-192" y="74779"/>
                  </a:cubicBezTo>
                  <a:cubicBezTo>
                    <a:pt x="8236" y="75348"/>
                    <a:pt x="16698" y="75136"/>
                    <a:pt x="25088" y="74152"/>
                  </a:cubicBezTo>
                  <a:close/>
                </a:path>
              </a:pathLst>
            </a:custGeom>
            <a:solidFill>
              <a:srgbClr val="021D44">
                <a:lumMod val="90000"/>
                <a:lumOff val="10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8D6B1FEF-C30E-4D49-A7A3-66FE4535DCEC}"/>
                </a:ext>
              </a:extLst>
            </p:cNvPr>
            <p:cNvSpPr/>
            <p:nvPr/>
          </p:nvSpPr>
          <p:spPr>
            <a:xfrm>
              <a:off x="10656181" y="3713771"/>
              <a:ext cx="95621" cy="99381"/>
            </a:xfrm>
            <a:custGeom>
              <a:avLst/>
              <a:gdLst>
                <a:gd name="connsiteX0" fmla="*/ 16311 w 95621"/>
                <a:gd name="connsiteY0" fmla="*/ 8638 h 99381"/>
                <a:gd name="connsiteX1" fmla="*/ 16311 w 95621"/>
                <a:gd name="connsiteY1" fmla="*/ 1932 h 99381"/>
                <a:gd name="connsiteX2" fmla="*/ 42314 w 95621"/>
                <a:gd name="connsiteY2" fmla="*/ 12787 h 99381"/>
                <a:gd name="connsiteX3" fmla="*/ 44774 w 95621"/>
                <a:gd name="connsiteY3" fmla="*/ 23497 h 99381"/>
                <a:gd name="connsiteX4" fmla="*/ 50515 w 95621"/>
                <a:gd name="connsiteY4" fmla="*/ 30685 h 99381"/>
                <a:gd name="connsiteX5" fmla="*/ 49985 w 95621"/>
                <a:gd name="connsiteY5" fmla="*/ 26536 h 99381"/>
                <a:gd name="connsiteX6" fmla="*/ 56884 w 95621"/>
                <a:gd name="connsiteY6" fmla="*/ 21712 h 99381"/>
                <a:gd name="connsiteX7" fmla="*/ 65471 w 95621"/>
                <a:gd name="connsiteY7" fmla="*/ 23014 h 99381"/>
                <a:gd name="connsiteX8" fmla="*/ 67931 w 95621"/>
                <a:gd name="connsiteY8" fmla="*/ 28080 h 99381"/>
                <a:gd name="connsiteX9" fmla="*/ 65905 w 95621"/>
                <a:gd name="connsiteY9" fmla="*/ 38886 h 99381"/>
                <a:gd name="connsiteX10" fmla="*/ 61418 w 95621"/>
                <a:gd name="connsiteY10" fmla="*/ 43132 h 99381"/>
                <a:gd name="connsiteX11" fmla="*/ 91233 w 95621"/>
                <a:gd name="connsiteY11" fmla="*/ 54179 h 99381"/>
                <a:gd name="connsiteX12" fmla="*/ 89834 w 95621"/>
                <a:gd name="connsiteY12" fmla="*/ 58135 h 99381"/>
                <a:gd name="connsiteX13" fmla="*/ 95430 w 95621"/>
                <a:gd name="connsiteY13" fmla="*/ 78204 h 99381"/>
                <a:gd name="connsiteX14" fmla="*/ 95430 w 95621"/>
                <a:gd name="connsiteY14" fmla="*/ 78735 h 99381"/>
                <a:gd name="connsiteX15" fmla="*/ 63975 w 95621"/>
                <a:gd name="connsiteY15" fmla="*/ 94511 h 99381"/>
                <a:gd name="connsiteX16" fmla="*/ 63638 w 95621"/>
                <a:gd name="connsiteY16" fmla="*/ 94511 h 99381"/>
                <a:gd name="connsiteX17" fmla="*/ 57704 w 95621"/>
                <a:gd name="connsiteY17" fmla="*/ 99335 h 99381"/>
                <a:gd name="connsiteX18" fmla="*/ 51239 w 95621"/>
                <a:gd name="connsiteY18" fmla="*/ 70727 h 99381"/>
                <a:gd name="connsiteX19" fmla="*/ 38599 w 95621"/>
                <a:gd name="connsiteY19" fmla="*/ 74441 h 99381"/>
                <a:gd name="connsiteX20" fmla="*/ 16407 w 95621"/>
                <a:gd name="connsiteY20" fmla="*/ 67687 h 99381"/>
                <a:gd name="connsiteX21" fmla="*/ 10136 w 95621"/>
                <a:gd name="connsiteY21" fmla="*/ 52346 h 99381"/>
                <a:gd name="connsiteX22" fmla="*/ 8061 w 95621"/>
                <a:gd name="connsiteY22" fmla="*/ 37535 h 99381"/>
                <a:gd name="connsiteX23" fmla="*/ 4202 w 95621"/>
                <a:gd name="connsiteY23" fmla="*/ 37535 h 99381"/>
                <a:gd name="connsiteX24" fmla="*/ -92 w 95621"/>
                <a:gd name="connsiteY24" fmla="*/ 34014 h 99381"/>
                <a:gd name="connsiteX25" fmla="*/ 2417 w 95621"/>
                <a:gd name="connsiteY25" fmla="*/ 27645 h 99381"/>
                <a:gd name="connsiteX26" fmla="*/ 8881 w 95621"/>
                <a:gd name="connsiteY26" fmla="*/ 6611 h 99381"/>
                <a:gd name="connsiteX27" fmla="*/ 9653 w 95621"/>
                <a:gd name="connsiteY27" fmla="*/ -46 h 99381"/>
                <a:gd name="connsiteX28" fmla="*/ 15973 w 95621"/>
                <a:gd name="connsiteY28" fmla="*/ 8493 h 99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95621" h="99381">
                  <a:moveTo>
                    <a:pt x="16311" y="8638"/>
                  </a:moveTo>
                  <a:lnTo>
                    <a:pt x="16311" y="1932"/>
                  </a:lnTo>
                  <a:cubicBezTo>
                    <a:pt x="23987" y="7576"/>
                    <a:pt x="32907" y="11296"/>
                    <a:pt x="42314" y="12787"/>
                  </a:cubicBezTo>
                  <a:cubicBezTo>
                    <a:pt x="42647" y="16453"/>
                    <a:pt x="43472" y="20052"/>
                    <a:pt x="44774" y="23497"/>
                  </a:cubicBezTo>
                  <a:cubicBezTo>
                    <a:pt x="45937" y="26406"/>
                    <a:pt x="47934" y="28905"/>
                    <a:pt x="50515" y="30685"/>
                  </a:cubicBezTo>
                  <a:cubicBezTo>
                    <a:pt x="50515" y="29286"/>
                    <a:pt x="50130" y="27935"/>
                    <a:pt x="49985" y="26536"/>
                  </a:cubicBezTo>
                  <a:cubicBezTo>
                    <a:pt x="51900" y="24442"/>
                    <a:pt x="54259" y="22792"/>
                    <a:pt x="56884" y="21712"/>
                  </a:cubicBezTo>
                  <a:cubicBezTo>
                    <a:pt x="59769" y="20559"/>
                    <a:pt x="63054" y="21055"/>
                    <a:pt x="65471" y="23014"/>
                  </a:cubicBezTo>
                  <a:cubicBezTo>
                    <a:pt x="66778" y="24423"/>
                    <a:pt x="67632" y="26184"/>
                    <a:pt x="67931" y="28080"/>
                  </a:cubicBezTo>
                  <a:cubicBezTo>
                    <a:pt x="68665" y="31809"/>
                    <a:pt x="67936" y="35673"/>
                    <a:pt x="65905" y="38886"/>
                  </a:cubicBezTo>
                  <a:cubicBezTo>
                    <a:pt x="64757" y="40628"/>
                    <a:pt x="63223" y="42085"/>
                    <a:pt x="61418" y="43132"/>
                  </a:cubicBezTo>
                  <a:cubicBezTo>
                    <a:pt x="66961" y="54020"/>
                    <a:pt x="79934" y="58825"/>
                    <a:pt x="91233" y="54179"/>
                  </a:cubicBezTo>
                  <a:cubicBezTo>
                    <a:pt x="90688" y="55467"/>
                    <a:pt x="90220" y="56789"/>
                    <a:pt x="89834" y="58135"/>
                  </a:cubicBezTo>
                  <a:cubicBezTo>
                    <a:pt x="90461" y="65111"/>
                    <a:pt x="92357" y="71913"/>
                    <a:pt x="95430" y="78204"/>
                  </a:cubicBezTo>
                  <a:lnTo>
                    <a:pt x="95430" y="78735"/>
                  </a:lnTo>
                  <a:cubicBezTo>
                    <a:pt x="84194" y="82344"/>
                    <a:pt x="73586" y="87665"/>
                    <a:pt x="63975" y="94511"/>
                  </a:cubicBezTo>
                  <a:lnTo>
                    <a:pt x="63638" y="94511"/>
                  </a:lnTo>
                  <a:cubicBezTo>
                    <a:pt x="61708" y="96199"/>
                    <a:pt x="59730" y="97791"/>
                    <a:pt x="57704" y="99335"/>
                  </a:cubicBezTo>
                  <a:cubicBezTo>
                    <a:pt x="56271" y="89648"/>
                    <a:pt x="54109" y="80086"/>
                    <a:pt x="51239" y="70727"/>
                  </a:cubicBezTo>
                  <a:cubicBezTo>
                    <a:pt x="47211" y="72526"/>
                    <a:pt x="42961" y="73776"/>
                    <a:pt x="38599" y="74441"/>
                  </a:cubicBezTo>
                  <a:cubicBezTo>
                    <a:pt x="30543" y="75985"/>
                    <a:pt x="22240" y="73457"/>
                    <a:pt x="16407" y="67687"/>
                  </a:cubicBezTo>
                  <a:cubicBezTo>
                    <a:pt x="12910" y="63268"/>
                    <a:pt x="10739" y="57947"/>
                    <a:pt x="10136" y="52346"/>
                  </a:cubicBezTo>
                  <a:cubicBezTo>
                    <a:pt x="9412" y="47522"/>
                    <a:pt x="9123" y="42360"/>
                    <a:pt x="8061" y="37535"/>
                  </a:cubicBezTo>
                  <a:cubicBezTo>
                    <a:pt x="6783" y="37728"/>
                    <a:pt x="5480" y="37728"/>
                    <a:pt x="4202" y="37535"/>
                  </a:cubicBezTo>
                  <a:cubicBezTo>
                    <a:pt x="2205" y="37309"/>
                    <a:pt x="521" y="35929"/>
                    <a:pt x="-92" y="34014"/>
                  </a:cubicBezTo>
                  <a:cubicBezTo>
                    <a:pt x="-622" y="31794"/>
                    <a:pt x="1066" y="29623"/>
                    <a:pt x="2417" y="27645"/>
                  </a:cubicBezTo>
                  <a:cubicBezTo>
                    <a:pt x="6151" y="21219"/>
                    <a:pt x="8365" y="14026"/>
                    <a:pt x="8881" y="6611"/>
                  </a:cubicBezTo>
                  <a:cubicBezTo>
                    <a:pt x="9171" y="4392"/>
                    <a:pt x="9412" y="2125"/>
                    <a:pt x="9653" y="-46"/>
                  </a:cubicBezTo>
                  <a:cubicBezTo>
                    <a:pt x="10917" y="3336"/>
                    <a:pt x="13108" y="6293"/>
                    <a:pt x="15973" y="8493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id="{F542196E-53D1-4FE6-9D36-3D4658D339B5}"/>
                </a:ext>
              </a:extLst>
            </p:cNvPr>
            <p:cNvSpPr/>
            <p:nvPr/>
          </p:nvSpPr>
          <p:spPr>
            <a:xfrm>
              <a:off x="10542360" y="3983011"/>
              <a:ext cx="281566" cy="209767"/>
            </a:xfrm>
            <a:custGeom>
              <a:avLst/>
              <a:gdLst>
                <a:gd name="connsiteX0" fmla="*/ 47588 w 281566"/>
                <a:gd name="connsiteY0" fmla="*/ 208370 h 209767"/>
                <a:gd name="connsiteX1" fmla="*/ 10199 w 281566"/>
                <a:gd name="connsiteY1" fmla="*/ 209721 h 209767"/>
                <a:gd name="connsiteX2" fmla="*/ 551 w 281566"/>
                <a:gd name="connsiteY2" fmla="*/ 35611 h 209767"/>
                <a:gd name="connsiteX3" fmla="*/ 4217 w 281566"/>
                <a:gd name="connsiteY3" fmla="*/ 14432 h 209767"/>
                <a:gd name="connsiteX4" fmla="*/ 20041 w 281566"/>
                <a:gd name="connsiteY4" fmla="*/ 972 h 209767"/>
                <a:gd name="connsiteX5" fmla="*/ 175433 w 281566"/>
                <a:gd name="connsiteY5" fmla="*/ 16941 h 209767"/>
                <a:gd name="connsiteX6" fmla="*/ 194248 w 281566"/>
                <a:gd name="connsiteY6" fmla="*/ 20415 h 209767"/>
                <a:gd name="connsiteX7" fmla="*/ 281375 w 281566"/>
                <a:gd name="connsiteY7" fmla="*/ 20125 h 209767"/>
                <a:gd name="connsiteX8" fmla="*/ 221601 w 281566"/>
                <a:gd name="connsiteY8" fmla="*/ 94323 h 209767"/>
                <a:gd name="connsiteX9" fmla="*/ 196563 w 281566"/>
                <a:gd name="connsiteY9" fmla="*/ 94950 h 209767"/>
                <a:gd name="connsiteX10" fmla="*/ 69201 w 281566"/>
                <a:gd name="connsiteY10" fmla="*/ 71070 h 209767"/>
                <a:gd name="connsiteX11" fmla="*/ 53715 w 281566"/>
                <a:gd name="connsiteY11" fmla="*/ 66246 h 209767"/>
                <a:gd name="connsiteX12" fmla="*/ 69491 w 281566"/>
                <a:gd name="connsiteY12" fmla="*/ 90078 h 209767"/>
                <a:gd name="connsiteX13" fmla="*/ 71662 w 281566"/>
                <a:gd name="connsiteY13" fmla="*/ 206826 h 209767"/>
                <a:gd name="connsiteX14" fmla="*/ 47588 w 281566"/>
                <a:gd name="connsiteY14" fmla="*/ 208370 h 20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1566" h="209767">
                  <a:moveTo>
                    <a:pt x="47588" y="208370"/>
                  </a:moveTo>
                  <a:cubicBezTo>
                    <a:pt x="35093" y="208804"/>
                    <a:pt x="22743" y="208901"/>
                    <a:pt x="10199" y="209721"/>
                  </a:cubicBezTo>
                  <a:cubicBezTo>
                    <a:pt x="3494" y="151829"/>
                    <a:pt x="-2295" y="93937"/>
                    <a:pt x="551" y="35611"/>
                  </a:cubicBezTo>
                  <a:cubicBezTo>
                    <a:pt x="469" y="28389"/>
                    <a:pt x="1714" y="21211"/>
                    <a:pt x="4217" y="14432"/>
                  </a:cubicBezTo>
                  <a:cubicBezTo>
                    <a:pt x="6866" y="7548"/>
                    <a:pt x="12824" y="2483"/>
                    <a:pt x="20041" y="972"/>
                  </a:cubicBezTo>
                  <a:cubicBezTo>
                    <a:pt x="46961" y="-3611"/>
                    <a:pt x="115177" y="8257"/>
                    <a:pt x="175433" y="16941"/>
                  </a:cubicBezTo>
                  <a:cubicBezTo>
                    <a:pt x="181752" y="17858"/>
                    <a:pt x="194248" y="20415"/>
                    <a:pt x="194248" y="20415"/>
                  </a:cubicBezTo>
                  <a:cubicBezTo>
                    <a:pt x="223256" y="18509"/>
                    <a:pt x="252356" y="18413"/>
                    <a:pt x="281375" y="20125"/>
                  </a:cubicBezTo>
                  <a:cubicBezTo>
                    <a:pt x="279686" y="50518"/>
                    <a:pt x="267433" y="87666"/>
                    <a:pt x="221601" y="94323"/>
                  </a:cubicBezTo>
                  <a:cubicBezTo>
                    <a:pt x="213294" y="95293"/>
                    <a:pt x="204909" y="95505"/>
                    <a:pt x="196563" y="94950"/>
                  </a:cubicBezTo>
                  <a:cubicBezTo>
                    <a:pt x="158210" y="92924"/>
                    <a:pt x="103213" y="80477"/>
                    <a:pt x="69201" y="71070"/>
                  </a:cubicBezTo>
                  <a:cubicBezTo>
                    <a:pt x="63364" y="69430"/>
                    <a:pt x="58105" y="67886"/>
                    <a:pt x="53715" y="66246"/>
                  </a:cubicBezTo>
                  <a:cubicBezTo>
                    <a:pt x="57159" y="75253"/>
                    <a:pt x="62544" y="83391"/>
                    <a:pt x="69491" y="90078"/>
                  </a:cubicBezTo>
                  <a:cubicBezTo>
                    <a:pt x="70118" y="128335"/>
                    <a:pt x="71420" y="170403"/>
                    <a:pt x="71662" y="206826"/>
                  </a:cubicBezTo>
                  <a:cubicBezTo>
                    <a:pt x="63556" y="207743"/>
                    <a:pt x="55548" y="208177"/>
                    <a:pt x="47588" y="208370"/>
                  </a:cubicBezTo>
                  <a:close/>
                </a:path>
              </a:pathLst>
            </a:custGeom>
            <a:solidFill>
              <a:srgbClr val="021D44">
                <a:lumMod val="90000"/>
                <a:lumOff val="10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DAC6D9EC-C276-4D11-85FD-22EEEE316579}"/>
                </a:ext>
              </a:extLst>
            </p:cNvPr>
            <p:cNvSpPr/>
            <p:nvPr/>
          </p:nvSpPr>
          <p:spPr>
            <a:xfrm>
              <a:off x="10675144" y="3910411"/>
              <a:ext cx="23156" cy="27450"/>
            </a:xfrm>
            <a:custGeom>
              <a:avLst/>
              <a:gdLst>
                <a:gd name="connsiteX0" fmla="*/ 14233 w 23156"/>
                <a:gd name="connsiteY0" fmla="*/ -46 h 27450"/>
                <a:gd name="connsiteX1" fmla="*/ 22965 w 23156"/>
                <a:gd name="connsiteY1" fmla="*/ 27404 h 27450"/>
                <a:gd name="connsiteX2" fmla="*/ -192 w 23156"/>
                <a:gd name="connsiteY2" fmla="*/ 15006 h 27450"/>
                <a:gd name="connsiteX3" fmla="*/ 14233 w 23156"/>
                <a:gd name="connsiteY3" fmla="*/ -46 h 27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156" h="27450">
                  <a:moveTo>
                    <a:pt x="14233" y="-46"/>
                  </a:moveTo>
                  <a:lnTo>
                    <a:pt x="22965" y="27404"/>
                  </a:lnTo>
                  <a:cubicBezTo>
                    <a:pt x="14990" y="23771"/>
                    <a:pt x="7257" y="19627"/>
                    <a:pt x="-192" y="15006"/>
                  </a:cubicBezTo>
                  <a:cubicBezTo>
                    <a:pt x="5163" y="9554"/>
                    <a:pt x="10036" y="4392"/>
                    <a:pt x="14233" y="-46"/>
                  </a:cubicBezTo>
                  <a:close/>
                </a:path>
              </a:pathLst>
            </a:custGeom>
            <a:solidFill>
              <a:srgbClr val="FFFFF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FC780F1D-2855-4308-B418-FD6F5C097A76}"/>
                </a:ext>
              </a:extLst>
            </p:cNvPr>
            <p:cNvSpPr/>
            <p:nvPr/>
          </p:nvSpPr>
          <p:spPr>
            <a:xfrm>
              <a:off x="10664565" y="3673628"/>
              <a:ext cx="98956" cy="95942"/>
            </a:xfrm>
            <a:custGeom>
              <a:avLst/>
              <a:gdLst>
                <a:gd name="connsiteX0" fmla="*/ 7927 w 98956"/>
                <a:gd name="connsiteY0" fmla="*/ 42075 h 95942"/>
                <a:gd name="connsiteX1" fmla="*/ 7927 w 98956"/>
                <a:gd name="connsiteY1" fmla="*/ 48781 h 95942"/>
                <a:gd name="connsiteX2" fmla="*/ 7927 w 98956"/>
                <a:gd name="connsiteY2" fmla="*/ 48781 h 95942"/>
                <a:gd name="connsiteX3" fmla="*/ 1607 w 98956"/>
                <a:gd name="connsiteY3" fmla="*/ 40242 h 95942"/>
                <a:gd name="connsiteX4" fmla="*/ -178 w 98956"/>
                <a:gd name="connsiteY4" fmla="*/ 29677 h 95942"/>
                <a:gd name="connsiteX5" fmla="*/ 27899 w 98956"/>
                <a:gd name="connsiteY5" fmla="*/ 4301 h 95942"/>
                <a:gd name="connsiteX6" fmla="*/ 94432 w 98956"/>
                <a:gd name="connsiteY6" fmla="*/ 29927 h 95942"/>
                <a:gd name="connsiteX7" fmla="*/ 97563 w 98956"/>
                <a:gd name="connsiteY7" fmla="*/ 61324 h 95942"/>
                <a:gd name="connsiteX8" fmla="*/ 83090 w 98956"/>
                <a:gd name="connsiteY8" fmla="*/ 94130 h 95942"/>
                <a:gd name="connsiteX9" fmla="*/ 53275 w 98956"/>
                <a:gd name="connsiteY9" fmla="*/ 83082 h 95942"/>
                <a:gd name="connsiteX10" fmla="*/ 57762 w 98956"/>
                <a:gd name="connsiteY10" fmla="*/ 78836 h 95942"/>
                <a:gd name="connsiteX11" fmla="*/ 59788 w 98956"/>
                <a:gd name="connsiteY11" fmla="*/ 68030 h 95942"/>
                <a:gd name="connsiteX12" fmla="*/ 57328 w 98956"/>
                <a:gd name="connsiteY12" fmla="*/ 62964 h 95942"/>
                <a:gd name="connsiteX13" fmla="*/ 48741 w 98956"/>
                <a:gd name="connsiteY13" fmla="*/ 61662 h 95942"/>
                <a:gd name="connsiteX14" fmla="*/ 41842 w 98956"/>
                <a:gd name="connsiteY14" fmla="*/ 66486 h 95942"/>
                <a:gd name="connsiteX15" fmla="*/ 42372 w 98956"/>
                <a:gd name="connsiteY15" fmla="*/ 70635 h 95942"/>
                <a:gd name="connsiteX16" fmla="*/ 36631 w 98956"/>
                <a:gd name="connsiteY16" fmla="*/ 63447 h 95942"/>
                <a:gd name="connsiteX17" fmla="*/ 34171 w 98956"/>
                <a:gd name="connsiteY17" fmla="*/ 52737 h 95942"/>
                <a:gd name="connsiteX18" fmla="*/ 7927 w 98956"/>
                <a:gd name="connsiteY18" fmla="*/ 42075 h 95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8956" h="95942">
                  <a:moveTo>
                    <a:pt x="7927" y="42075"/>
                  </a:moveTo>
                  <a:lnTo>
                    <a:pt x="7927" y="48781"/>
                  </a:lnTo>
                  <a:lnTo>
                    <a:pt x="7927" y="48781"/>
                  </a:lnTo>
                  <a:cubicBezTo>
                    <a:pt x="5061" y="46581"/>
                    <a:pt x="2871" y="43624"/>
                    <a:pt x="1607" y="40242"/>
                  </a:cubicBezTo>
                  <a:cubicBezTo>
                    <a:pt x="314" y="36875"/>
                    <a:pt x="-294" y="33280"/>
                    <a:pt x="-178" y="29677"/>
                  </a:cubicBezTo>
                  <a:cubicBezTo>
                    <a:pt x="112" y="22488"/>
                    <a:pt x="2909" y="7437"/>
                    <a:pt x="27899" y="4301"/>
                  </a:cubicBezTo>
                  <a:cubicBezTo>
                    <a:pt x="53348" y="-6993"/>
                    <a:pt x="83133" y="4479"/>
                    <a:pt x="94432" y="29927"/>
                  </a:cubicBezTo>
                  <a:cubicBezTo>
                    <a:pt x="98807" y="39788"/>
                    <a:pt x="99903" y="50793"/>
                    <a:pt x="97563" y="61324"/>
                  </a:cubicBezTo>
                  <a:cubicBezTo>
                    <a:pt x="94861" y="73240"/>
                    <a:pt x="87432" y="82889"/>
                    <a:pt x="83090" y="94130"/>
                  </a:cubicBezTo>
                  <a:cubicBezTo>
                    <a:pt x="71791" y="98775"/>
                    <a:pt x="58819" y="93970"/>
                    <a:pt x="53275" y="83082"/>
                  </a:cubicBezTo>
                  <a:cubicBezTo>
                    <a:pt x="55080" y="82035"/>
                    <a:pt x="56614" y="80578"/>
                    <a:pt x="57762" y="78836"/>
                  </a:cubicBezTo>
                  <a:cubicBezTo>
                    <a:pt x="59793" y="75628"/>
                    <a:pt x="60522" y="71759"/>
                    <a:pt x="59788" y="68030"/>
                  </a:cubicBezTo>
                  <a:cubicBezTo>
                    <a:pt x="59489" y="66134"/>
                    <a:pt x="58635" y="64368"/>
                    <a:pt x="57328" y="62964"/>
                  </a:cubicBezTo>
                  <a:cubicBezTo>
                    <a:pt x="54911" y="61006"/>
                    <a:pt x="51626" y="60509"/>
                    <a:pt x="48741" y="61662"/>
                  </a:cubicBezTo>
                  <a:cubicBezTo>
                    <a:pt x="46111" y="62743"/>
                    <a:pt x="43757" y="64392"/>
                    <a:pt x="41842" y="66486"/>
                  </a:cubicBezTo>
                  <a:cubicBezTo>
                    <a:pt x="41842" y="67885"/>
                    <a:pt x="42228" y="69236"/>
                    <a:pt x="42372" y="70635"/>
                  </a:cubicBezTo>
                  <a:cubicBezTo>
                    <a:pt x="39792" y="68855"/>
                    <a:pt x="37794" y="66356"/>
                    <a:pt x="36631" y="63447"/>
                  </a:cubicBezTo>
                  <a:cubicBezTo>
                    <a:pt x="35329" y="60002"/>
                    <a:pt x="34504" y="56403"/>
                    <a:pt x="34171" y="52737"/>
                  </a:cubicBezTo>
                  <a:cubicBezTo>
                    <a:pt x="24696" y="51343"/>
                    <a:pt x="15694" y="47686"/>
                    <a:pt x="7927" y="42075"/>
                  </a:cubicBezTo>
                  <a:close/>
                </a:path>
              </a:pathLst>
            </a:custGeom>
            <a:solidFill>
              <a:srgbClr val="402F6D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id="{5311AE9E-3D79-46E1-90F6-D5CF9EAC6713}"/>
                </a:ext>
              </a:extLst>
            </p:cNvPr>
            <p:cNvSpPr/>
            <p:nvPr/>
          </p:nvSpPr>
          <p:spPr>
            <a:xfrm>
              <a:off x="10639854" y="3858765"/>
              <a:ext cx="12905" cy="21445"/>
            </a:xfrm>
            <a:custGeom>
              <a:avLst/>
              <a:gdLst>
                <a:gd name="connsiteX0" fmla="*/ 12713 w 12905"/>
                <a:gd name="connsiteY0" fmla="*/ 9965 h 21445"/>
                <a:gd name="connsiteX1" fmla="*/ 2679 w 12905"/>
                <a:gd name="connsiteY1" fmla="*/ 21399 h 21445"/>
                <a:gd name="connsiteX2" fmla="*/ 2679 w 12905"/>
                <a:gd name="connsiteY2" fmla="*/ 19132 h 21445"/>
                <a:gd name="connsiteX3" fmla="*/ 25 w 12905"/>
                <a:gd name="connsiteY3" fmla="*/ 4369 h 21445"/>
                <a:gd name="connsiteX4" fmla="*/ 25 w 12905"/>
                <a:gd name="connsiteY4" fmla="*/ 1378 h 21445"/>
                <a:gd name="connsiteX5" fmla="*/ 4850 w 12905"/>
                <a:gd name="connsiteY5" fmla="*/ 413 h 21445"/>
                <a:gd name="connsiteX6" fmla="*/ 12713 w 12905"/>
                <a:gd name="connsiteY6" fmla="*/ 9965 h 2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05" h="21445">
                  <a:moveTo>
                    <a:pt x="12713" y="9965"/>
                  </a:moveTo>
                  <a:lnTo>
                    <a:pt x="2679" y="21399"/>
                  </a:lnTo>
                  <a:cubicBezTo>
                    <a:pt x="2727" y="20642"/>
                    <a:pt x="2727" y="19889"/>
                    <a:pt x="2679" y="19132"/>
                  </a:cubicBezTo>
                  <a:cubicBezTo>
                    <a:pt x="1810" y="14307"/>
                    <a:pt x="894" y="9483"/>
                    <a:pt x="25" y="4369"/>
                  </a:cubicBezTo>
                  <a:cubicBezTo>
                    <a:pt x="-264" y="3395"/>
                    <a:pt x="-264" y="2353"/>
                    <a:pt x="25" y="1378"/>
                  </a:cubicBezTo>
                  <a:cubicBezTo>
                    <a:pt x="894" y="-310"/>
                    <a:pt x="3306" y="-310"/>
                    <a:pt x="4850" y="413"/>
                  </a:cubicBezTo>
                  <a:cubicBezTo>
                    <a:pt x="8651" y="2406"/>
                    <a:pt x="11488" y="5850"/>
                    <a:pt x="12713" y="9965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19C0CCCE-5082-4E2A-A0D1-A0CD02764C82}"/>
                </a:ext>
              </a:extLst>
            </p:cNvPr>
            <p:cNvSpPr/>
            <p:nvPr/>
          </p:nvSpPr>
          <p:spPr>
            <a:xfrm>
              <a:off x="10501999" y="3791973"/>
              <a:ext cx="322132" cy="211208"/>
            </a:xfrm>
            <a:custGeom>
              <a:avLst/>
              <a:gdLst>
                <a:gd name="connsiteX0" fmla="*/ 321591 w 322132"/>
                <a:gd name="connsiteY0" fmla="*/ 194036 h 211208"/>
                <a:gd name="connsiteX1" fmla="*/ 251059 w 322132"/>
                <a:gd name="connsiteY1" fmla="*/ -46 h 211208"/>
                <a:gd name="connsiteX2" fmla="*/ 249756 w 322132"/>
                <a:gd name="connsiteY2" fmla="*/ 340 h 211208"/>
                <a:gd name="connsiteX3" fmla="*/ 218302 w 322132"/>
                <a:gd name="connsiteY3" fmla="*/ 16115 h 211208"/>
                <a:gd name="connsiteX4" fmla="*/ 217964 w 322132"/>
                <a:gd name="connsiteY4" fmla="*/ 16115 h 211208"/>
                <a:gd name="connsiteX5" fmla="*/ 212030 w 322132"/>
                <a:gd name="connsiteY5" fmla="*/ 20940 h 211208"/>
                <a:gd name="connsiteX6" fmla="*/ 170396 w 322132"/>
                <a:gd name="connsiteY6" fmla="*/ 53745 h 211208"/>
                <a:gd name="connsiteX7" fmla="*/ 150568 w 322132"/>
                <a:gd name="connsiteY7" fmla="*/ 76564 h 211208"/>
                <a:gd name="connsiteX8" fmla="*/ 140534 w 322132"/>
                <a:gd name="connsiteY8" fmla="*/ 87998 h 211208"/>
                <a:gd name="connsiteX9" fmla="*/ 140534 w 322132"/>
                <a:gd name="connsiteY9" fmla="*/ 87998 h 211208"/>
                <a:gd name="connsiteX10" fmla="*/ 137060 w 322132"/>
                <a:gd name="connsiteY10" fmla="*/ 91954 h 211208"/>
                <a:gd name="connsiteX11" fmla="*/ 117763 w 322132"/>
                <a:gd name="connsiteY11" fmla="*/ 114049 h 211208"/>
                <a:gd name="connsiteX12" fmla="*/ 105992 w 322132"/>
                <a:gd name="connsiteY12" fmla="*/ 127605 h 211208"/>
                <a:gd name="connsiteX13" fmla="*/ 13557 w 322132"/>
                <a:gd name="connsiteY13" fmla="*/ 100396 h 211208"/>
                <a:gd name="connsiteX14" fmla="*/ 13557 w 322132"/>
                <a:gd name="connsiteY14" fmla="*/ 100396 h 211208"/>
                <a:gd name="connsiteX15" fmla="*/ 13557 w 322132"/>
                <a:gd name="connsiteY15" fmla="*/ 100879 h 211208"/>
                <a:gd name="connsiteX16" fmla="*/ -192 w 322132"/>
                <a:gd name="connsiteY16" fmla="*/ 133925 h 211208"/>
                <a:gd name="connsiteX17" fmla="*/ 48775 w 322132"/>
                <a:gd name="connsiteY17" fmla="*/ 158337 h 211208"/>
                <a:gd name="connsiteX18" fmla="*/ 88913 w 322132"/>
                <a:gd name="connsiteY18" fmla="*/ 173099 h 211208"/>
                <a:gd name="connsiteX19" fmla="*/ 126784 w 322132"/>
                <a:gd name="connsiteY19" fmla="*/ 167261 h 211208"/>
                <a:gd name="connsiteX20" fmla="*/ 127170 w 322132"/>
                <a:gd name="connsiteY20" fmla="*/ 168130 h 211208"/>
                <a:gd name="connsiteX21" fmla="*/ 173098 w 322132"/>
                <a:gd name="connsiteY21" fmla="*/ 133154 h 211208"/>
                <a:gd name="connsiteX22" fmla="*/ 187571 w 322132"/>
                <a:gd name="connsiteY22" fmla="*/ 118102 h 211208"/>
                <a:gd name="connsiteX23" fmla="*/ 196303 w 322132"/>
                <a:gd name="connsiteY23" fmla="*/ 145552 h 211208"/>
                <a:gd name="connsiteX24" fmla="*/ 215938 w 322132"/>
                <a:gd name="connsiteY24" fmla="*/ 207689 h 211208"/>
                <a:gd name="connsiteX25" fmla="*/ 234705 w 322132"/>
                <a:gd name="connsiteY25" fmla="*/ 210343 h 211208"/>
                <a:gd name="connsiteX26" fmla="*/ 234705 w 322132"/>
                <a:gd name="connsiteY26" fmla="*/ 211163 h 211208"/>
                <a:gd name="connsiteX27" fmla="*/ 321832 w 322132"/>
                <a:gd name="connsiteY27" fmla="*/ 210873 h 211208"/>
                <a:gd name="connsiteX28" fmla="*/ 321591 w 322132"/>
                <a:gd name="connsiteY28" fmla="*/ 194036 h 211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22132" h="211208">
                  <a:moveTo>
                    <a:pt x="321591" y="194036"/>
                  </a:moveTo>
                  <a:cubicBezTo>
                    <a:pt x="316236" y="147192"/>
                    <a:pt x="270356" y="41395"/>
                    <a:pt x="251059" y="-46"/>
                  </a:cubicBezTo>
                  <a:lnTo>
                    <a:pt x="249756" y="340"/>
                  </a:lnTo>
                  <a:cubicBezTo>
                    <a:pt x="238520" y="3948"/>
                    <a:pt x="227912" y="9270"/>
                    <a:pt x="218302" y="16115"/>
                  </a:cubicBezTo>
                  <a:lnTo>
                    <a:pt x="217964" y="16115"/>
                  </a:lnTo>
                  <a:cubicBezTo>
                    <a:pt x="216034" y="17804"/>
                    <a:pt x="214056" y="19396"/>
                    <a:pt x="212030" y="20940"/>
                  </a:cubicBezTo>
                  <a:cubicBezTo>
                    <a:pt x="198233" y="32036"/>
                    <a:pt x="184049" y="42601"/>
                    <a:pt x="170396" y="53745"/>
                  </a:cubicBezTo>
                  <a:lnTo>
                    <a:pt x="150568" y="76564"/>
                  </a:lnTo>
                  <a:lnTo>
                    <a:pt x="140534" y="87998"/>
                  </a:lnTo>
                  <a:lnTo>
                    <a:pt x="140534" y="87998"/>
                  </a:lnTo>
                  <a:lnTo>
                    <a:pt x="137060" y="91954"/>
                  </a:lnTo>
                  <a:lnTo>
                    <a:pt x="117763" y="114049"/>
                  </a:lnTo>
                  <a:lnTo>
                    <a:pt x="105992" y="127605"/>
                  </a:lnTo>
                  <a:cubicBezTo>
                    <a:pt x="74826" y="119694"/>
                    <a:pt x="44013" y="110624"/>
                    <a:pt x="13557" y="100396"/>
                  </a:cubicBezTo>
                  <a:lnTo>
                    <a:pt x="13557" y="100396"/>
                  </a:lnTo>
                  <a:lnTo>
                    <a:pt x="13557" y="100879"/>
                  </a:lnTo>
                  <a:cubicBezTo>
                    <a:pt x="8974" y="111926"/>
                    <a:pt x="4343" y="122878"/>
                    <a:pt x="-192" y="133925"/>
                  </a:cubicBezTo>
                  <a:cubicBezTo>
                    <a:pt x="15150" y="143574"/>
                    <a:pt x="31697" y="149604"/>
                    <a:pt x="48775" y="158337"/>
                  </a:cubicBezTo>
                  <a:cubicBezTo>
                    <a:pt x="61371" y="165173"/>
                    <a:pt x="74889" y="170142"/>
                    <a:pt x="88913" y="173099"/>
                  </a:cubicBezTo>
                  <a:cubicBezTo>
                    <a:pt x="101838" y="175000"/>
                    <a:pt x="115032" y="172969"/>
                    <a:pt x="126784" y="167261"/>
                  </a:cubicBezTo>
                  <a:lnTo>
                    <a:pt x="127170" y="168130"/>
                  </a:lnTo>
                  <a:cubicBezTo>
                    <a:pt x="144249" y="160411"/>
                    <a:pt x="160120" y="146227"/>
                    <a:pt x="173098" y="133154"/>
                  </a:cubicBezTo>
                  <a:cubicBezTo>
                    <a:pt x="178453" y="127702"/>
                    <a:pt x="183325" y="122540"/>
                    <a:pt x="187571" y="118102"/>
                  </a:cubicBezTo>
                  <a:lnTo>
                    <a:pt x="196303" y="145552"/>
                  </a:lnTo>
                  <a:cubicBezTo>
                    <a:pt x="202734" y="166297"/>
                    <a:pt x="209280" y="187007"/>
                    <a:pt x="215938" y="207689"/>
                  </a:cubicBezTo>
                  <a:lnTo>
                    <a:pt x="234705" y="210343"/>
                  </a:lnTo>
                  <a:lnTo>
                    <a:pt x="234705" y="211163"/>
                  </a:lnTo>
                  <a:cubicBezTo>
                    <a:pt x="263713" y="209257"/>
                    <a:pt x="292814" y="209161"/>
                    <a:pt x="321832" y="210873"/>
                  </a:cubicBezTo>
                  <a:cubicBezTo>
                    <a:pt x="322034" y="205263"/>
                    <a:pt x="321952" y="199642"/>
                    <a:pt x="321591" y="194036"/>
                  </a:cubicBezTo>
                  <a:close/>
                </a:path>
              </a:pathLst>
            </a:custGeom>
            <a:solidFill>
              <a:srgbClr val="FFFFF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id="{8645562B-4A85-43AD-988B-EFD63100E36D}"/>
                </a:ext>
              </a:extLst>
            </p:cNvPr>
            <p:cNvSpPr/>
            <p:nvPr/>
          </p:nvSpPr>
          <p:spPr>
            <a:xfrm>
              <a:off x="10594771" y="3884552"/>
              <a:ext cx="44383" cy="22095"/>
            </a:xfrm>
            <a:custGeom>
              <a:avLst/>
              <a:gdLst>
                <a:gd name="connsiteX0" fmla="*/ 41297 w 44383"/>
                <a:gd name="connsiteY0" fmla="*/ -46 h 22095"/>
                <a:gd name="connsiteX1" fmla="*/ 41297 w 44383"/>
                <a:gd name="connsiteY1" fmla="*/ -46 h 22095"/>
                <a:gd name="connsiteX2" fmla="*/ 43372 w 44383"/>
                <a:gd name="connsiteY2" fmla="*/ -46 h 22095"/>
                <a:gd name="connsiteX3" fmla="*/ 44192 w 44383"/>
                <a:gd name="connsiteY3" fmla="*/ -46 h 22095"/>
                <a:gd name="connsiteX4" fmla="*/ 24895 w 44383"/>
                <a:gd name="connsiteY4" fmla="*/ 22049 h 22095"/>
                <a:gd name="connsiteX5" fmla="*/ 23303 w 44383"/>
                <a:gd name="connsiteY5" fmla="*/ 21036 h 22095"/>
                <a:gd name="connsiteX6" fmla="*/ 17176 w 44383"/>
                <a:gd name="connsiteY6" fmla="*/ 13896 h 22095"/>
                <a:gd name="connsiteX7" fmla="*/ 9698 w 44383"/>
                <a:gd name="connsiteY7" fmla="*/ 11243 h 22095"/>
                <a:gd name="connsiteX8" fmla="*/ -192 w 44383"/>
                <a:gd name="connsiteY8" fmla="*/ 388 h 22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383" h="22095">
                  <a:moveTo>
                    <a:pt x="41297" y="-46"/>
                  </a:moveTo>
                  <a:lnTo>
                    <a:pt x="41297" y="-46"/>
                  </a:lnTo>
                  <a:cubicBezTo>
                    <a:pt x="41982" y="74"/>
                    <a:pt x="42687" y="74"/>
                    <a:pt x="43372" y="-46"/>
                  </a:cubicBezTo>
                  <a:cubicBezTo>
                    <a:pt x="43642" y="2"/>
                    <a:pt x="43922" y="2"/>
                    <a:pt x="44192" y="-46"/>
                  </a:cubicBezTo>
                  <a:lnTo>
                    <a:pt x="24895" y="22049"/>
                  </a:lnTo>
                  <a:cubicBezTo>
                    <a:pt x="24321" y="21784"/>
                    <a:pt x="23790" y="21441"/>
                    <a:pt x="23303" y="21036"/>
                  </a:cubicBezTo>
                  <a:cubicBezTo>
                    <a:pt x="20890" y="19010"/>
                    <a:pt x="19781" y="15729"/>
                    <a:pt x="17176" y="13896"/>
                  </a:cubicBezTo>
                  <a:cubicBezTo>
                    <a:pt x="14831" y="12632"/>
                    <a:pt x="12313" y="11740"/>
                    <a:pt x="9698" y="11243"/>
                  </a:cubicBezTo>
                  <a:cubicBezTo>
                    <a:pt x="4811" y="9482"/>
                    <a:pt x="1111" y="5420"/>
                    <a:pt x="-192" y="388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21" name="Freeform: Shape 920">
              <a:extLst>
                <a:ext uri="{FF2B5EF4-FFF2-40B4-BE49-F238E27FC236}">
                  <a16:creationId xmlns:a16="http://schemas.microsoft.com/office/drawing/2014/main" id="{164C4F30-1017-41E9-933F-0685264B6565}"/>
                </a:ext>
              </a:extLst>
            </p:cNvPr>
            <p:cNvSpPr/>
            <p:nvPr/>
          </p:nvSpPr>
          <p:spPr>
            <a:xfrm>
              <a:off x="10596218" y="4049640"/>
              <a:ext cx="15775" cy="23832"/>
            </a:xfrm>
            <a:custGeom>
              <a:avLst/>
              <a:gdLst>
                <a:gd name="connsiteX0" fmla="*/ 15294 w 15775"/>
                <a:gd name="connsiteY0" fmla="*/ 4489 h 23832"/>
                <a:gd name="connsiteX1" fmla="*/ 15584 w 15775"/>
                <a:gd name="connsiteY1" fmla="*/ 23786 h 23832"/>
                <a:gd name="connsiteX2" fmla="*/ -192 w 15775"/>
                <a:gd name="connsiteY2" fmla="*/ -46 h 23832"/>
                <a:gd name="connsiteX3" fmla="*/ 15294 w 15775"/>
                <a:gd name="connsiteY3" fmla="*/ 4489 h 23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75" h="23832">
                  <a:moveTo>
                    <a:pt x="15294" y="4489"/>
                  </a:moveTo>
                  <a:cubicBezTo>
                    <a:pt x="15294" y="10760"/>
                    <a:pt x="15294" y="17128"/>
                    <a:pt x="15584" y="23786"/>
                  </a:cubicBezTo>
                  <a:cubicBezTo>
                    <a:pt x="8637" y="17100"/>
                    <a:pt x="3253" y="8961"/>
                    <a:pt x="-192" y="-46"/>
                  </a:cubicBezTo>
                  <a:cubicBezTo>
                    <a:pt x="4198" y="1256"/>
                    <a:pt x="9457" y="2800"/>
                    <a:pt x="15294" y="4489"/>
                  </a:cubicBezTo>
                  <a:close/>
                </a:path>
              </a:pathLst>
            </a:custGeom>
            <a:solidFill>
              <a:srgbClr val="5C358B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id="{EEFE8047-B411-4B04-B481-09125B74C124}"/>
                </a:ext>
              </a:extLst>
            </p:cNvPr>
            <p:cNvSpPr/>
            <p:nvPr/>
          </p:nvSpPr>
          <p:spPr>
            <a:xfrm>
              <a:off x="10484186" y="4191427"/>
              <a:ext cx="107063" cy="64253"/>
            </a:xfrm>
            <a:custGeom>
              <a:avLst/>
              <a:gdLst>
                <a:gd name="connsiteX0" fmla="*/ 69338 w 107063"/>
                <a:gd name="connsiteY0" fmla="*/ 9795 h 64253"/>
                <a:gd name="connsiteX1" fmla="*/ 68373 w 107063"/>
                <a:gd name="connsiteY1" fmla="*/ 1304 h 64253"/>
                <a:gd name="connsiteX2" fmla="*/ 105762 w 107063"/>
                <a:gd name="connsiteY2" fmla="*/ -46 h 64253"/>
                <a:gd name="connsiteX3" fmla="*/ 106872 w 107063"/>
                <a:gd name="connsiteY3" fmla="*/ 62670 h 64253"/>
                <a:gd name="connsiteX4" fmla="*/ 8697 w 107063"/>
                <a:gd name="connsiteY4" fmla="*/ 62670 h 64253"/>
                <a:gd name="connsiteX5" fmla="*/ 302 w 107063"/>
                <a:gd name="connsiteY5" fmla="*/ 59004 h 64253"/>
                <a:gd name="connsiteX6" fmla="*/ 1508 w 107063"/>
                <a:gd name="connsiteY6" fmla="*/ 52298 h 64253"/>
                <a:gd name="connsiteX7" fmla="*/ 7394 w 107063"/>
                <a:gd name="connsiteY7" fmla="*/ 48245 h 64253"/>
                <a:gd name="connsiteX8" fmla="*/ 42467 w 107063"/>
                <a:gd name="connsiteY8" fmla="*/ 34544 h 64253"/>
                <a:gd name="connsiteX9" fmla="*/ 69338 w 107063"/>
                <a:gd name="connsiteY9" fmla="*/ 9795 h 64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063" h="64253">
                  <a:moveTo>
                    <a:pt x="69338" y="9795"/>
                  </a:moveTo>
                  <a:cubicBezTo>
                    <a:pt x="69097" y="6949"/>
                    <a:pt x="68711" y="4103"/>
                    <a:pt x="68373" y="1304"/>
                  </a:cubicBezTo>
                  <a:cubicBezTo>
                    <a:pt x="80917" y="484"/>
                    <a:pt x="93267" y="388"/>
                    <a:pt x="105762" y="-46"/>
                  </a:cubicBezTo>
                  <a:cubicBezTo>
                    <a:pt x="105762" y="16356"/>
                    <a:pt x="106148" y="50658"/>
                    <a:pt x="106872" y="62670"/>
                  </a:cubicBezTo>
                  <a:cubicBezTo>
                    <a:pt x="74177" y="64720"/>
                    <a:pt x="41391" y="64720"/>
                    <a:pt x="8697" y="62670"/>
                  </a:cubicBezTo>
                  <a:cubicBezTo>
                    <a:pt x="5512" y="62670"/>
                    <a:pt x="1798" y="61850"/>
                    <a:pt x="302" y="59004"/>
                  </a:cubicBezTo>
                  <a:cubicBezTo>
                    <a:pt x="-663" y="56727"/>
                    <a:pt x="-190" y="54097"/>
                    <a:pt x="1508" y="52298"/>
                  </a:cubicBezTo>
                  <a:cubicBezTo>
                    <a:pt x="3153" y="50537"/>
                    <a:pt x="5160" y="49157"/>
                    <a:pt x="7394" y="48245"/>
                  </a:cubicBezTo>
                  <a:cubicBezTo>
                    <a:pt x="18828" y="42987"/>
                    <a:pt x="31081" y="39803"/>
                    <a:pt x="42467" y="34544"/>
                  </a:cubicBezTo>
                  <a:cubicBezTo>
                    <a:pt x="54161" y="29879"/>
                    <a:pt x="63732" y="21070"/>
                    <a:pt x="69338" y="9795"/>
                  </a:cubicBezTo>
                  <a:close/>
                </a:path>
              </a:pathLst>
            </a:custGeom>
            <a:solidFill>
              <a:srgbClr val="00000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id="{AD49823C-5E79-4173-B081-BE92AC15EDB6}"/>
                </a:ext>
              </a:extLst>
            </p:cNvPr>
            <p:cNvSpPr/>
            <p:nvPr/>
          </p:nvSpPr>
          <p:spPr>
            <a:xfrm>
              <a:off x="10420709" y="3858782"/>
              <a:ext cx="94942" cy="67452"/>
            </a:xfrm>
            <a:custGeom>
              <a:avLst/>
              <a:gdLst>
                <a:gd name="connsiteX0" fmla="*/ 49547 w 94942"/>
                <a:gd name="connsiteY0" fmla="*/ 396 h 67452"/>
                <a:gd name="connsiteX1" fmla="*/ 58086 w 94942"/>
                <a:gd name="connsiteY1" fmla="*/ 11830 h 67452"/>
                <a:gd name="connsiteX2" fmla="*/ 65805 w 94942"/>
                <a:gd name="connsiteY2" fmla="*/ 23939 h 67452"/>
                <a:gd name="connsiteX3" fmla="*/ 65805 w 94942"/>
                <a:gd name="connsiteY3" fmla="*/ 24277 h 67452"/>
                <a:gd name="connsiteX4" fmla="*/ 94751 w 94942"/>
                <a:gd name="connsiteY4" fmla="*/ 34360 h 67452"/>
                <a:gd name="connsiteX5" fmla="*/ 81002 w 94942"/>
                <a:gd name="connsiteY5" fmla="*/ 67406 h 67452"/>
                <a:gd name="connsiteX6" fmla="*/ 65853 w 94942"/>
                <a:gd name="connsiteY6" fmla="*/ 56359 h 67452"/>
                <a:gd name="connsiteX7" fmla="*/ 36425 w 94942"/>
                <a:gd name="connsiteY7" fmla="*/ 49363 h 67452"/>
                <a:gd name="connsiteX8" fmla="*/ 23110 w 94942"/>
                <a:gd name="connsiteY8" fmla="*/ 46517 h 67452"/>
                <a:gd name="connsiteX9" fmla="*/ 16983 w 94942"/>
                <a:gd name="connsiteY9" fmla="*/ 39377 h 67452"/>
                <a:gd name="connsiteX10" fmla="*/ 9457 w 94942"/>
                <a:gd name="connsiteY10" fmla="*/ 36724 h 67452"/>
                <a:gd name="connsiteX11" fmla="*/ -192 w 94942"/>
                <a:gd name="connsiteY11" fmla="*/ 25869 h 67452"/>
                <a:gd name="connsiteX12" fmla="*/ 41104 w 94942"/>
                <a:gd name="connsiteY12" fmla="*/ 25869 h 67452"/>
                <a:gd name="connsiteX13" fmla="*/ 41104 w 94942"/>
                <a:gd name="connsiteY13" fmla="*/ 25869 h 67452"/>
                <a:gd name="connsiteX14" fmla="*/ 43227 w 94942"/>
                <a:gd name="connsiteY14" fmla="*/ 25869 h 67452"/>
                <a:gd name="connsiteX15" fmla="*/ 47183 w 94942"/>
                <a:gd name="connsiteY15" fmla="*/ 23457 h 67452"/>
                <a:gd name="connsiteX16" fmla="*/ 47183 w 94942"/>
                <a:gd name="connsiteY16" fmla="*/ 19404 h 67452"/>
                <a:gd name="connsiteX17" fmla="*/ 44578 w 94942"/>
                <a:gd name="connsiteY17" fmla="*/ 4642 h 67452"/>
                <a:gd name="connsiteX18" fmla="*/ 44578 w 94942"/>
                <a:gd name="connsiteY18" fmla="*/ 1651 h 67452"/>
                <a:gd name="connsiteX19" fmla="*/ 49547 w 94942"/>
                <a:gd name="connsiteY19" fmla="*/ 396 h 67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4942" h="67452">
                  <a:moveTo>
                    <a:pt x="49547" y="396"/>
                  </a:moveTo>
                  <a:cubicBezTo>
                    <a:pt x="53807" y="2915"/>
                    <a:pt x="56880" y="7030"/>
                    <a:pt x="58086" y="11830"/>
                  </a:cubicBezTo>
                  <a:cubicBezTo>
                    <a:pt x="59253" y="16606"/>
                    <a:pt x="61965" y="20866"/>
                    <a:pt x="65805" y="23939"/>
                  </a:cubicBezTo>
                  <a:lnTo>
                    <a:pt x="65805" y="24277"/>
                  </a:lnTo>
                  <a:cubicBezTo>
                    <a:pt x="75454" y="27750"/>
                    <a:pt x="85102" y="31113"/>
                    <a:pt x="94751" y="34360"/>
                  </a:cubicBezTo>
                  <a:cubicBezTo>
                    <a:pt x="90168" y="45408"/>
                    <a:pt x="85536" y="56359"/>
                    <a:pt x="81002" y="67406"/>
                  </a:cubicBezTo>
                  <a:cubicBezTo>
                    <a:pt x="75666" y="64136"/>
                    <a:pt x="70600" y="60440"/>
                    <a:pt x="65853" y="56359"/>
                  </a:cubicBezTo>
                  <a:cubicBezTo>
                    <a:pt x="60353" y="51534"/>
                    <a:pt x="43758" y="49894"/>
                    <a:pt x="36425" y="49363"/>
                  </a:cubicBezTo>
                  <a:cubicBezTo>
                    <a:pt x="31798" y="49793"/>
                    <a:pt x="27157" y="48799"/>
                    <a:pt x="23110" y="46517"/>
                  </a:cubicBezTo>
                  <a:cubicBezTo>
                    <a:pt x="20697" y="44491"/>
                    <a:pt x="19588" y="41210"/>
                    <a:pt x="16983" y="39377"/>
                  </a:cubicBezTo>
                  <a:cubicBezTo>
                    <a:pt x="14619" y="38123"/>
                    <a:pt x="12081" y="37230"/>
                    <a:pt x="9457" y="36724"/>
                  </a:cubicBezTo>
                  <a:cubicBezTo>
                    <a:pt x="4657" y="34905"/>
                    <a:pt x="1053" y="30848"/>
                    <a:pt x="-192" y="25869"/>
                  </a:cubicBezTo>
                  <a:lnTo>
                    <a:pt x="41104" y="25869"/>
                  </a:lnTo>
                  <a:lnTo>
                    <a:pt x="41104" y="25869"/>
                  </a:lnTo>
                  <a:cubicBezTo>
                    <a:pt x="41809" y="25990"/>
                    <a:pt x="42523" y="25990"/>
                    <a:pt x="43227" y="25869"/>
                  </a:cubicBezTo>
                  <a:cubicBezTo>
                    <a:pt x="44872" y="25792"/>
                    <a:pt x="46363" y="24885"/>
                    <a:pt x="47183" y="23457"/>
                  </a:cubicBezTo>
                  <a:cubicBezTo>
                    <a:pt x="47593" y="22135"/>
                    <a:pt x="47593" y="20721"/>
                    <a:pt x="47183" y="19404"/>
                  </a:cubicBezTo>
                  <a:cubicBezTo>
                    <a:pt x="46266" y="14580"/>
                    <a:pt x="45446" y="9756"/>
                    <a:pt x="44578" y="4642"/>
                  </a:cubicBezTo>
                  <a:cubicBezTo>
                    <a:pt x="44216" y="3677"/>
                    <a:pt x="44216" y="2616"/>
                    <a:pt x="44578" y="1651"/>
                  </a:cubicBezTo>
                  <a:cubicBezTo>
                    <a:pt x="45398" y="-327"/>
                    <a:pt x="47858" y="-327"/>
                    <a:pt x="49547" y="396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0FD835FD-2AFA-4DAA-A1BB-0B6391688599}"/>
                </a:ext>
              </a:extLst>
            </p:cNvPr>
            <p:cNvSpPr/>
            <p:nvPr/>
          </p:nvSpPr>
          <p:spPr>
            <a:xfrm>
              <a:off x="9312562" y="5687907"/>
              <a:ext cx="28051" cy="57821"/>
            </a:xfrm>
            <a:custGeom>
              <a:avLst/>
              <a:gdLst>
                <a:gd name="connsiteX0" fmla="*/ 23978 w 28051"/>
                <a:gd name="connsiteY0" fmla="*/ 2054 h 57821"/>
                <a:gd name="connsiteX1" fmla="*/ 27162 w 28051"/>
                <a:gd name="connsiteY1" fmla="*/ 6878 h 57821"/>
                <a:gd name="connsiteX2" fmla="*/ 27452 w 28051"/>
                <a:gd name="connsiteY2" fmla="*/ 20579 h 57821"/>
                <a:gd name="connsiteX3" fmla="*/ 27741 w 28051"/>
                <a:gd name="connsiteY3" fmla="*/ 37561 h 57821"/>
                <a:gd name="connsiteX4" fmla="*/ 24653 w 28051"/>
                <a:gd name="connsiteY4" fmla="*/ 54060 h 57821"/>
                <a:gd name="connsiteX5" fmla="*/ 24653 w 28051"/>
                <a:gd name="connsiteY5" fmla="*/ 54060 h 57821"/>
                <a:gd name="connsiteX6" fmla="*/ 23689 w 28051"/>
                <a:gd name="connsiteY6" fmla="*/ 57775 h 57821"/>
                <a:gd name="connsiteX7" fmla="*/ -192 w 28051"/>
                <a:gd name="connsiteY7" fmla="*/ 52951 h 57821"/>
                <a:gd name="connsiteX8" fmla="*/ 3619 w 28051"/>
                <a:gd name="connsiteY8" fmla="*/ 45473 h 57821"/>
                <a:gd name="connsiteX9" fmla="*/ 3619 w 28051"/>
                <a:gd name="connsiteY9" fmla="*/ 45473 h 57821"/>
                <a:gd name="connsiteX10" fmla="*/ 4681 w 28051"/>
                <a:gd name="connsiteY10" fmla="*/ 31482 h 57821"/>
                <a:gd name="connsiteX11" fmla="*/ 5308 w 28051"/>
                <a:gd name="connsiteY11" fmla="*/ 17492 h 57821"/>
                <a:gd name="connsiteX12" fmla="*/ 11338 w 28051"/>
                <a:gd name="connsiteY12" fmla="*/ 9291 h 57821"/>
                <a:gd name="connsiteX13" fmla="*/ 13847 w 28051"/>
                <a:gd name="connsiteY13" fmla="*/ 655 h 57821"/>
                <a:gd name="connsiteX14" fmla="*/ 19588 w 28051"/>
                <a:gd name="connsiteY14" fmla="*/ 365 h 57821"/>
                <a:gd name="connsiteX15" fmla="*/ 23978 w 28051"/>
                <a:gd name="connsiteY15" fmla="*/ 2054 h 5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8051" h="57821">
                  <a:moveTo>
                    <a:pt x="23978" y="2054"/>
                  </a:moveTo>
                  <a:cubicBezTo>
                    <a:pt x="25575" y="3236"/>
                    <a:pt x="26704" y="4944"/>
                    <a:pt x="27162" y="6878"/>
                  </a:cubicBezTo>
                  <a:cubicBezTo>
                    <a:pt x="27982" y="11404"/>
                    <a:pt x="28079" y="16025"/>
                    <a:pt x="27452" y="20579"/>
                  </a:cubicBezTo>
                  <a:cubicBezTo>
                    <a:pt x="27162" y="26224"/>
                    <a:pt x="27741" y="31917"/>
                    <a:pt x="27741" y="37561"/>
                  </a:cubicBezTo>
                  <a:cubicBezTo>
                    <a:pt x="27968" y="43225"/>
                    <a:pt x="26911" y="48865"/>
                    <a:pt x="24653" y="54060"/>
                  </a:cubicBezTo>
                  <a:lnTo>
                    <a:pt x="24653" y="54060"/>
                  </a:lnTo>
                  <a:cubicBezTo>
                    <a:pt x="24364" y="55315"/>
                    <a:pt x="24026" y="56569"/>
                    <a:pt x="23689" y="57775"/>
                  </a:cubicBezTo>
                  <a:cubicBezTo>
                    <a:pt x="16578" y="53322"/>
                    <a:pt x="8092" y="51609"/>
                    <a:pt x="-192" y="52951"/>
                  </a:cubicBezTo>
                  <a:lnTo>
                    <a:pt x="3619" y="45473"/>
                  </a:lnTo>
                  <a:lnTo>
                    <a:pt x="3619" y="45473"/>
                  </a:lnTo>
                  <a:cubicBezTo>
                    <a:pt x="5231" y="40991"/>
                    <a:pt x="5597" y="36157"/>
                    <a:pt x="4681" y="31482"/>
                  </a:cubicBezTo>
                  <a:cubicBezTo>
                    <a:pt x="3740" y="26836"/>
                    <a:pt x="3957" y="22032"/>
                    <a:pt x="5308" y="17492"/>
                  </a:cubicBezTo>
                  <a:cubicBezTo>
                    <a:pt x="5597" y="13835"/>
                    <a:pt x="7932" y="10656"/>
                    <a:pt x="11338" y="9291"/>
                  </a:cubicBezTo>
                  <a:cubicBezTo>
                    <a:pt x="12062" y="6348"/>
                    <a:pt x="12882" y="3501"/>
                    <a:pt x="13847" y="655"/>
                  </a:cubicBezTo>
                  <a:cubicBezTo>
                    <a:pt x="15656" y="-165"/>
                    <a:pt x="17706" y="-271"/>
                    <a:pt x="19588" y="365"/>
                  </a:cubicBezTo>
                  <a:cubicBezTo>
                    <a:pt x="21156" y="612"/>
                    <a:pt x="22651" y="1186"/>
                    <a:pt x="23978" y="2054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25" name="Freeform: Shape 924">
              <a:extLst>
                <a:ext uri="{FF2B5EF4-FFF2-40B4-BE49-F238E27FC236}">
                  <a16:creationId xmlns:a16="http://schemas.microsoft.com/office/drawing/2014/main" id="{26C076D9-BE0E-4830-AC31-9F5887D697D3}"/>
                </a:ext>
              </a:extLst>
            </p:cNvPr>
            <p:cNvSpPr/>
            <p:nvPr/>
          </p:nvSpPr>
          <p:spPr>
            <a:xfrm>
              <a:off x="9231851" y="6273992"/>
              <a:ext cx="76658" cy="56603"/>
            </a:xfrm>
            <a:custGeom>
              <a:avLst/>
              <a:gdLst>
                <a:gd name="connsiteX0" fmla="*/ 63730 w 76658"/>
                <a:gd name="connsiteY0" fmla="*/ 42746 h 56603"/>
                <a:gd name="connsiteX1" fmla="*/ 76467 w 76658"/>
                <a:gd name="connsiteY1" fmla="*/ 55337 h 56603"/>
                <a:gd name="connsiteX2" fmla="*/ 33916 w 76658"/>
                <a:gd name="connsiteY2" fmla="*/ 53070 h 56603"/>
                <a:gd name="connsiteX3" fmla="*/ 25667 w 76658"/>
                <a:gd name="connsiteY3" fmla="*/ 52008 h 56603"/>
                <a:gd name="connsiteX4" fmla="*/ 20553 w 76658"/>
                <a:gd name="connsiteY4" fmla="*/ 56543 h 56603"/>
                <a:gd name="connsiteX5" fmla="*/ 2462 w 76658"/>
                <a:gd name="connsiteY5" fmla="*/ 56543 h 56603"/>
                <a:gd name="connsiteX6" fmla="*/ -192 w 76658"/>
                <a:gd name="connsiteY6" fmla="*/ 2848 h 56603"/>
                <a:gd name="connsiteX7" fmla="*/ 32372 w 76658"/>
                <a:gd name="connsiteY7" fmla="*/ -46 h 56603"/>
                <a:gd name="connsiteX8" fmla="*/ 35122 w 76658"/>
                <a:gd name="connsiteY8" fmla="*/ 18383 h 56603"/>
                <a:gd name="connsiteX9" fmla="*/ 47521 w 76658"/>
                <a:gd name="connsiteY9" fmla="*/ 34978 h 56603"/>
                <a:gd name="connsiteX10" fmla="*/ 63730 w 76658"/>
                <a:gd name="connsiteY10" fmla="*/ 42746 h 56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58" h="56603">
                  <a:moveTo>
                    <a:pt x="63730" y="42746"/>
                  </a:moveTo>
                  <a:cubicBezTo>
                    <a:pt x="69332" y="45307"/>
                    <a:pt x="73842" y="49765"/>
                    <a:pt x="76467" y="55337"/>
                  </a:cubicBezTo>
                  <a:cubicBezTo>
                    <a:pt x="62278" y="57532"/>
                    <a:pt x="47791" y="56760"/>
                    <a:pt x="33916" y="53070"/>
                  </a:cubicBezTo>
                  <a:cubicBezTo>
                    <a:pt x="31277" y="52119"/>
                    <a:pt x="28460" y="51757"/>
                    <a:pt x="25667" y="52008"/>
                  </a:cubicBezTo>
                  <a:cubicBezTo>
                    <a:pt x="23216" y="52375"/>
                    <a:pt x="21214" y="54155"/>
                    <a:pt x="20553" y="56543"/>
                  </a:cubicBezTo>
                  <a:lnTo>
                    <a:pt x="2462" y="56543"/>
                  </a:lnTo>
                  <a:cubicBezTo>
                    <a:pt x="1945" y="38659"/>
                    <a:pt x="1062" y="20761"/>
                    <a:pt x="-192" y="2848"/>
                  </a:cubicBezTo>
                  <a:lnTo>
                    <a:pt x="32372" y="-46"/>
                  </a:lnTo>
                  <a:cubicBezTo>
                    <a:pt x="32117" y="6216"/>
                    <a:pt x="33048" y="12468"/>
                    <a:pt x="35122" y="18383"/>
                  </a:cubicBezTo>
                  <a:cubicBezTo>
                    <a:pt x="37390" y="25089"/>
                    <a:pt x="41732" y="30902"/>
                    <a:pt x="47521" y="34978"/>
                  </a:cubicBezTo>
                  <a:cubicBezTo>
                    <a:pt x="52707" y="37994"/>
                    <a:pt x="58129" y="40594"/>
                    <a:pt x="63730" y="42746"/>
                  </a:cubicBezTo>
                  <a:close/>
                </a:path>
              </a:pathLst>
            </a:custGeom>
            <a:solidFill>
              <a:srgbClr val="00000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id="{2A29266A-A8D3-46C8-B380-94223F8D7E8A}"/>
                </a:ext>
              </a:extLst>
            </p:cNvPr>
            <p:cNvSpPr/>
            <p:nvPr/>
          </p:nvSpPr>
          <p:spPr>
            <a:xfrm>
              <a:off x="9122321" y="5909563"/>
              <a:ext cx="148607" cy="371231"/>
            </a:xfrm>
            <a:custGeom>
              <a:avLst/>
              <a:gdLst>
                <a:gd name="connsiteX0" fmla="*/ 39337 w 148607"/>
                <a:gd name="connsiteY0" fmla="*/ 54999 h 371231"/>
                <a:gd name="connsiteX1" fmla="*/ 67801 w 148607"/>
                <a:gd name="connsiteY1" fmla="*/ 255546 h 371231"/>
                <a:gd name="connsiteX2" fmla="*/ 56657 w 148607"/>
                <a:gd name="connsiteY2" fmla="*/ 370076 h 371231"/>
                <a:gd name="connsiteX3" fmla="*/ 47008 w 148607"/>
                <a:gd name="connsiteY3" fmla="*/ 370462 h 371231"/>
                <a:gd name="connsiteX4" fmla="*/ 14396 w 148607"/>
                <a:gd name="connsiteY4" fmla="*/ 371185 h 371231"/>
                <a:gd name="connsiteX5" fmla="*/ 6387 w 148607"/>
                <a:gd name="connsiteY5" fmla="*/ 371185 h 371231"/>
                <a:gd name="connsiteX6" fmla="*/ 17532 w 148607"/>
                <a:gd name="connsiteY6" fmla="*/ 211452 h 371231"/>
                <a:gd name="connsiteX7" fmla="*/ 598 w 148607"/>
                <a:gd name="connsiteY7" fmla="*/ -46 h 371231"/>
                <a:gd name="connsiteX8" fmla="*/ 108229 w 148607"/>
                <a:gd name="connsiteY8" fmla="*/ 388 h 371231"/>
                <a:gd name="connsiteX9" fmla="*/ 148415 w 148607"/>
                <a:gd name="connsiteY9" fmla="*/ 364045 h 371231"/>
                <a:gd name="connsiteX10" fmla="*/ 142289 w 148607"/>
                <a:gd name="connsiteY10" fmla="*/ 364624 h 371231"/>
                <a:gd name="connsiteX11" fmla="*/ 109724 w 148607"/>
                <a:gd name="connsiteY11" fmla="*/ 367519 h 371231"/>
                <a:gd name="connsiteX12" fmla="*/ 104900 w 148607"/>
                <a:gd name="connsiteY12" fmla="*/ 368001 h 371231"/>
                <a:gd name="connsiteX13" fmla="*/ 71130 w 148607"/>
                <a:gd name="connsiteY13" fmla="*/ 186607 h 371231"/>
                <a:gd name="connsiteX14" fmla="*/ 39337 w 148607"/>
                <a:gd name="connsiteY14" fmla="*/ 54999 h 371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8607" h="371231">
                  <a:moveTo>
                    <a:pt x="39337" y="54999"/>
                  </a:moveTo>
                  <a:cubicBezTo>
                    <a:pt x="36506" y="123027"/>
                    <a:pt x="46149" y="190997"/>
                    <a:pt x="67801" y="255546"/>
                  </a:cubicBezTo>
                  <a:cubicBezTo>
                    <a:pt x="65582" y="293032"/>
                    <a:pt x="62060" y="331530"/>
                    <a:pt x="56657" y="370076"/>
                  </a:cubicBezTo>
                  <a:lnTo>
                    <a:pt x="47008" y="370462"/>
                  </a:lnTo>
                  <a:cubicBezTo>
                    <a:pt x="36105" y="370800"/>
                    <a:pt x="25250" y="371089"/>
                    <a:pt x="14396" y="371185"/>
                  </a:cubicBezTo>
                  <a:lnTo>
                    <a:pt x="6387" y="371185"/>
                  </a:lnTo>
                  <a:cubicBezTo>
                    <a:pt x="12080" y="305912"/>
                    <a:pt x="17532" y="211452"/>
                    <a:pt x="17532" y="211452"/>
                  </a:cubicBezTo>
                  <a:cubicBezTo>
                    <a:pt x="13383" y="133973"/>
                    <a:pt x="-4081" y="82257"/>
                    <a:pt x="598" y="-46"/>
                  </a:cubicBezTo>
                  <a:cubicBezTo>
                    <a:pt x="36491" y="436"/>
                    <a:pt x="72370" y="581"/>
                    <a:pt x="108229" y="388"/>
                  </a:cubicBezTo>
                  <a:cubicBezTo>
                    <a:pt x="121640" y="121609"/>
                    <a:pt x="135038" y="242825"/>
                    <a:pt x="148415" y="364045"/>
                  </a:cubicBezTo>
                  <a:cubicBezTo>
                    <a:pt x="146389" y="364045"/>
                    <a:pt x="144315" y="364432"/>
                    <a:pt x="142289" y="364624"/>
                  </a:cubicBezTo>
                  <a:lnTo>
                    <a:pt x="109724" y="367519"/>
                  </a:lnTo>
                  <a:lnTo>
                    <a:pt x="104900" y="368001"/>
                  </a:lnTo>
                  <a:cubicBezTo>
                    <a:pt x="95251" y="307215"/>
                    <a:pt x="83996" y="246752"/>
                    <a:pt x="71130" y="186607"/>
                  </a:cubicBezTo>
                  <a:cubicBezTo>
                    <a:pt x="61288" y="142513"/>
                    <a:pt x="50689" y="98645"/>
                    <a:pt x="39337" y="54999"/>
                  </a:cubicBezTo>
                  <a:close/>
                </a:path>
              </a:pathLst>
            </a:custGeom>
            <a:solidFill>
              <a:srgbClr val="E6E0F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id="{089FC797-6433-4B4E-BB21-046351A5B05D}"/>
                </a:ext>
              </a:extLst>
            </p:cNvPr>
            <p:cNvSpPr/>
            <p:nvPr/>
          </p:nvSpPr>
          <p:spPr>
            <a:xfrm>
              <a:off x="9235903" y="5740558"/>
              <a:ext cx="30296" cy="29678"/>
            </a:xfrm>
            <a:custGeom>
              <a:avLst/>
              <a:gdLst>
                <a:gd name="connsiteX0" fmla="*/ 6225 w 30296"/>
                <a:gd name="connsiteY0" fmla="*/ 397 h 29678"/>
                <a:gd name="connsiteX1" fmla="*/ 30105 w 30296"/>
                <a:gd name="connsiteY1" fmla="*/ 5221 h 29678"/>
                <a:gd name="connsiteX2" fmla="*/ 23158 w 30296"/>
                <a:gd name="connsiteY2" fmla="*/ 29632 h 29678"/>
                <a:gd name="connsiteX3" fmla="*/ -192 w 30296"/>
                <a:gd name="connsiteY3" fmla="*/ 12988 h 29678"/>
                <a:gd name="connsiteX4" fmla="*/ 6225 w 30296"/>
                <a:gd name="connsiteY4" fmla="*/ 397 h 29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96" h="29678">
                  <a:moveTo>
                    <a:pt x="6225" y="397"/>
                  </a:moveTo>
                  <a:cubicBezTo>
                    <a:pt x="14508" y="-940"/>
                    <a:pt x="22994" y="773"/>
                    <a:pt x="30105" y="5221"/>
                  </a:cubicBezTo>
                  <a:cubicBezTo>
                    <a:pt x="27982" y="13374"/>
                    <a:pt x="25715" y="21623"/>
                    <a:pt x="23158" y="29632"/>
                  </a:cubicBezTo>
                  <a:cubicBezTo>
                    <a:pt x="15198" y="24373"/>
                    <a:pt x="7382" y="18777"/>
                    <a:pt x="-192" y="12988"/>
                  </a:cubicBezTo>
                  <a:cubicBezTo>
                    <a:pt x="1979" y="8791"/>
                    <a:pt x="4102" y="4642"/>
                    <a:pt x="6225" y="397"/>
                  </a:cubicBezTo>
                  <a:close/>
                </a:path>
              </a:pathLst>
            </a:custGeom>
            <a:solidFill>
              <a:srgbClr val="00AEC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28" name="Freeform: Shape 927">
              <a:extLst>
                <a:ext uri="{FF2B5EF4-FFF2-40B4-BE49-F238E27FC236}">
                  <a16:creationId xmlns:a16="http://schemas.microsoft.com/office/drawing/2014/main" id="{BB9C0901-1F53-4634-AC93-C1E206BB1082}"/>
                </a:ext>
              </a:extLst>
            </p:cNvPr>
            <p:cNvSpPr/>
            <p:nvPr/>
          </p:nvSpPr>
          <p:spPr>
            <a:xfrm>
              <a:off x="9242271" y="5687889"/>
              <a:ext cx="28155" cy="57839"/>
            </a:xfrm>
            <a:custGeom>
              <a:avLst/>
              <a:gdLst>
                <a:gd name="connsiteX0" fmla="*/ 24171 w 28155"/>
                <a:gd name="connsiteY0" fmla="*/ 2073 h 57839"/>
                <a:gd name="connsiteX1" fmla="*/ 27403 w 28155"/>
                <a:gd name="connsiteY1" fmla="*/ 6897 h 57839"/>
                <a:gd name="connsiteX2" fmla="*/ 27403 w 28155"/>
                <a:gd name="connsiteY2" fmla="*/ 20598 h 57839"/>
                <a:gd name="connsiteX3" fmla="*/ 27789 w 28155"/>
                <a:gd name="connsiteY3" fmla="*/ 37579 h 57839"/>
                <a:gd name="connsiteX4" fmla="*/ 24653 w 28155"/>
                <a:gd name="connsiteY4" fmla="*/ 54079 h 57839"/>
                <a:gd name="connsiteX5" fmla="*/ 24653 w 28155"/>
                <a:gd name="connsiteY5" fmla="*/ 54079 h 57839"/>
                <a:gd name="connsiteX6" fmla="*/ 23689 w 28155"/>
                <a:gd name="connsiteY6" fmla="*/ 57793 h 57839"/>
                <a:gd name="connsiteX7" fmla="*/ -192 w 28155"/>
                <a:gd name="connsiteY7" fmla="*/ 52969 h 57839"/>
                <a:gd name="connsiteX8" fmla="*/ 3619 w 28155"/>
                <a:gd name="connsiteY8" fmla="*/ 45491 h 57839"/>
                <a:gd name="connsiteX9" fmla="*/ 3619 w 28155"/>
                <a:gd name="connsiteY9" fmla="*/ 45491 h 57839"/>
                <a:gd name="connsiteX10" fmla="*/ 4681 w 28155"/>
                <a:gd name="connsiteY10" fmla="*/ 31501 h 57839"/>
                <a:gd name="connsiteX11" fmla="*/ 5356 w 28155"/>
                <a:gd name="connsiteY11" fmla="*/ 17510 h 57839"/>
                <a:gd name="connsiteX12" fmla="*/ 11338 w 28155"/>
                <a:gd name="connsiteY12" fmla="*/ 9309 h 57839"/>
                <a:gd name="connsiteX13" fmla="*/ 13847 w 28155"/>
                <a:gd name="connsiteY13" fmla="*/ 722 h 57839"/>
                <a:gd name="connsiteX14" fmla="*/ 19588 w 28155"/>
                <a:gd name="connsiteY14" fmla="*/ 384 h 57839"/>
                <a:gd name="connsiteX15" fmla="*/ 24171 w 28155"/>
                <a:gd name="connsiteY15" fmla="*/ 2073 h 57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8155" h="57839">
                  <a:moveTo>
                    <a:pt x="24171" y="2073"/>
                  </a:moveTo>
                  <a:cubicBezTo>
                    <a:pt x="25768" y="3264"/>
                    <a:pt x="26906" y="4967"/>
                    <a:pt x="27403" y="6897"/>
                  </a:cubicBezTo>
                  <a:cubicBezTo>
                    <a:pt x="28151" y="11432"/>
                    <a:pt x="28151" y="16063"/>
                    <a:pt x="27403" y="20598"/>
                  </a:cubicBezTo>
                  <a:cubicBezTo>
                    <a:pt x="27162" y="26242"/>
                    <a:pt x="27741" y="31935"/>
                    <a:pt x="27789" y="37579"/>
                  </a:cubicBezTo>
                  <a:cubicBezTo>
                    <a:pt x="28021" y="43248"/>
                    <a:pt x="26950" y="48892"/>
                    <a:pt x="24653" y="54079"/>
                  </a:cubicBezTo>
                  <a:lnTo>
                    <a:pt x="24653" y="54079"/>
                  </a:lnTo>
                  <a:cubicBezTo>
                    <a:pt x="24364" y="55333"/>
                    <a:pt x="24026" y="56587"/>
                    <a:pt x="23689" y="57793"/>
                  </a:cubicBezTo>
                  <a:cubicBezTo>
                    <a:pt x="16578" y="53345"/>
                    <a:pt x="8092" y="51633"/>
                    <a:pt x="-192" y="52969"/>
                  </a:cubicBezTo>
                  <a:cubicBezTo>
                    <a:pt x="1111" y="50509"/>
                    <a:pt x="2365" y="48145"/>
                    <a:pt x="3619" y="45491"/>
                  </a:cubicBezTo>
                  <a:lnTo>
                    <a:pt x="3619" y="45491"/>
                  </a:lnTo>
                  <a:cubicBezTo>
                    <a:pt x="5255" y="41014"/>
                    <a:pt x="5622" y="36171"/>
                    <a:pt x="4681" y="31501"/>
                  </a:cubicBezTo>
                  <a:cubicBezTo>
                    <a:pt x="3740" y="26855"/>
                    <a:pt x="3972" y="22045"/>
                    <a:pt x="5356" y="17510"/>
                  </a:cubicBezTo>
                  <a:cubicBezTo>
                    <a:pt x="5636" y="13863"/>
                    <a:pt x="7952" y="10689"/>
                    <a:pt x="11338" y="9309"/>
                  </a:cubicBezTo>
                  <a:cubicBezTo>
                    <a:pt x="12062" y="6414"/>
                    <a:pt x="12882" y="3568"/>
                    <a:pt x="13847" y="722"/>
                  </a:cubicBezTo>
                  <a:cubicBezTo>
                    <a:pt x="15637" y="-166"/>
                    <a:pt x="17706" y="-291"/>
                    <a:pt x="19588" y="384"/>
                  </a:cubicBezTo>
                  <a:cubicBezTo>
                    <a:pt x="21223" y="591"/>
                    <a:pt x="22791" y="1170"/>
                    <a:pt x="24171" y="2073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29" name="Freeform: Shape 928">
              <a:extLst>
                <a:ext uri="{FF2B5EF4-FFF2-40B4-BE49-F238E27FC236}">
                  <a16:creationId xmlns:a16="http://schemas.microsoft.com/office/drawing/2014/main" id="{D360ECBE-ABC1-4A01-B922-E061EABFBDD4}"/>
                </a:ext>
              </a:extLst>
            </p:cNvPr>
            <p:cNvSpPr/>
            <p:nvPr/>
          </p:nvSpPr>
          <p:spPr>
            <a:xfrm>
              <a:off x="9223746" y="5797879"/>
              <a:ext cx="19200" cy="31261"/>
            </a:xfrm>
            <a:custGeom>
              <a:avLst/>
              <a:gdLst>
                <a:gd name="connsiteX0" fmla="*/ -192 w 19200"/>
                <a:gd name="connsiteY0" fmla="*/ -46 h 31261"/>
                <a:gd name="connsiteX1" fmla="*/ 628 w 19200"/>
                <a:gd name="connsiteY1" fmla="*/ 22290 h 31261"/>
                <a:gd name="connsiteX2" fmla="*/ 918 w 19200"/>
                <a:gd name="connsiteY2" fmla="*/ 31215 h 31261"/>
                <a:gd name="connsiteX3" fmla="*/ 5742 w 19200"/>
                <a:gd name="connsiteY3" fmla="*/ 28321 h 31261"/>
                <a:gd name="connsiteX4" fmla="*/ 16404 w 19200"/>
                <a:gd name="connsiteY4" fmla="*/ 15777 h 31261"/>
                <a:gd name="connsiteX5" fmla="*/ 19009 w 19200"/>
                <a:gd name="connsiteY5" fmla="*/ 11291 h 31261"/>
                <a:gd name="connsiteX6" fmla="*/ -192 w 19200"/>
                <a:gd name="connsiteY6" fmla="*/ -46 h 31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00" h="31261">
                  <a:moveTo>
                    <a:pt x="-192" y="-46"/>
                  </a:moveTo>
                  <a:cubicBezTo>
                    <a:pt x="98" y="7431"/>
                    <a:pt x="339" y="14861"/>
                    <a:pt x="628" y="22290"/>
                  </a:cubicBezTo>
                  <a:lnTo>
                    <a:pt x="918" y="31215"/>
                  </a:lnTo>
                  <a:cubicBezTo>
                    <a:pt x="2650" y="30477"/>
                    <a:pt x="4276" y="29503"/>
                    <a:pt x="5742" y="28321"/>
                  </a:cubicBezTo>
                  <a:cubicBezTo>
                    <a:pt x="10031" y="24823"/>
                    <a:pt x="13644" y="20573"/>
                    <a:pt x="16404" y="15777"/>
                  </a:cubicBezTo>
                  <a:cubicBezTo>
                    <a:pt x="17321" y="14330"/>
                    <a:pt x="18141" y="12835"/>
                    <a:pt x="19009" y="11291"/>
                  </a:cubicBezTo>
                  <a:cubicBezTo>
                    <a:pt x="12689" y="7480"/>
                    <a:pt x="6273" y="3765"/>
                    <a:pt x="-192" y="-46"/>
                  </a:cubicBezTo>
                  <a:close/>
                </a:path>
              </a:pathLst>
            </a:custGeom>
            <a:solidFill>
              <a:srgbClr val="00AEC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30" name="Freeform: Shape 929">
              <a:extLst>
                <a:ext uri="{FF2B5EF4-FFF2-40B4-BE49-F238E27FC236}">
                  <a16:creationId xmlns:a16="http://schemas.microsoft.com/office/drawing/2014/main" id="{4374B20F-6125-4A67-B533-B7701837C293}"/>
                </a:ext>
              </a:extLst>
            </p:cNvPr>
            <p:cNvSpPr/>
            <p:nvPr/>
          </p:nvSpPr>
          <p:spPr>
            <a:xfrm>
              <a:off x="9203001" y="5785770"/>
              <a:ext cx="21564" cy="34445"/>
            </a:xfrm>
            <a:custGeom>
              <a:avLst/>
              <a:gdLst>
                <a:gd name="connsiteX0" fmla="*/ 20553 w 21564"/>
                <a:gd name="connsiteY0" fmla="*/ 12063 h 34445"/>
                <a:gd name="connsiteX1" fmla="*/ 21373 w 21564"/>
                <a:gd name="connsiteY1" fmla="*/ 34400 h 34445"/>
                <a:gd name="connsiteX2" fmla="*/ -192 w 21564"/>
                <a:gd name="connsiteY2" fmla="*/ -46 h 34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564" h="34445">
                  <a:moveTo>
                    <a:pt x="20553" y="12063"/>
                  </a:moveTo>
                  <a:cubicBezTo>
                    <a:pt x="20842" y="19541"/>
                    <a:pt x="21083" y="26970"/>
                    <a:pt x="21373" y="34400"/>
                  </a:cubicBezTo>
                  <a:cubicBezTo>
                    <a:pt x="12655" y="23945"/>
                    <a:pt x="5404" y="12357"/>
                    <a:pt x="-192" y="-46"/>
                  </a:cubicBezTo>
                  <a:close/>
                </a:path>
              </a:pathLst>
            </a:custGeom>
            <a:solidFill>
              <a:srgbClr val="402F6D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31" name="Freeform: Shape 930">
              <a:extLst>
                <a:ext uri="{FF2B5EF4-FFF2-40B4-BE49-F238E27FC236}">
                  <a16:creationId xmlns:a16="http://schemas.microsoft.com/office/drawing/2014/main" id="{014A3527-2B71-4F6A-B5E4-E896D039E539}"/>
                </a:ext>
              </a:extLst>
            </p:cNvPr>
            <p:cNvSpPr/>
            <p:nvPr/>
          </p:nvSpPr>
          <p:spPr>
            <a:xfrm>
              <a:off x="9161346" y="5964608"/>
              <a:ext cx="31862" cy="200547"/>
            </a:xfrm>
            <a:custGeom>
              <a:avLst/>
              <a:gdLst>
                <a:gd name="connsiteX0" fmla="*/ 31671 w 31862"/>
                <a:gd name="connsiteY0" fmla="*/ 131610 h 200547"/>
                <a:gd name="connsiteX1" fmla="*/ 28583 w 31862"/>
                <a:gd name="connsiteY1" fmla="*/ 200501 h 200547"/>
                <a:gd name="connsiteX2" fmla="*/ 313 w 31862"/>
                <a:gd name="connsiteY2" fmla="*/ -46 h 200547"/>
                <a:gd name="connsiteX3" fmla="*/ 31671 w 31862"/>
                <a:gd name="connsiteY3" fmla="*/ 131610 h 200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862" h="200547">
                  <a:moveTo>
                    <a:pt x="31671" y="131610"/>
                  </a:moveTo>
                  <a:cubicBezTo>
                    <a:pt x="31044" y="154043"/>
                    <a:pt x="30079" y="177055"/>
                    <a:pt x="28583" y="200501"/>
                  </a:cubicBezTo>
                  <a:cubicBezTo>
                    <a:pt x="6999" y="135937"/>
                    <a:pt x="-2582" y="67967"/>
                    <a:pt x="313" y="-46"/>
                  </a:cubicBezTo>
                  <a:cubicBezTo>
                    <a:pt x="11664" y="43566"/>
                    <a:pt x="22119" y="87453"/>
                    <a:pt x="31671" y="131610"/>
                  </a:cubicBezTo>
                  <a:close/>
                </a:path>
              </a:pathLst>
            </a:custGeom>
            <a:solidFill>
              <a:srgbClr val="D3CDDC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32" name="Freeform: Shape 931">
              <a:extLst>
                <a:ext uri="{FF2B5EF4-FFF2-40B4-BE49-F238E27FC236}">
                  <a16:creationId xmlns:a16="http://schemas.microsoft.com/office/drawing/2014/main" id="{735878A1-49E1-4F7A-A2D1-F0C8DF08BA6E}"/>
                </a:ext>
              </a:extLst>
            </p:cNvPr>
            <p:cNvSpPr/>
            <p:nvPr/>
          </p:nvSpPr>
          <p:spPr>
            <a:xfrm>
              <a:off x="9126325" y="5594806"/>
              <a:ext cx="80421" cy="105283"/>
            </a:xfrm>
            <a:custGeom>
              <a:avLst/>
              <a:gdLst>
                <a:gd name="connsiteX0" fmla="*/ 6339 w 80421"/>
                <a:gd name="connsiteY0" fmla="*/ 32053 h 105283"/>
                <a:gd name="connsiteX1" fmla="*/ 6339 w 80421"/>
                <a:gd name="connsiteY1" fmla="*/ 32053 h 105283"/>
                <a:gd name="connsiteX2" fmla="*/ 17772 w 80421"/>
                <a:gd name="connsiteY2" fmla="*/ 20185 h 105283"/>
                <a:gd name="connsiteX3" fmla="*/ 30123 w 80421"/>
                <a:gd name="connsiteY3" fmla="*/ 16663 h 105283"/>
                <a:gd name="connsiteX4" fmla="*/ 42232 w 80421"/>
                <a:gd name="connsiteY4" fmla="*/ 12659 h 105283"/>
                <a:gd name="connsiteX5" fmla="*/ 57959 w 80421"/>
                <a:gd name="connsiteY5" fmla="*/ 1273 h 105283"/>
                <a:gd name="connsiteX6" fmla="*/ 76098 w 80421"/>
                <a:gd name="connsiteY6" fmla="*/ 4651 h 105283"/>
                <a:gd name="connsiteX7" fmla="*/ 78269 w 80421"/>
                <a:gd name="connsiteY7" fmla="*/ 22404 h 105283"/>
                <a:gd name="connsiteX8" fmla="*/ 74410 w 80421"/>
                <a:gd name="connsiteY8" fmla="*/ 26553 h 105283"/>
                <a:gd name="connsiteX9" fmla="*/ 66643 w 80421"/>
                <a:gd name="connsiteY9" fmla="*/ 31618 h 105283"/>
                <a:gd name="connsiteX10" fmla="*/ 58104 w 80421"/>
                <a:gd name="connsiteY10" fmla="*/ 40157 h 105283"/>
                <a:gd name="connsiteX11" fmla="*/ 58634 w 80421"/>
                <a:gd name="connsiteY11" fmla="*/ 40157 h 105283"/>
                <a:gd name="connsiteX12" fmla="*/ 56029 w 80421"/>
                <a:gd name="connsiteY12" fmla="*/ 50868 h 105283"/>
                <a:gd name="connsiteX13" fmla="*/ 52942 w 80421"/>
                <a:gd name="connsiteY13" fmla="*/ 53666 h 105283"/>
                <a:gd name="connsiteX14" fmla="*/ 48889 w 80421"/>
                <a:gd name="connsiteY14" fmla="*/ 61095 h 105283"/>
                <a:gd name="connsiteX15" fmla="*/ 41990 w 80421"/>
                <a:gd name="connsiteY15" fmla="*/ 58731 h 105283"/>
                <a:gd name="connsiteX16" fmla="*/ 34850 w 80421"/>
                <a:gd name="connsiteY16" fmla="*/ 63941 h 105283"/>
                <a:gd name="connsiteX17" fmla="*/ 34850 w 80421"/>
                <a:gd name="connsiteY17" fmla="*/ 72915 h 105283"/>
                <a:gd name="connsiteX18" fmla="*/ 40881 w 80421"/>
                <a:gd name="connsiteY18" fmla="*/ 79235 h 105283"/>
                <a:gd name="connsiteX19" fmla="*/ 43968 w 80421"/>
                <a:gd name="connsiteY19" fmla="*/ 80296 h 105283"/>
                <a:gd name="connsiteX20" fmla="*/ 33886 w 80421"/>
                <a:gd name="connsiteY20" fmla="*/ 94769 h 105283"/>
                <a:gd name="connsiteX21" fmla="*/ 22693 w 80421"/>
                <a:gd name="connsiteY21" fmla="*/ 105238 h 105283"/>
                <a:gd name="connsiteX22" fmla="*/ 16807 w 80421"/>
                <a:gd name="connsiteY22" fmla="*/ 98821 h 105283"/>
                <a:gd name="connsiteX23" fmla="*/ 549 w 80421"/>
                <a:gd name="connsiteY23" fmla="*/ 64086 h 105283"/>
                <a:gd name="connsiteX24" fmla="*/ 6339 w 80421"/>
                <a:gd name="connsiteY24" fmla="*/ 32053 h 105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0421" h="105283">
                  <a:moveTo>
                    <a:pt x="6339" y="32053"/>
                  </a:moveTo>
                  <a:lnTo>
                    <a:pt x="6339" y="32053"/>
                  </a:lnTo>
                  <a:cubicBezTo>
                    <a:pt x="8920" y="27074"/>
                    <a:pt x="12890" y="22949"/>
                    <a:pt x="17772" y="20185"/>
                  </a:cubicBezTo>
                  <a:cubicBezTo>
                    <a:pt x="21743" y="18545"/>
                    <a:pt x="25887" y="17363"/>
                    <a:pt x="30123" y="16663"/>
                  </a:cubicBezTo>
                  <a:cubicBezTo>
                    <a:pt x="34344" y="15968"/>
                    <a:pt x="38430" y="14617"/>
                    <a:pt x="42232" y="12659"/>
                  </a:cubicBezTo>
                  <a:cubicBezTo>
                    <a:pt x="47876" y="9427"/>
                    <a:pt x="51880" y="3782"/>
                    <a:pt x="57959" y="1273"/>
                  </a:cubicBezTo>
                  <a:cubicBezTo>
                    <a:pt x="64134" y="-1337"/>
                    <a:pt x="71274" y="-5"/>
                    <a:pt x="76098" y="4651"/>
                  </a:cubicBezTo>
                  <a:cubicBezTo>
                    <a:pt x="80657" y="9441"/>
                    <a:pt x="81535" y="16653"/>
                    <a:pt x="78269" y="22404"/>
                  </a:cubicBezTo>
                  <a:cubicBezTo>
                    <a:pt x="77227" y="23996"/>
                    <a:pt x="75925" y="25400"/>
                    <a:pt x="74410" y="26553"/>
                  </a:cubicBezTo>
                  <a:cubicBezTo>
                    <a:pt x="71925" y="28396"/>
                    <a:pt x="69330" y="30089"/>
                    <a:pt x="66643" y="31618"/>
                  </a:cubicBezTo>
                  <a:cubicBezTo>
                    <a:pt x="63015" y="33558"/>
                    <a:pt x="60043" y="36530"/>
                    <a:pt x="58104" y="40157"/>
                  </a:cubicBezTo>
                  <a:lnTo>
                    <a:pt x="58634" y="40157"/>
                  </a:lnTo>
                  <a:cubicBezTo>
                    <a:pt x="58548" y="43872"/>
                    <a:pt x="57660" y="47529"/>
                    <a:pt x="56029" y="50868"/>
                  </a:cubicBezTo>
                  <a:cubicBezTo>
                    <a:pt x="55084" y="51886"/>
                    <a:pt x="54051" y="52821"/>
                    <a:pt x="52942" y="53666"/>
                  </a:cubicBezTo>
                  <a:cubicBezTo>
                    <a:pt x="50858" y="55663"/>
                    <a:pt x="49439" y="58258"/>
                    <a:pt x="48889" y="61095"/>
                  </a:cubicBezTo>
                  <a:cubicBezTo>
                    <a:pt x="47080" y="59276"/>
                    <a:pt x="44533" y="58403"/>
                    <a:pt x="41990" y="58731"/>
                  </a:cubicBezTo>
                  <a:cubicBezTo>
                    <a:pt x="38908" y="59214"/>
                    <a:pt x="36249" y="61153"/>
                    <a:pt x="34850" y="63941"/>
                  </a:cubicBezTo>
                  <a:cubicBezTo>
                    <a:pt x="33601" y="66802"/>
                    <a:pt x="33601" y="70054"/>
                    <a:pt x="34850" y="72915"/>
                  </a:cubicBezTo>
                  <a:cubicBezTo>
                    <a:pt x="35999" y="75698"/>
                    <a:pt x="38150" y="77956"/>
                    <a:pt x="40881" y="79235"/>
                  </a:cubicBezTo>
                  <a:cubicBezTo>
                    <a:pt x="41879" y="79669"/>
                    <a:pt x="42912" y="80021"/>
                    <a:pt x="43968" y="80296"/>
                  </a:cubicBezTo>
                  <a:cubicBezTo>
                    <a:pt x="42323" y="86114"/>
                    <a:pt x="38773" y="91213"/>
                    <a:pt x="33886" y="94769"/>
                  </a:cubicBezTo>
                  <a:cubicBezTo>
                    <a:pt x="29785" y="97837"/>
                    <a:pt x="26032" y="101349"/>
                    <a:pt x="22693" y="105238"/>
                  </a:cubicBezTo>
                  <a:cubicBezTo>
                    <a:pt x="20923" y="102932"/>
                    <a:pt x="18954" y="100780"/>
                    <a:pt x="16807" y="98821"/>
                  </a:cubicBezTo>
                  <a:cubicBezTo>
                    <a:pt x="7632" y="89404"/>
                    <a:pt x="1905" y="77165"/>
                    <a:pt x="549" y="64086"/>
                  </a:cubicBezTo>
                  <a:cubicBezTo>
                    <a:pt x="-1443" y="53058"/>
                    <a:pt x="612" y="41682"/>
                    <a:pt x="6339" y="32053"/>
                  </a:cubicBezTo>
                  <a:close/>
                </a:path>
              </a:pathLst>
            </a:custGeom>
            <a:solidFill>
              <a:srgbClr val="021D4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33" name="Freeform: Shape 932">
              <a:extLst>
                <a:ext uri="{FF2B5EF4-FFF2-40B4-BE49-F238E27FC236}">
                  <a16:creationId xmlns:a16="http://schemas.microsoft.com/office/drawing/2014/main" id="{6DB0A179-CE4F-4EB4-BCF9-393D86B2B40C}"/>
                </a:ext>
              </a:extLst>
            </p:cNvPr>
            <p:cNvSpPr/>
            <p:nvPr/>
          </p:nvSpPr>
          <p:spPr>
            <a:xfrm>
              <a:off x="9149307" y="5621791"/>
              <a:ext cx="69325" cy="99766"/>
            </a:xfrm>
            <a:custGeom>
              <a:avLst/>
              <a:gdLst>
                <a:gd name="connsiteX0" fmla="*/ 11869 w 69325"/>
                <a:gd name="connsiteY0" fmla="*/ 37342 h 99766"/>
                <a:gd name="connsiteX1" fmla="*/ 19009 w 69325"/>
                <a:gd name="connsiteY1" fmla="*/ 32132 h 99766"/>
                <a:gd name="connsiteX2" fmla="*/ 25908 w 69325"/>
                <a:gd name="connsiteY2" fmla="*/ 34496 h 99766"/>
                <a:gd name="connsiteX3" fmla="*/ 29960 w 69325"/>
                <a:gd name="connsiteY3" fmla="*/ 27067 h 99766"/>
                <a:gd name="connsiteX4" fmla="*/ 33048 w 69325"/>
                <a:gd name="connsiteY4" fmla="*/ 24268 h 99766"/>
                <a:gd name="connsiteX5" fmla="*/ 35653 w 69325"/>
                <a:gd name="connsiteY5" fmla="*/ 13558 h 99766"/>
                <a:gd name="connsiteX6" fmla="*/ 35122 w 69325"/>
                <a:gd name="connsiteY6" fmla="*/ 13558 h 99766"/>
                <a:gd name="connsiteX7" fmla="*/ 43661 w 69325"/>
                <a:gd name="connsiteY7" fmla="*/ 5019 h 99766"/>
                <a:gd name="connsiteX8" fmla="*/ 51428 w 69325"/>
                <a:gd name="connsiteY8" fmla="*/ -46 h 99766"/>
                <a:gd name="connsiteX9" fmla="*/ 56253 w 69325"/>
                <a:gd name="connsiteY9" fmla="*/ 14137 h 99766"/>
                <a:gd name="connsiteX10" fmla="*/ 65612 w 69325"/>
                <a:gd name="connsiteY10" fmla="*/ 36377 h 99766"/>
                <a:gd name="connsiteX11" fmla="*/ 69134 w 69325"/>
                <a:gd name="connsiteY11" fmla="*/ 41539 h 99766"/>
                <a:gd name="connsiteX12" fmla="*/ 65081 w 69325"/>
                <a:gd name="connsiteY12" fmla="*/ 46364 h 99766"/>
                <a:gd name="connsiteX13" fmla="*/ 62476 w 69325"/>
                <a:gd name="connsiteY13" fmla="*/ 47329 h 99766"/>
                <a:gd name="connsiteX14" fmla="*/ 60160 w 69325"/>
                <a:gd name="connsiteY14" fmla="*/ 68942 h 99766"/>
                <a:gd name="connsiteX15" fmla="*/ 52924 w 69325"/>
                <a:gd name="connsiteY15" fmla="*/ 80375 h 99766"/>
                <a:gd name="connsiteX16" fmla="*/ 44240 w 69325"/>
                <a:gd name="connsiteY16" fmla="*/ 81774 h 99766"/>
                <a:gd name="connsiteX17" fmla="*/ 36666 w 69325"/>
                <a:gd name="connsiteY17" fmla="*/ 83849 h 99766"/>
                <a:gd name="connsiteX18" fmla="*/ 36666 w 69325"/>
                <a:gd name="connsiteY18" fmla="*/ 83849 h 99766"/>
                <a:gd name="connsiteX19" fmla="*/ 36666 w 69325"/>
                <a:gd name="connsiteY19" fmla="*/ 84669 h 99766"/>
                <a:gd name="connsiteX20" fmla="*/ 33675 w 69325"/>
                <a:gd name="connsiteY20" fmla="*/ 99721 h 99766"/>
                <a:gd name="connsiteX21" fmla="*/ 484 w 69325"/>
                <a:gd name="connsiteY21" fmla="*/ 96585 h 99766"/>
                <a:gd name="connsiteX22" fmla="*/ 1352 w 69325"/>
                <a:gd name="connsiteY22" fmla="*/ 90507 h 99766"/>
                <a:gd name="connsiteX23" fmla="*/ 1883 w 69325"/>
                <a:gd name="connsiteY23" fmla="*/ 82353 h 99766"/>
                <a:gd name="connsiteX24" fmla="*/ -192 w 69325"/>
                <a:gd name="connsiteY24" fmla="*/ 78204 h 99766"/>
                <a:gd name="connsiteX25" fmla="*/ 11001 w 69325"/>
                <a:gd name="connsiteY25" fmla="*/ 67736 h 99766"/>
                <a:gd name="connsiteX26" fmla="*/ 21083 w 69325"/>
                <a:gd name="connsiteY26" fmla="*/ 53263 h 99766"/>
                <a:gd name="connsiteX27" fmla="*/ 17996 w 69325"/>
                <a:gd name="connsiteY27" fmla="*/ 52201 h 99766"/>
                <a:gd name="connsiteX28" fmla="*/ 11966 w 69325"/>
                <a:gd name="connsiteY28" fmla="*/ 45882 h 99766"/>
                <a:gd name="connsiteX29" fmla="*/ 11869 w 69325"/>
                <a:gd name="connsiteY29" fmla="*/ 37342 h 99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9325" h="99766">
                  <a:moveTo>
                    <a:pt x="11869" y="37342"/>
                  </a:moveTo>
                  <a:cubicBezTo>
                    <a:pt x="13268" y="34554"/>
                    <a:pt x="15926" y="32615"/>
                    <a:pt x="19009" y="32132"/>
                  </a:cubicBezTo>
                  <a:cubicBezTo>
                    <a:pt x="21551" y="31804"/>
                    <a:pt x="24099" y="32677"/>
                    <a:pt x="25908" y="34496"/>
                  </a:cubicBezTo>
                  <a:cubicBezTo>
                    <a:pt x="26458" y="31659"/>
                    <a:pt x="27876" y="29064"/>
                    <a:pt x="29960" y="27067"/>
                  </a:cubicBezTo>
                  <a:cubicBezTo>
                    <a:pt x="31070" y="26222"/>
                    <a:pt x="32102" y="25286"/>
                    <a:pt x="33048" y="24268"/>
                  </a:cubicBezTo>
                  <a:cubicBezTo>
                    <a:pt x="34678" y="20930"/>
                    <a:pt x="35566" y="17273"/>
                    <a:pt x="35653" y="13558"/>
                  </a:cubicBezTo>
                  <a:lnTo>
                    <a:pt x="35122" y="13558"/>
                  </a:lnTo>
                  <a:cubicBezTo>
                    <a:pt x="37062" y="9931"/>
                    <a:pt x="40033" y="6959"/>
                    <a:pt x="43661" y="5019"/>
                  </a:cubicBezTo>
                  <a:cubicBezTo>
                    <a:pt x="46348" y="3490"/>
                    <a:pt x="48944" y="1797"/>
                    <a:pt x="51428" y="-46"/>
                  </a:cubicBezTo>
                  <a:cubicBezTo>
                    <a:pt x="53976" y="4310"/>
                    <a:pt x="55616" y="9135"/>
                    <a:pt x="56253" y="14137"/>
                  </a:cubicBezTo>
                  <a:cubicBezTo>
                    <a:pt x="57126" y="22310"/>
                    <a:pt x="60382" y="30043"/>
                    <a:pt x="65612" y="36377"/>
                  </a:cubicBezTo>
                  <a:cubicBezTo>
                    <a:pt x="67108" y="37873"/>
                    <a:pt x="68989" y="39368"/>
                    <a:pt x="69134" y="41539"/>
                  </a:cubicBezTo>
                  <a:cubicBezTo>
                    <a:pt x="68786" y="43778"/>
                    <a:pt x="67223" y="45635"/>
                    <a:pt x="65081" y="46364"/>
                  </a:cubicBezTo>
                  <a:cubicBezTo>
                    <a:pt x="64232" y="46735"/>
                    <a:pt x="63364" y="47058"/>
                    <a:pt x="62476" y="47329"/>
                  </a:cubicBezTo>
                  <a:cubicBezTo>
                    <a:pt x="62988" y="54614"/>
                    <a:pt x="62201" y="61932"/>
                    <a:pt x="60160" y="68942"/>
                  </a:cubicBezTo>
                  <a:cubicBezTo>
                    <a:pt x="59451" y="73597"/>
                    <a:pt x="56827" y="77746"/>
                    <a:pt x="52924" y="80375"/>
                  </a:cubicBezTo>
                  <a:cubicBezTo>
                    <a:pt x="50160" y="81446"/>
                    <a:pt x="47202" y="81924"/>
                    <a:pt x="44240" y="81774"/>
                  </a:cubicBezTo>
                  <a:cubicBezTo>
                    <a:pt x="41568" y="81736"/>
                    <a:pt x="38943" y="82455"/>
                    <a:pt x="36666" y="83849"/>
                  </a:cubicBezTo>
                  <a:lnTo>
                    <a:pt x="36666" y="83849"/>
                  </a:lnTo>
                  <a:lnTo>
                    <a:pt x="36666" y="84669"/>
                  </a:lnTo>
                  <a:cubicBezTo>
                    <a:pt x="35137" y="89566"/>
                    <a:pt x="34133" y="94612"/>
                    <a:pt x="33675" y="99721"/>
                  </a:cubicBezTo>
                  <a:lnTo>
                    <a:pt x="484" y="96585"/>
                  </a:lnTo>
                  <a:cubicBezTo>
                    <a:pt x="870" y="94559"/>
                    <a:pt x="1159" y="92533"/>
                    <a:pt x="1352" y="90507"/>
                  </a:cubicBezTo>
                  <a:cubicBezTo>
                    <a:pt x="1695" y="87800"/>
                    <a:pt x="1873" y="85079"/>
                    <a:pt x="1883" y="82353"/>
                  </a:cubicBezTo>
                  <a:cubicBezTo>
                    <a:pt x="1439" y="80863"/>
                    <a:pt x="734" y="79459"/>
                    <a:pt x="-192" y="78204"/>
                  </a:cubicBezTo>
                  <a:cubicBezTo>
                    <a:pt x="3147" y="74316"/>
                    <a:pt x="6900" y="70804"/>
                    <a:pt x="11001" y="67736"/>
                  </a:cubicBezTo>
                  <a:cubicBezTo>
                    <a:pt x="15888" y="64180"/>
                    <a:pt x="19438" y="59081"/>
                    <a:pt x="21083" y="53263"/>
                  </a:cubicBezTo>
                  <a:cubicBezTo>
                    <a:pt x="20027" y="52988"/>
                    <a:pt x="18995" y="52635"/>
                    <a:pt x="17996" y="52201"/>
                  </a:cubicBezTo>
                  <a:cubicBezTo>
                    <a:pt x="15265" y="50923"/>
                    <a:pt x="13114" y="48670"/>
                    <a:pt x="11966" y="45882"/>
                  </a:cubicBezTo>
                  <a:cubicBezTo>
                    <a:pt x="10808" y="43160"/>
                    <a:pt x="10774" y="40092"/>
                    <a:pt x="11869" y="37342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34" name="Freeform: Shape 933">
              <a:extLst>
                <a:ext uri="{FF2B5EF4-FFF2-40B4-BE49-F238E27FC236}">
                  <a16:creationId xmlns:a16="http://schemas.microsoft.com/office/drawing/2014/main" id="{267DCA73-CEEA-42E8-8B96-A836F92E001F}"/>
                </a:ext>
              </a:extLst>
            </p:cNvPr>
            <p:cNvSpPr/>
            <p:nvPr/>
          </p:nvSpPr>
          <p:spPr>
            <a:xfrm>
              <a:off x="9128707" y="6280071"/>
              <a:ext cx="74246" cy="50624"/>
            </a:xfrm>
            <a:custGeom>
              <a:avLst/>
              <a:gdLst>
                <a:gd name="connsiteX0" fmla="*/ 40236 w 74246"/>
                <a:gd name="connsiteY0" fmla="*/ -46 h 50624"/>
                <a:gd name="connsiteX1" fmla="*/ 40236 w 74246"/>
                <a:gd name="connsiteY1" fmla="*/ 12594 h 50624"/>
                <a:gd name="connsiteX2" fmla="*/ 49354 w 74246"/>
                <a:gd name="connsiteY2" fmla="*/ 29189 h 50624"/>
                <a:gd name="connsiteX3" fmla="*/ 63827 w 74246"/>
                <a:gd name="connsiteY3" fmla="*/ 36763 h 50624"/>
                <a:gd name="connsiteX4" fmla="*/ 74055 w 74246"/>
                <a:gd name="connsiteY4" fmla="*/ 49355 h 50624"/>
                <a:gd name="connsiteX5" fmla="*/ 31986 w 74246"/>
                <a:gd name="connsiteY5" fmla="*/ 47087 h 50624"/>
                <a:gd name="connsiteX6" fmla="*/ 23978 w 74246"/>
                <a:gd name="connsiteY6" fmla="*/ 46026 h 50624"/>
                <a:gd name="connsiteX7" fmla="*/ 17899 w 74246"/>
                <a:gd name="connsiteY7" fmla="*/ 50561 h 50624"/>
                <a:gd name="connsiteX8" fmla="*/ -192 w 74246"/>
                <a:gd name="connsiteY8" fmla="*/ 50561 h 50624"/>
                <a:gd name="connsiteX9" fmla="*/ 7286 w 74246"/>
                <a:gd name="connsiteY9" fmla="*/ 484 h 50624"/>
                <a:gd name="connsiteX10" fmla="*/ 40236 w 74246"/>
                <a:gd name="connsiteY10" fmla="*/ -46 h 50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246" h="50624">
                  <a:moveTo>
                    <a:pt x="40236" y="-46"/>
                  </a:moveTo>
                  <a:cubicBezTo>
                    <a:pt x="39633" y="4146"/>
                    <a:pt x="39633" y="8401"/>
                    <a:pt x="40236" y="12594"/>
                  </a:cubicBezTo>
                  <a:cubicBezTo>
                    <a:pt x="41085" y="19073"/>
                    <a:pt x="44342" y="24997"/>
                    <a:pt x="49354" y="29189"/>
                  </a:cubicBezTo>
                  <a:cubicBezTo>
                    <a:pt x="53937" y="32146"/>
                    <a:pt x="58781" y="34684"/>
                    <a:pt x="63827" y="36763"/>
                  </a:cubicBezTo>
                  <a:cubicBezTo>
                    <a:pt x="68921" y="39253"/>
                    <a:pt x="72660" y="43860"/>
                    <a:pt x="74055" y="49355"/>
                  </a:cubicBezTo>
                  <a:cubicBezTo>
                    <a:pt x="60030" y="51555"/>
                    <a:pt x="45697" y="50783"/>
                    <a:pt x="31986" y="47087"/>
                  </a:cubicBezTo>
                  <a:cubicBezTo>
                    <a:pt x="29434" y="46127"/>
                    <a:pt x="26694" y="45765"/>
                    <a:pt x="23978" y="46026"/>
                  </a:cubicBezTo>
                  <a:cubicBezTo>
                    <a:pt x="21329" y="46446"/>
                    <a:pt x="19057" y="48144"/>
                    <a:pt x="17899" y="50561"/>
                  </a:cubicBezTo>
                  <a:lnTo>
                    <a:pt x="-192" y="50561"/>
                  </a:lnTo>
                  <a:cubicBezTo>
                    <a:pt x="2606" y="33869"/>
                    <a:pt x="5163" y="17177"/>
                    <a:pt x="7286" y="484"/>
                  </a:cubicBezTo>
                  <a:cubicBezTo>
                    <a:pt x="18478" y="581"/>
                    <a:pt x="29333" y="292"/>
                    <a:pt x="40236" y="-46"/>
                  </a:cubicBezTo>
                  <a:close/>
                </a:path>
              </a:pathLst>
            </a:custGeom>
            <a:solidFill>
              <a:srgbClr val="00000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35" name="Freeform: Shape 934">
              <a:extLst>
                <a:ext uri="{FF2B5EF4-FFF2-40B4-BE49-F238E27FC236}">
                  <a16:creationId xmlns:a16="http://schemas.microsoft.com/office/drawing/2014/main" id="{E0A3EBDD-999E-4ED7-9E68-B6F36BCE6AD3}"/>
                </a:ext>
              </a:extLst>
            </p:cNvPr>
            <p:cNvSpPr/>
            <p:nvPr/>
          </p:nvSpPr>
          <p:spPr>
            <a:xfrm>
              <a:off x="9122725" y="5718567"/>
              <a:ext cx="213717" cy="191077"/>
            </a:xfrm>
            <a:custGeom>
              <a:avLst/>
              <a:gdLst>
                <a:gd name="connsiteX0" fmla="*/ 26583 w 213717"/>
                <a:gd name="connsiteY0" fmla="*/ -46 h 191077"/>
                <a:gd name="connsiteX1" fmla="*/ 59775 w 213717"/>
                <a:gd name="connsiteY1" fmla="*/ 3090 h 191077"/>
                <a:gd name="connsiteX2" fmla="*/ 60836 w 213717"/>
                <a:gd name="connsiteY2" fmla="*/ 3090 h 191077"/>
                <a:gd name="connsiteX3" fmla="*/ 78010 w 213717"/>
                <a:gd name="connsiteY3" fmla="*/ 9989 h 191077"/>
                <a:gd name="connsiteX4" fmla="*/ 112649 w 213717"/>
                <a:gd name="connsiteY4" fmla="*/ 34592 h 191077"/>
                <a:gd name="connsiteX5" fmla="*/ 112987 w 213717"/>
                <a:gd name="connsiteY5" fmla="*/ 34592 h 191077"/>
                <a:gd name="connsiteX6" fmla="*/ 136337 w 213717"/>
                <a:gd name="connsiteY6" fmla="*/ 51236 h 191077"/>
                <a:gd name="connsiteX7" fmla="*/ 165524 w 213717"/>
                <a:gd name="connsiteY7" fmla="*/ 68845 h 191077"/>
                <a:gd name="connsiteX8" fmla="*/ 189645 w 213717"/>
                <a:gd name="connsiteY8" fmla="*/ 21953 h 191077"/>
                <a:gd name="connsiteX9" fmla="*/ 213526 w 213717"/>
                <a:gd name="connsiteY9" fmla="*/ 26777 h 191077"/>
                <a:gd name="connsiteX10" fmla="*/ 187764 w 213717"/>
                <a:gd name="connsiteY10" fmla="*/ 94607 h 191077"/>
                <a:gd name="connsiteX11" fmla="*/ 169094 w 213717"/>
                <a:gd name="connsiteY11" fmla="*/ 111058 h 191077"/>
                <a:gd name="connsiteX12" fmla="*/ 143187 w 213717"/>
                <a:gd name="connsiteY12" fmla="*/ 103580 h 191077"/>
                <a:gd name="connsiteX13" fmla="*/ 120320 w 213717"/>
                <a:gd name="connsiteY13" fmla="*/ 90120 h 191077"/>
                <a:gd name="connsiteX14" fmla="*/ 101023 w 213717"/>
                <a:gd name="connsiteY14" fmla="*/ 78783 h 191077"/>
                <a:gd name="connsiteX15" fmla="*/ 80278 w 213717"/>
                <a:gd name="connsiteY15" fmla="*/ 66674 h 191077"/>
                <a:gd name="connsiteX16" fmla="*/ 101843 w 213717"/>
                <a:gd name="connsiteY16" fmla="*/ 101120 h 191077"/>
                <a:gd name="connsiteX17" fmla="*/ 102132 w 213717"/>
                <a:gd name="connsiteY17" fmla="*/ 110045 h 191077"/>
                <a:gd name="connsiteX18" fmla="*/ 103917 w 213717"/>
                <a:gd name="connsiteY18" fmla="*/ 159060 h 191077"/>
                <a:gd name="connsiteX19" fmla="*/ 103917 w 213717"/>
                <a:gd name="connsiteY19" fmla="*/ 159060 h 191077"/>
                <a:gd name="connsiteX20" fmla="*/ 107439 w 213717"/>
                <a:gd name="connsiteY20" fmla="*/ 190949 h 191077"/>
                <a:gd name="connsiteX21" fmla="*/ -192 w 213717"/>
                <a:gd name="connsiteY21" fmla="*/ 190515 h 191077"/>
                <a:gd name="connsiteX22" fmla="*/ 966 w 213717"/>
                <a:gd name="connsiteY22" fmla="*/ 174836 h 191077"/>
                <a:gd name="connsiteX23" fmla="*/ 11531 w 213717"/>
                <a:gd name="connsiteY23" fmla="*/ 51912 h 191077"/>
                <a:gd name="connsiteX24" fmla="*/ 24460 w 213717"/>
                <a:gd name="connsiteY24" fmla="*/ -46 h 191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3717" h="191077">
                  <a:moveTo>
                    <a:pt x="26583" y="-46"/>
                  </a:moveTo>
                  <a:lnTo>
                    <a:pt x="59775" y="3090"/>
                  </a:lnTo>
                  <a:lnTo>
                    <a:pt x="60836" y="3090"/>
                  </a:lnTo>
                  <a:cubicBezTo>
                    <a:pt x="66775" y="4817"/>
                    <a:pt x="72525" y="7128"/>
                    <a:pt x="78010" y="9989"/>
                  </a:cubicBezTo>
                  <a:cubicBezTo>
                    <a:pt x="90245" y="17177"/>
                    <a:pt x="101833" y="25412"/>
                    <a:pt x="112649" y="34592"/>
                  </a:cubicBezTo>
                  <a:lnTo>
                    <a:pt x="112987" y="34592"/>
                  </a:lnTo>
                  <a:cubicBezTo>
                    <a:pt x="120561" y="40382"/>
                    <a:pt x="128376" y="45978"/>
                    <a:pt x="136337" y="51236"/>
                  </a:cubicBezTo>
                  <a:cubicBezTo>
                    <a:pt x="145985" y="57556"/>
                    <a:pt x="155634" y="63394"/>
                    <a:pt x="165524" y="68845"/>
                  </a:cubicBezTo>
                  <a:lnTo>
                    <a:pt x="189645" y="21953"/>
                  </a:lnTo>
                  <a:cubicBezTo>
                    <a:pt x="197929" y="20612"/>
                    <a:pt x="206415" y="22324"/>
                    <a:pt x="213526" y="26777"/>
                  </a:cubicBezTo>
                  <a:cubicBezTo>
                    <a:pt x="207351" y="50320"/>
                    <a:pt x="200500" y="73911"/>
                    <a:pt x="187764" y="94607"/>
                  </a:cubicBezTo>
                  <a:cubicBezTo>
                    <a:pt x="183325" y="101844"/>
                    <a:pt x="177440" y="109080"/>
                    <a:pt x="169094" y="111058"/>
                  </a:cubicBezTo>
                  <a:cubicBezTo>
                    <a:pt x="160748" y="113036"/>
                    <a:pt x="151147" y="108260"/>
                    <a:pt x="143187" y="103580"/>
                  </a:cubicBezTo>
                  <a:lnTo>
                    <a:pt x="120320" y="90120"/>
                  </a:lnTo>
                  <a:cubicBezTo>
                    <a:pt x="113855" y="86406"/>
                    <a:pt x="107439" y="82595"/>
                    <a:pt x="101023" y="78783"/>
                  </a:cubicBezTo>
                  <a:lnTo>
                    <a:pt x="80278" y="66674"/>
                  </a:lnTo>
                  <a:cubicBezTo>
                    <a:pt x="85874" y="79078"/>
                    <a:pt x="93125" y="90666"/>
                    <a:pt x="101843" y="101120"/>
                  </a:cubicBezTo>
                  <a:lnTo>
                    <a:pt x="102132" y="110045"/>
                  </a:lnTo>
                  <a:cubicBezTo>
                    <a:pt x="102711" y="126351"/>
                    <a:pt x="103290" y="142754"/>
                    <a:pt x="103917" y="159060"/>
                  </a:cubicBezTo>
                  <a:lnTo>
                    <a:pt x="103917" y="159060"/>
                  </a:lnTo>
                  <a:cubicBezTo>
                    <a:pt x="105123" y="169674"/>
                    <a:pt x="106281" y="180335"/>
                    <a:pt x="107439" y="190949"/>
                  </a:cubicBezTo>
                  <a:cubicBezTo>
                    <a:pt x="71546" y="191142"/>
                    <a:pt x="35667" y="190997"/>
                    <a:pt x="-192" y="190515"/>
                  </a:cubicBezTo>
                  <a:cubicBezTo>
                    <a:pt x="98" y="185401"/>
                    <a:pt x="484" y="180191"/>
                    <a:pt x="966" y="174836"/>
                  </a:cubicBezTo>
                  <a:cubicBezTo>
                    <a:pt x="2606" y="133732"/>
                    <a:pt x="6128" y="92759"/>
                    <a:pt x="11531" y="51912"/>
                  </a:cubicBezTo>
                  <a:cubicBezTo>
                    <a:pt x="13225" y="34042"/>
                    <a:pt x="17586" y="16530"/>
                    <a:pt x="24460" y="-46"/>
                  </a:cubicBezTo>
                  <a:close/>
                </a:path>
              </a:pathLst>
            </a:custGeom>
            <a:solidFill>
              <a:srgbClr val="00AEC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36" name="Freeform: Shape 935">
              <a:extLst>
                <a:ext uri="{FF2B5EF4-FFF2-40B4-BE49-F238E27FC236}">
                  <a16:creationId xmlns:a16="http://schemas.microsoft.com/office/drawing/2014/main" id="{1A2228CA-1AB7-4D44-9BD0-B873B57377E9}"/>
                </a:ext>
              </a:extLst>
            </p:cNvPr>
            <p:cNvSpPr/>
            <p:nvPr/>
          </p:nvSpPr>
          <p:spPr>
            <a:xfrm>
              <a:off x="10198404" y="5015712"/>
              <a:ext cx="26919" cy="26919"/>
            </a:xfrm>
            <a:custGeom>
              <a:avLst/>
              <a:gdLst>
                <a:gd name="connsiteX0" fmla="*/ 26920 w 26919"/>
                <a:gd name="connsiteY0" fmla="*/ 13460 h 26919"/>
                <a:gd name="connsiteX1" fmla="*/ 13460 w 26919"/>
                <a:gd name="connsiteY1" fmla="*/ 26920 h 26919"/>
                <a:gd name="connsiteX2" fmla="*/ 0 w 26919"/>
                <a:gd name="connsiteY2" fmla="*/ 13460 h 26919"/>
                <a:gd name="connsiteX3" fmla="*/ 13460 w 26919"/>
                <a:gd name="connsiteY3" fmla="*/ 0 h 26919"/>
                <a:gd name="connsiteX4" fmla="*/ 26920 w 26919"/>
                <a:gd name="connsiteY4" fmla="*/ 13460 h 26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19" h="26919">
                  <a:moveTo>
                    <a:pt x="26920" y="13460"/>
                  </a:moveTo>
                  <a:cubicBezTo>
                    <a:pt x="26920" y="20894"/>
                    <a:pt x="20894" y="26920"/>
                    <a:pt x="13460" y="26920"/>
                  </a:cubicBezTo>
                  <a:cubicBezTo>
                    <a:pt x="6026" y="26920"/>
                    <a:pt x="0" y="20893"/>
                    <a:pt x="0" y="13460"/>
                  </a:cubicBezTo>
                  <a:cubicBezTo>
                    <a:pt x="0" y="6026"/>
                    <a:pt x="6026" y="0"/>
                    <a:pt x="13460" y="0"/>
                  </a:cubicBezTo>
                  <a:cubicBezTo>
                    <a:pt x="20894" y="0"/>
                    <a:pt x="26920" y="6026"/>
                    <a:pt x="26920" y="13460"/>
                  </a:cubicBezTo>
                  <a:close/>
                </a:path>
              </a:pathLst>
            </a:custGeom>
            <a:solidFill>
              <a:srgbClr val="FFFFF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37" name="Freeform: Shape 936">
              <a:extLst>
                <a:ext uri="{FF2B5EF4-FFF2-40B4-BE49-F238E27FC236}">
                  <a16:creationId xmlns:a16="http://schemas.microsoft.com/office/drawing/2014/main" id="{FCCDD851-29B8-4405-91E8-B48DB8AD9438}"/>
                </a:ext>
              </a:extLst>
            </p:cNvPr>
            <p:cNvSpPr/>
            <p:nvPr/>
          </p:nvSpPr>
          <p:spPr>
            <a:xfrm>
              <a:off x="10194723" y="5012936"/>
              <a:ext cx="33467" cy="32517"/>
            </a:xfrm>
            <a:custGeom>
              <a:avLst/>
              <a:gdLst>
                <a:gd name="connsiteX0" fmla="*/ 16950 w 33467"/>
                <a:gd name="connsiteY0" fmla="*/ 2729 h 32517"/>
                <a:gd name="connsiteX1" fmla="*/ 3490 w 33467"/>
                <a:gd name="connsiteY1" fmla="*/ 16189 h 32517"/>
                <a:gd name="connsiteX2" fmla="*/ 16950 w 33467"/>
                <a:gd name="connsiteY2" fmla="*/ 29649 h 32517"/>
                <a:gd name="connsiteX3" fmla="*/ 30410 w 33467"/>
                <a:gd name="connsiteY3" fmla="*/ 16189 h 32517"/>
                <a:gd name="connsiteX4" fmla="*/ 17046 w 33467"/>
                <a:gd name="connsiteY4" fmla="*/ 2729 h 32517"/>
                <a:gd name="connsiteX5" fmla="*/ 16950 w 33467"/>
                <a:gd name="connsiteY5" fmla="*/ 2729 h 32517"/>
                <a:gd name="connsiteX6" fmla="*/ 16950 w 33467"/>
                <a:gd name="connsiteY6" fmla="*/ -21 h 32517"/>
                <a:gd name="connsiteX7" fmla="*/ 33275 w 33467"/>
                <a:gd name="connsiteY7" fmla="*/ 16073 h 32517"/>
                <a:gd name="connsiteX8" fmla="*/ 23318 w 33467"/>
                <a:gd name="connsiteY8" fmla="*/ 31144 h 32517"/>
                <a:gd name="connsiteX9" fmla="*/ 19651 w 33467"/>
                <a:gd name="connsiteY9" fmla="*/ 32206 h 32517"/>
                <a:gd name="connsiteX10" fmla="*/ 16950 w 33467"/>
                <a:gd name="connsiteY10" fmla="*/ 32447 h 32517"/>
                <a:gd name="connsiteX11" fmla="*/ -167 w 33467"/>
                <a:gd name="connsiteY11" fmla="*/ 17096 h 32517"/>
                <a:gd name="connsiteX12" fmla="*/ 15179 w 33467"/>
                <a:gd name="connsiteY12" fmla="*/ -21 h 32517"/>
                <a:gd name="connsiteX13" fmla="*/ 16950 w 33467"/>
                <a:gd name="connsiteY13" fmla="*/ -21 h 32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467" h="32517">
                  <a:moveTo>
                    <a:pt x="16950" y="2729"/>
                  </a:moveTo>
                  <a:cubicBezTo>
                    <a:pt x="9516" y="2729"/>
                    <a:pt x="3490" y="8755"/>
                    <a:pt x="3490" y="16189"/>
                  </a:cubicBezTo>
                  <a:cubicBezTo>
                    <a:pt x="3490" y="23623"/>
                    <a:pt x="9516" y="29649"/>
                    <a:pt x="16950" y="29649"/>
                  </a:cubicBezTo>
                  <a:cubicBezTo>
                    <a:pt x="24384" y="29649"/>
                    <a:pt x="30410" y="23623"/>
                    <a:pt x="30410" y="16189"/>
                  </a:cubicBezTo>
                  <a:cubicBezTo>
                    <a:pt x="30439" y="8784"/>
                    <a:pt x="24452" y="2753"/>
                    <a:pt x="17046" y="2729"/>
                  </a:cubicBezTo>
                  <a:cubicBezTo>
                    <a:pt x="17012" y="2729"/>
                    <a:pt x="16983" y="2729"/>
                    <a:pt x="16950" y="2729"/>
                  </a:cubicBezTo>
                  <a:close/>
                  <a:moveTo>
                    <a:pt x="16950" y="-21"/>
                  </a:moveTo>
                  <a:cubicBezTo>
                    <a:pt x="25904" y="-83"/>
                    <a:pt x="33213" y="7119"/>
                    <a:pt x="33275" y="16073"/>
                  </a:cubicBezTo>
                  <a:cubicBezTo>
                    <a:pt x="33324" y="22654"/>
                    <a:pt x="29387" y="28607"/>
                    <a:pt x="23318" y="31144"/>
                  </a:cubicBezTo>
                  <a:cubicBezTo>
                    <a:pt x="22150" y="31665"/>
                    <a:pt x="20915" y="32023"/>
                    <a:pt x="19651" y="32206"/>
                  </a:cubicBezTo>
                  <a:cubicBezTo>
                    <a:pt x="18759" y="32360"/>
                    <a:pt x="17857" y="32437"/>
                    <a:pt x="16950" y="32447"/>
                  </a:cubicBezTo>
                  <a:cubicBezTo>
                    <a:pt x="7986" y="32934"/>
                    <a:pt x="320" y="26064"/>
                    <a:pt x="-167" y="17096"/>
                  </a:cubicBezTo>
                  <a:cubicBezTo>
                    <a:pt x="-659" y="8132"/>
                    <a:pt x="6216" y="467"/>
                    <a:pt x="15179" y="-21"/>
                  </a:cubicBezTo>
                  <a:cubicBezTo>
                    <a:pt x="15768" y="-55"/>
                    <a:pt x="16361" y="-55"/>
                    <a:pt x="16950" y="-21"/>
                  </a:cubicBez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38" name="Freeform: Shape 937">
              <a:extLst>
                <a:ext uri="{FF2B5EF4-FFF2-40B4-BE49-F238E27FC236}">
                  <a16:creationId xmlns:a16="http://schemas.microsoft.com/office/drawing/2014/main" id="{8542DC6B-747E-4E8D-A860-D708A53607D9}"/>
                </a:ext>
              </a:extLst>
            </p:cNvPr>
            <p:cNvSpPr/>
            <p:nvPr/>
          </p:nvSpPr>
          <p:spPr>
            <a:xfrm>
              <a:off x="10260686" y="4919870"/>
              <a:ext cx="166535" cy="86530"/>
            </a:xfrm>
            <a:custGeom>
              <a:avLst/>
              <a:gdLst>
                <a:gd name="connsiteX0" fmla="*/ 95668 w 166535"/>
                <a:gd name="connsiteY0" fmla="*/ 82673 h 86530"/>
                <a:gd name="connsiteX1" fmla="*/ 95040 w 166535"/>
                <a:gd name="connsiteY1" fmla="*/ 82673 h 86530"/>
                <a:gd name="connsiteX2" fmla="*/ 87225 w 166535"/>
                <a:gd name="connsiteY2" fmla="*/ 73024 h 86530"/>
                <a:gd name="connsiteX3" fmla="*/ 84813 w 166535"/>
                <a:gd name="connsiteY3" fmla="*/ 59275 h 86530"/>
                <a:gd name="connsiteX4" fmla="*/ 65515 w 166535"/>
                <a:gd name="connsiteY4" fmla="*/ 57152 h 86530"/>
                <a:gd name="connsiteX5" fmla="*/ 68072 w 166535"/>
                <a:gd name="connsiteY5" fmla="*/ 52907 h 86530"/>
                <a:gd name="connsiteX6" fmla="*/ 66673 w 166535"/>
                <a:gd name="connsiteY6" fmla="*/ 41811 h 86530"/>
                <a:gd name="connsiteX7" fmla="*/ 56205 w 166535"/>
                <a:gd name="connsiteY7" fmla="*/ 38482 h 86530"/>
                <a:gd name="connsiteX8" fmla="*/ 49547 w 166535"/>
                <a:gd name="connsiteY8" fmla="*/ 47600 h 86530"/>
                <a:gd name="connsiteX9" fmla="*/ 38982 w 166535"/>
                <a:gd name="connsiteY9" fmla="*/ 42776 h 86530"/>
                <a:gd name="connsiteX10" fmla="*/ 24798 w 166535"/>
                <a:gd name="connsiteY10" fmla="*/ 44368 h 86530"/>
                <a:gd name="connsiteX11" fmla="*/ 10615 w 166535"/>
                <a:gd name="connsiteY11" fmla="*/ 46346 h 86530"/>
                <a:gd name="connsiteX12" fmla="*/ -192 w 166535"/>
                <a:gd name="connsiteY12" fmla="*/ 42293 h 86530"/>
                <a:gd name="connsiteX13" fmla="*/ -192 w 166535"/>
                <a:gd name="connsiteY13" fmla="*/ 34719 h 86530"/>
                <a:gd name="connsiteX14" fmla="*/ 15487 w 166535"/>
                <a:gd name="connsiteY14" fmla="*/ 8186 h 86530"/>
                <a:gd name="connsiteX15" fmla="*/ 45350 w 166535"/>
                <a:gd name="connsiteY15" fmla="*/ 225 h 86530"/>
                <a:gd name="connsiteX16" fmla="*/ 68458 w 166535"/>
                <a:gd name="connsiteY16" fmla="*/ 12045 h 86530"/>
                <a:gd name="connsiteX17" fmla="*/ 81581 w 166535"/>
                <a:gd name="connsiteY17" fmla="*/ 28930 h 86530"/>
                <a:gd name="connsiteX18" fmla="*/ 103386 w 166535"/>
                <a:gd name="connsiteY18" fmla="*/ 32355 h 86530"/>
                <a:gd name="connsiteX19" fmla="*/ 123600 w 166535"/>
                <a:gd name="connsiteY19" fmla="*/ 39640 h 86530"/>
                <a:gd name="connsiteX20" fmla="*/ 128762 w 166535"/>
                <a:gd name="connsiteY20" fmla="*/ 50350 h 86530"/>
                <a:gd name="connsiteX21" fmla="*/ 148928 w 166535"/>
                <a:gd name="connsiteY21" fmla="*/ 59999 h 86530"/>
                <a:gd name="connsiteX22" fmla="*/ 166344 w 166535"/>
                <a:gd name="connsiteY22" fmla="*/ 86484 h 86530"/>
                <a:gd name="connsiteX23" fmla="*/ 123600 w 166535"/>
                <a:gd name="connsiteY23" fmla="*/ 83011 h 86530"/>
                <a:gd name="connsiteX24" fmla="*/ 95668 w 166535"/>
                <a:gd name="connsiteY24" fmla="*/ 82673 h 86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66535" h="86530">
                  <a:moveTo>
                    <a:pt x="95668" y="82673"/>
                  </a:moveTo>
                  <a:lnTo>
                    <a:pt x="95040" y="82673"/>
                  </a:lnTo>
                  <a:cubicBezTo>
                    <a:pt x="91958" y="79875"/>
                    <a:pt x="89324" y="76619"/>
                    <a:pt x="87225" y="73024"/>
                  </a:cubicBezTo>
                  <a:cubicBezTo>
                    <a:pt x="84813" y="68875"/>
                    <a:pt x="83959" y="63998"/>
                    <a:pt x="84813" y="59275"/>
                  </a:cubicBezTo>
                  <a:cubicBezTo>
                    <a:pt x="78305" y="60153"/>
                    <a:pt x="71676" y="59425"/>
                    <a:pt x="65515" y="57152"/>
                  </a:cubicBezTo>
                  <a:cubicBezTo>
                    <a:pt x="66640" y="55922"/>
                    <a:pt x="67508" y="54475"/>
                    <a:pt x="68072" y="52907"/>
                  </a:cubicBezTo>
                  <a:cubicBezTo>
                    <a:pt x="69525" y="49211"/>
                    <a:pt x="68994" y="45034"/>
                    <a:pt x="66673" y="41811"/>
                  </a:cubicBezTo>
                  <a:cubicBezTo>
                    <a:pt x="64218" y="38632"/>
                    <a:pt x="60045" y="37305"/>
                    <a:pt x="56205" y="38482"/>
                  </a:cubicBezTo>
                  <a:cubicBezTo>
                    <a:pt x="52543" y="40147"/>
                    <a:pt x="50015" y="43606"/>
                    <a:pt x="49547" y="47600"/>
                  </a:cubicBezTo>
                  <a:cubicBezTo>
                    <a:pt x="46715" y="44783"/>
                    <a:pt x="42967" y="43070"/>
                    <a:pt x="38982" y="42776"/>
                  </a:cubicBezTo>
                  <a:cubicBezTo>
                    <a:pt x="34196" y="42511"/>
                    <a:pt x="29405" y="43046"/>
                    <a:pt x="24798" y="44368"/>
                  </a:cubicBezTo>
                  <a:cubicBezTo>
                    <a:pt x="20181" y="45670"/>
                    <a:pt x="15410" y="46336"/>
                    <a:pt x="10615" y="46346"/>
                  </a:cubicBezTo>
                  <a:cubicBezTo>
                    <a:pt x="6664" y="46235"/>
                    <a:pt x="2857" y="44812"/>
                    <a:pt x="-192" y="42293"/>
                  </a:cubicBezTo>
                  <a:cubicBezTo>
                    <a:pt x="-192" y="39785"/>
                    <a:pt x="-192" y="34719"/>
                    <a:pt x="-192" y="34719"/>
                  </a:cubicBezTo>
                  <a:cubicBezTo>
                    <a:pt x="1289" y="24139"/>
                    <a:pt x="6934" y="14587"/>
                    <a:pt x="15487" y="8186"/>
                  </a:cubicBezTo>
                  <a:cubicBezTo>
                    <a:pt x="24079" y="1861"/>
                    <a:pt x="34746" y="-981"/>
                    <a:pt x="45350" y="225"/>
                  </a:cubicBezTo>
                  <a:cubicBezTo>
                    <a:pt x="54284" y="1050"/>
                    <a:pt x="62558" y="5281"/>
                    <a:pt x="68458" y="12045"/>
                  </a:cubicBezTo>
                  <a:cubicBezTo>
                    <a:pt x="73041" y="17593"/>
                    <a:pt x="75598" y="24974"/>
                    <a:pt x="81581" y="28930"/>
                  </a:cubicBezTo>
                  <a:cubicBezTo>
                    <a:pt x="87563" y="32886"/>
                    <a:pt x="96054" y="32452"/>
                    <a:pt x="103386" y="32355"/>
                  </a:cubicBezTo>
                  <a:cubicBezTo>
                    <a:pt x="110719" y="32259"/>
                    <a:pt x="119403" y="33465"/>
                    <a:pt x="123600" y="39640"/>
                  </a:cubicBezTo>
                  <a:cubicBezTo>
                    <a:pt x="125868" y="42920"/>
                    <a:pt x="126447" y="47118"/>
                    <a:pt x="128762" y="50350"/>
                  </a:cubicBezTo>
                  <a:cubicBezTo>
                    <a:pt x="133201" y="56573"/>
                    <a:pt x="141933" y="57249"/>
                    <a:pt x="148928" y="59999"/>
                  </a:cubicBezTo>
                  <a:cubicBezTo>
                    <a:pt x="159479" y="64582"/>
                    <a:pt x="166320" y="74978"/>
                    <a:pt x="166344" y="86484"/>
                  </a:cubicBezTo>
                  <a:cubicBezTo>
                    <a:pt x="152199" y="84289"/>
                    <a:pt x="137914" y="83127"/>
                    <a:pt x="123600" y="83011"/>
                  </a:cubicBezTo>
                  <a:cubicBezTo>
                    <a:pt x="114386" y="83011"/>
                    <a:pt x="104979" y="83493"/>
                    <a:pt x="95668" y="82673"/>
                  </a:cubicBezTo>
                  <a:close/>
                </a:path>
              </a:pathLst>
            </a:custGeom>
            <a:solidFill>
              <a:srgbClr val="00000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39" name="Freeform: Shape 938">
              <a:extLst>
                <a:ext uri="{FF2B5EF4-FFF2-40B4-BE49-F238E27FC236}">
                  <a16:creationId xmlns:a16="http://schemas.microsoft.com/office/drawing/2014/main" id="{0F4D1068-7B49-4DBD-AD25-58C8857D0677}"/>
                </a:ext>
              </a:extLst>
            </p:cNvPr>
            <p:cNvSpPr/>
            <p:nvPr/>
          </p:nvSpPr>
          <p:spPr>
            <a:xfrm>
              <a:off x="10322100" y="5003168"/>
              <a:ext cx="11125" cy="24459"/>
            </a:xfrm>
            <a:custGeom>
              <a:avLst/>
              <a:gdLst>
                <a:gd name="connsiteX0" fmla="*/ 10229 w 11125"/>
                <a:gd name="connsiteY0" fmla="*/ -46 h 24459"/>
                <a:gd name="connsiteX1" fmla="*/ 9023 w 11125"/>
                <a:gd name="connsiteY1" fmla="*/ 14427 h 24459"/>
                <a:gd name="connsiteX2" fmla="*/ -192 w 11125"/>
                <a:gd name="connsiteY2" fmla="*/ 24413 h 24459"/>
                <a:gd name="connsiteX3" fmla="*/ 435 w 11125"/>
                <a:gd name="connsiteY3" fmla="*/ 11050 h 24459"/>
                <a:gd name="connsiteX4" fmla="*/ 10229 w 11125"/>
                <a:gd name="connsiteY4" fmla="*/ -46 h 24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" h="24459">
                  <a:moveTo>
                    <a:pt x="10229" y="-46"/>
                  </a:moveTo>
                  <a:cubicBezTo>
                    <a:pt x="11483" y="4773"/>
                    <a:pt x="11054" y="9878"/>
                    <a:pt x="9023" y="14427"/>
                  </a:cubicBezTo>
                  <a:cubicBezTo>
                    <a:pt x="7112" y="18663"/>
                    <a:pt x="3880" y="22165"/>
                    <a:pt x="-192" y="24413"/>
                  </a:cubicBezTo>
                  <a:cubicBezTo>
                    <a:pt x="1198" y="20095"/>
                    <a:pt x="1415" y="15483"/>
                    <a:pt x="435" y="11050"/>
                  </a:cubicBezTo>
                  <a:cubicBezTo>
                    <a:pt x="4584" y="8237"/>
                    <a:pt x="7952" y="4421"/>
                    <a:pt x="10229" y="-46"/>
                  </a:cubicBezTo>
                  <a:close/>
                </a:path>
              </a:pathLst>
            </a:custGeom>
            <a:solidFill>
              <a:srgbClr val="F2A68E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40" name="Freeform: Shape 939">
              <a:extLst>
                <a:ext uri="{FF2B5EF4-FFF2-40B4-BE49-F238E27FC236}">
                  <a16:creationId xmlns:a16="http://schemas.microsoft.com/office/drawing/2014/main" id="{A09F5CA7-5B3A-4DE2-A6FB-0415290534D0}"/>
                </a:ext>
              </a:extLst>
            </p:cNvPr>
            <p:cNvSpPr/>
            <p:nvPr/>
          </p:nvSpPr>
          <p:spPr>
            <a:xfrm>
              <a:off x="10430475" y="5108869"/>
              <a:ext cx="49814" cy="60483"/>
            </a:xfrm>
            <a:custGeom>
              <a:avLst/>
              <a:gdLst>
                <a:gd name="connsiteX0" fmla="*/ 7796 w 49814"/>
                <a:gd name="connsiteY0" fmla="*/ 56206 h 60483"/>
                <a:gd name="connsiteX1" fmla="*/ 11897 w 49814"/>
                <a:gd name="connsiteY1" fmla="*/ 40430 h 60483"/>
                <a:gd name="connsiteX2" fmla="*/ 3937 w 49814"/>
                <a:gd name="connsiteY2" fmla="*/ 51815 h 60483"/>
                <a:gd name="connsiteX3" fmla="*/ 2200 w 49814"/>
                <a:gd name="connsiteY3" fmla="*/ 52780 h 60483"/>
                <a:gd name="connsiteX4" fmla="*/ 994 w 49814"/>
                <a:gd name="connsiteY4" fmla="*/ 51188 h 60483"/>
                <a:gd name="connsiteX5" fmla="*/ 1621 w 49814"/>
                <a:gd name="connsiteY5" fmla="*/ 49162 h 60483"/>
                <a:gd name="connsiteX6" fmla="*/ 9147 w 49814"/>
                <a:gd name="connsiteY6" fmla="*/ 32615 h 60483"/>
                <a:gd name="connsiteX7" fmla="*/ 9629 w 49814"/>
                <a:gd name="connsiteY7" fmla="*/ 30588 h 60483"/>
                <a:gd name="connsiteX8" fmla="*/ 3309 w 49814"/>
                <a:gd name="connsiteY8" fmla="*/ 31794 h 60483"/>
                <a:gd name="connsiteX9" fmla="*/ 1524 w 49814"/>
                <a:gd name="connsiteY9" fmla="*/ 31794 h 60483"/>
                <a:gd name="connsiteX10" fmla="*/ 29 w 49814"/>
                <a:gd name="connsiteY10" fmla="*/ 30878 h 60483"/>
                <a:gd name="connsiteX11" fmla="*/ 29 w 49814"/>
                <a:gd name="connsiteY11" fmla="*/ 29189 h 60483"/>
                <a:gd name="connsiteX12" fmla="*/ 1187 w 49814"/>
                <a:gd name="connsiteY12" fmla="*/ 27935 h 60483"/>
                <a:gd name="connsiteX13" fmla="*/ 9629 w 49814"/>
                <a:gd name="connsiteY13" fmla="*/ 24075 h 60483"/>
                <a:gd name="connsiteX14" fmla="*/ 17396 w 49814"/>
                <a:gd name="connsiteY14" fmla="*/ 19251 h 60483"/>
                <a:gd name="connsiteX15" fmla="*/ 17396 w 49814"/>
                <a:gd name="connsiteY15" fmla="*/ 19251 h 60483"/>
                <a:gd name="connsiteX16" fmla="*/ 30326 w 49814"/>
                <a:gd name="connsiteY16" fmla="*/ -46 h 60483"/>
                <a:gd name="connsiteX17" fmla="*/ 49623 w 49814"/>
                <a:gd name="connsiteY17" fmla="*/ 17659 h 60483"/>
                <a:gd name="connsiteX18" fmla="*/ 39058 w 49814"/>
                <a:gd name="connsiteY18" fmla="*/ 26005 h 60483"/>
                <a:gd name="connsiteX19" fmla="*/ 33606 w 49814"/>
                <a:gd name="connsiteY19" fmla="*/ 35943 h 60483"/>
                <a:gd name="connsiteX20" fmla="*/ 26707 w 49814"/>
                <a:gd name="connsiteY20" fmla="*/ 45930 h 60483"/>
                <a:gd name="connsiteX21" fmla="*/ 22462 w 49814"/>
                <a:gd name="connsiteY21" fmla="*/ 57219 h 60483"/>
                <a:gd name="connsiteX22" fmla="*/ 21449 w 49814"/>
                <a:gd name="connsiteY22" fmla="*/ 57846 h 60483"/>
                <a:gd name="connsiteX23" fmla="*/ 20580 w 49814"/>
                <a:gd name="connsiteY23" fmla="*/ 56157 h 60483"/>
                <a:gd name="connsiteX24" fmla="*/ 20580 w 49814"/>
                <a:gd name="connsiteY24" fmla="*/ 44097 h 60483"/>
                <a:gd name="connsiteX25" fmla="*/ 20580 w 49814"/>
                <a:gd name="connsiteY25" fmla="*/ 44097 h 60483"/>
                <a:gd name="connsiteX26" fmla="*/ 14309 w 49814"/>
                <a:gd name="connsiteY26" fmla="*/ 58907 h 60483"/>
                <a:gd name="connsiteX27" fmla="*/ 12524 w 49814"/>
                <a:gd name="connsiteY27" fmla="*/ 60403 h 60483"/>
                <a:gd name="connsiteX28" fmla="*/ 10208 w 49814"/>
                <a:gd name="connsiteY28" fmla="*/ 58473 h 60483"/>
                <a:gd name="connsiteX29" fmla="*/ 9774 w 49814"/>
                <a:gd name="connsiteY29" fmla="*/ 58907 h 60483"/>
                <a:gd name="connsiteX30" fmla="*/ 7941 w 49814"/>
                <a:gd name="connsiteY30" fmla="*/ 58907 h 60483"/>
                <a:gd name="connsiteX31" fmla="*/ 7796 w 49814"/>
                <a:gd name="connsiteY31" fmla="*/ 56206 h 60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9814" h="60483">
                  <a:moveTo>
                    <a:pt x="7796" y="56206"/>
                  </a:moveTo>
                  <a:cubicBezTo>
                    <a:pt x="9147" y="50947"/>
                    <a:pt x="10546" y="45688"/>
                    <a:pt x="11897" y="40430"/>
                  </a:cubicBezTo>
                  <a:cubicBezTo>
                    <a:pt x="9870" y="44627"/>
                    <a:pt x="7183" y="48472"/>
                    <a:pt x="3937" y="51815"/>
                  </a:cubicBezTo>
                  <a:cubicBezTo>
                    <a:pt x="3517" y="52365"/>
                    <a:pt x="2890" y="52718"/>
                    <a:pt x="2200" y="52780"/>
                  </a:cubicBezTo>
                  <a:cubicBezTo>
                    <a:pt x="1495" y="52568"/>
                    <a:pt x="1003" y="51926"/>
                    <a:pt x="994" y="51188"/>
                  </a:cubicBezTo>
                  <a:cubicBezTo>
                    <a:pt x="1052" y="50474"/>
                    <a:pt x="1264" y="49784"/>
                    <a:pt x="1621" y="49162"/>
                  </a:cubicBezTo>
                  <a:cubicBezTo>
                    <a:pt x="3985" y="44338"/>
                    <a:pt x="6783" y="37632"/>
                    <a:pt x="9147" y="32615"/>
                  </a:cubicBezTo>
                  <a:cubicBezTo>
                    <a:pt x="9634" y="32060"/>
                    <a:pt x="9817" y="31302"/>
                    <a:pt x="9629" y="30588"/>
                  </a:cubicBezTo>
                  <a:lnTo>
                    <a:pt x="3309" y="31794"/>
                  </a:lnTo>
                  <a:cubicBezTo>
                    <a:pt x="2721" y="31915"/>
                    <a:pt x="2113" y="31915"/>
                    <a:pt x="1524" y="31794"/>
                  </a:cubicBezTo>
                  <a:cubicBezTo>
                    <a:pt x="902" y="31761"/>
                    <a:pt x="338" y="31418"/>
                    <a:pt x="29" y="30878"/>
                  </a:cubicBezTo>
                  <a:cubicBezTo>
                    <a:pt x="-265" y="30352"/>
                    <a:pt x="-265" y="29715"/>
                    <a:pt x="29" y="29189"/>
                  </a:cubicBezTo>
                  <a:cubicBezTo>
                    <a:pt x="323" y="28692"/>
                    <a:pt x="719" y="28268"/>
                    <a:pt x="1187" y="27935"/>
                  </a:cubicBezTo>
                  <a:cubicBezTo>
                    <a:pt x="3777" y="26208"/>
                    <a:pt x="6629" y="24905"/>
                    <a:pt x="9629" y="24075"/>
                  </a:cubicBezTo>
                  <a:cubicBezTo>
                    <a:pt x="12635" y="23260"/>
                    <a:pt x="15332" y="21581"/>
                    <a:pt x="17396" y="19251"/>
                  </a:cubicBezTo>
                  <a:lnTo>
                    <a:pt x="17396" y="19251"/>
                  </a:lnTo>
                  <a:cubicBezTo>
                    <a:pt x="21801" y="12820"/>
                    <a:pt x="26114" y="6385"/>
                    <a:pt x="30326" y="-46"/>
                  </a:cubicBezTo>
                  <a:cubicBezTo>
                    <a:pt x="37876" y="4513"/>
                    <a:pt x="44437" y="10529"/>
                    <a:pt x="49623" y="17659"/>
                  </a:cubicBezTo>
                  <a:cubicBezTo>
                    <a:pt x="46149" y="20506"/>
                    <a:pt x="42628" y="23304"/>
                    <a:pt x="39058" y="26005"/>
                  </a:cubicBezTo>
                  <a:cubicBezTo>
                    <a:pt x="38054" y="29705"/>
                    <a:pt x="36187" y="33111"/>
                    <a:pt x="33606" y="35943"/>
                  </a:cubicBezTo>
                  <a:cubicBezTo>
                    <a:pt x="30842" y="38925"/>
                    <a:pt x="28517" y="42287"/>
                    <a:pt x="26707" y="45930"/>
                  </a:cubicBezTo>
                  <a:cubicBezTo>
                    <a:pt x="25800" y="49866"/>
                    <a:pt x="24372" y="53663"/>
                    <a:pt x="22462" y="57219"/>
                  </a:cubicBezTo>
                  <a:cubicBezTo>
                    <a:pt x="22230" y="57566"/>
                    <a:pt x="21859" y="57793"/>
                    <a:pt x="21449" y="57846"/>
                  </a:cubicBezTo>
                  <a:cubicBezTo>
                    <a:pt x="20773" y="57846"/>
                    <a:pt x="20580" y="56881"/>
                    <a:pt x="20580" y="56157"/>
                  </a:cubicBezTo>
                  <a:cubicBezTo>
                    <a:pt x="20580" y="52153"/>
                    <a:pt x="20580" y="48149"/>
                    <a:pt x="20580" y="44097"/>
                  </a:cubicBezTo>
                  <a:lnTo>
                    <a:pt x="20580" y="44097"/>
                  </a:lnTo>
                  <a:lnTo>
                    <a:pt x="14309" y="58907"/>
                  </a:lnTo>
                  <a:cubicBezTo>
                    <a:pt x="13952" y="59636"/>
                    <a:pt x="13301" y="60176"/>
                    <a:pt x="12524" y="60403"/>
                  </a:cubicBezTo>
                  <a:cubicBezTo>
                    <a:pt x="11414" y="60644"/>
                    <a:pt x="10401" y="59582"/>
                    <a:pt x="10208" y="58473"/>
                  </a:cubicBezTo>
                  <a:cubicBezTo>
                    <a:pt x="10116" y="58661"/>
                    <a:pt x="9962" y="58815"/>
                    <a:pt x="9774" y="58907"/>
                  </a:cubicBezTo>
                  <a:cubicBezTo>
                    <a:pt x="9229" y="59307"/>
                    <a:pt x="8486" y="59307"/>
                    <a:pt x="7941" y="58907"/>
                  </a:cubicBezTo>
                  <a:cubicBezTo>
                    <a:pt x="7410" y="58328"/>
                    <a:pt x="7555" y="57122"/>
                    <a:pt x="7796" y="56206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41" name="Freeform: Shape 940">
              <a:extLst>
                <a:ext uri="{FF2B5EF4-FFF2-40B4-BE49-F238E27FC236}">
                  <a16:creationId xmlns:a16="http://schemas.microsoft.com/office/drawing/2014/main" id="{1314C4F6-7259-4C17-9A48-B238DC406C97}"/>
                </a:ext>
              </a:extLst>
            </p:cNvPr>
            <p:cNvSpPr/>
            <p:nvPr/>
          </p:nvSpPr>
          <p:spPr>
            <a:xfrm>
              <a:off x="10219680" y="5061639"/>
              <a:ext cx="4824" cy="7236"/>
            </a:xfrm>
            <a:custGeom>
              <a:avLst/>
              <a:gdLst>
                <a:gd name="connsiteX0" fmla="*/ 2848 w 4824"/>
                <a:gd name="connsiteY0" fmla="*/ -46 h 7236"/>
                <a:gd name="connsiteX1" fmla="*/ 4633 w 4824"/>
                <a:gd name="connsiteY1" fmla="*/ 7190 h 7236"/>
                <a:gd name="connsiteX2" fmla="*/ 4102 w 4824"/>
                <a:gd name="connsiteY2" fmla="*/ 7190 h 7236"/>
                <a:gd name="connsiteX3" fmla="*/ 1159 w 4824"/>
                <a:gd name="connsiteY3" fmla="*/ 7190 h 7236"/>
                <a:gd name="connsiteX4" fmla="*/ 773 w 4824"/>
                <a:gd name="connsiteY4" fmla="*/ 7190 h 7236"/>
                <a:gd name="connsiteX5" fmla="*/ -192 w 4824"/>
                <a:gd name="connsiteY5" fmla="*/ 3283 h 7236"/>
                <a:gd name="connsiteX6" fmla="*/ 2317 w 4824"/>
                <a:gd name="connsiteY6" fmla="*/ 1112 h 7236"/>
                <a:gd name="connsiteX7" fmla="*/ 2848 w 4824"/>
                <a:gd name="connsiteY7" fmla="*/ -46 h 7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4" h="7236">
                  <a:moveTo>
                    <a:pt x="2848" y="-46"/>
                  </a:moveTo>
                  <a:lnTo>
                    <a:pt x="4633" y="7190"/>
                  </a:lnTo>
                  <a:lnTo>
                    <a:pt x="4102" y="7190"/>
                  </a:lnTo>
                  <a:cubicBezTo>
                    <a:pt x="3185" y="7190"/>
                    <a:pt x="2172" y="7190"/>
                    <a:pt x="1159" y="7190"/>
                  </a:cubicBezTo>
                  <a:lnTo>
                    <a:pt x="773" y="7190"/>
                  </a:lnTo>
                  <a:lnTo>
                    <a:pt x="-192" y="3283"/>
                  </a:lnTo>
                  <a:cubicBezTo>
                    <a:pt x="903" y="2925"/>
                    <a:pt x="1805" y="2144"/>
                    <a:pt x="2317" y="1112"/>
                  </a:cubicBezTo>
                  <a:cubicBezTo>
                    <a:pt x="2524" y="740"/>
                    <a:pt x="2698" y="354"/>
                    <a:pt x="2848" y="-46"/>
                  </a:cubicBezTo>
                  <a:close/>
                </a:path>
              </a:pathLst>
            </a:custGeom>
            <a:solidFill>
              <a:srgbClr val="9A2372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42" name="Freeform: Shape 941">
              <a:extLst>
                <a:ext uri="{FF2B5EF4-FFF2-40B4-BE49-F238E27FC236}">
                  <a16:creationId xmlns:a16="http://schemas.microsoft.com/office/drawing/2014/main" id="{CB0B3748-0CEA-4454-B0C7-0ADCFE33C737}"/>
                </a:ext>
              </a:extLst>
            </p:cNvPr>
            <p:cNvSpPr/>
            <p:nvPr/>
          </p:nvSpPr>
          <p:spPr>
            <a:xfrm>
              <a:off x="10204646" y="5057635"/>
              <a:ext cx="11367" cy="6434"/>
            </a:xfrm>
            <a:custGeom>
              <a:avLst/>
              <a:gdLst>
                <a:gd name="connsiteX0" fmla="*/ -17 w 11367"/>
                <a:gd name="connsiteY0" fmla="*/ -46 h 6434"/>
                <a:gd name="connsiteX1" fmla="*/ 10693 w 11367"/>
                <a:gd name="connsiteY1" fmla="*/ 1932 h 6434"/>
                <a:gd name="connsiteX2" fmla="*/ 10693 w 11367"/>
                <a:gd name="connsiteY2" fmla="*/ 3910 h 6434"/>
                <a:gd name="connsiteX3" fmla="*/ 11175 w 11367"/>
                <a:gd name="connsiteY3" fmla="*/ 6081 h 6434"/>
                <a:gd name="connsiteX4" fmla="*/ 4952 w 11367"/>
                <a:gd name="connsiteY4" fmla="*/ 6081 h 6434"/>
                <a:gd name="connsiteX5" fmla="*/ 1672 w 11367"/>
                <a:gd name="connsiteY5" fmla="*/ 4730 h 6434"/>
                <a:gd name="connsiteX6" fmla="*/ 1672 w 11367"/>
                <a:gd name="connsiteY6" fmla="*/ 4730 h 6434"/>
                <a:gd name="connsiteX7" fmla="*/ 1286 w 11367"/>
                <a:gd name="connsiteY7" fmla="*/ 4392 h 6434"/>
                <a:gd name="connsiteX8" fmla="*/ -162 w 11367"/>
                <a:gd name="connsiteY8" fmla="*/ 822 h 6434"/>
                <a:gd name="connsiteX9" fmla="*/ -17 w 11367"/>
                <a:gd name="connsiteY9" fmla="*/ -46 h 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367" h="6434">
                  <a:moveTo>
                    <a:pt x="-17" y="-46"/>
                  </a:moveTo>
                  <a:cubicBezTo>
                    <a:pt x="3476" y="972"/>
                    <a:pt x="7065" y="1638"/>
                    <a:pt x="10693" y="1932"/>
                  </a:cubicBezTo>
                  <a:cubicBezTo>
                    <a:pt x="10621" y="2588"/>
                    <a:pt x="10621" y="3254"/>
                    <a:pt x="10693" y="3910"/>
                  </a:cubicBezTo>
                  <a:cubicBezTo>
                    <a:pt x="10683" y="4662"/>
                    <a:pt x="10847" y="5405"/>
                    <a:pt x="11175" y="6081"/>
                  </a:cubicBezTo>
                  <a:cubicBezTo>
                    <a:pt x="9120" y="6491"/>
                    <a:pt x="7007" y="6491"/>
                    <a:pt x="4952" y="6081"/>
                  </a:cubicBezTo>
                  <a:cubicBezTo>
                    <a:pt x="3775" y="5878"/>
                    <a:pt x="2651" y="5415"/>
                    <a:pt x="1672" y="4730"/>
                  </a:cubicBezTo>
                  <a:lnTo>
                    <a:pt x="1672" y="4730"/>
                  </a:lnTo>
                  <a:lnTo>
                    <a:pt x="1286" y="4392"/>
                  </a:lnTo>
                  <a:cubicBezTo>
                    <a:pt x="219" y="3534"/>
                    <a:pt x="-331" y="2183"/>
                    <a:pt x="-162" y="822"/>
                  </a:cubicBezTo>
                  <a:cubicBezTo>
                    <a:pt x="-196" y="523"/>
                    <a:pt x="-142" y="224"/>
                    <a:pt x="-17" y="-46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43" name="Freeform: Shape 942">
              <a:extLst>
                <a:ext uri="{FF2B5EF4-FFF2-40B4-BE49-F238E27FC236}">
                  <a16:creationId xmlns:a16="http://schemas.microsoft.com/office/drawing/2014/main" id="{C20E9647-8F24-44B8-A001-79C7D6AEF1D4}"/>
                </a:ext>
              </a:extLst>
            </p:cNvPr>
            <p:cNvSpPr/>
            <p:nvPr/>
          </p:nvSpPr>
          <p:spPr>
            <a:xfrm>
              <a:off x="10204863" y="5064051"/>
              <a:ext cx="14093" cy="5388"/>
            </a:xfrm>
            <a:custGeom>
              <a:avLst/>
              <a:gdLst>
                <a:gd name="connsiteX0" fmla="*/ 11730 w 14093"/>
                <a:gd name="connsiteY0" fmla="*/ 919 h 5388"/>
                <a:gd name="connsiteX1" fmla="*/ 13901 w 14093"/>
                <a:gd name="connsiteY1" fmla="*/ 1449 h 5388"/>
                <a:gd name="connsiteX2" fmla="*/ 13322 w 14093"/>
                <a:gd name="connsiteY2" fmla="*/ 2077 h 5388"/>
                <a:gd name="connsiteX3" fmla="*/ 9415 w 14093"/>
                <a:gd name="connsiteY3" fmla="*/ 4440 h 5388"/>
                <a:gd name="connsiteX4" fmla="*/ 4204 w 14093"/>
                <a:gd name="connsiteY4" fmla="*/ 5309 h 5388"/>
                <a:gd name="connsiteX5" fmla="*/ 1406 w 14093"/>
                <a:gd name="connsiteY5" fmla="*/ 4151 h 5388"/>
                <a:gd name="connsiteX6" fmla="*/ 7 w 14093"/>
                <a:gd name="connsiteY6" fmla="*/ 2366 h 5388"/>
                <a:gd name="connsiteX7" fmla="*/ 7 w 14093"/>
                <a:gd name="connsiteY7" fmla="*/ -46 h 5388"/>
                <a:gd name="connsiteX8" fmla="*/ 1889 w 14093"/>
                <a:gd name="connsiteY8" fmla="*/ 629 h 5388"/>
                <a:gd name="connsiteX9" fmla="*/ 11537 w 14093"/>
                <a:gd name="connsiteY9" fmla="*/ 629 h 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93" h="5388">
                  <a:moveTo>
                    <a:pt x="11730" y="919"/>
                  </a:moveTo>
                  <a:cubicBezTo>
                    <a:pt x="12353" y="1377"/>
                    <a:pt x="13134" y="1570"/>
                    <a:pt x="13901" y="1449"/>
                  </a:cubicBezTo>
                  <a:cubicBezTo>
                    <a:pt x="13723" y="1671"/>
                    <a:pt x="13530" y="1879"/>
                    <a:pt x="13322" y="2077"/>
                  </a:cubicBezTo>
                  <a:cubicBezTo>
                    <a:pt x="12213" y="3147"/>
                    <a:pt x="10876" y="3953"/>
                    <a:pt x="9415" y="4440"/>
                  </a:cubicBezTo>
                  <a:cubicBezTo>
                    <a:pt x="7774" y="5154"/>
                    <a:pt x="5985" y="5449"/>
                    <a:pt x="4204" y="5309"/>
                  </a:cubicBezTo>
                  <a:cubicBezTo>
                    <a:pt x="3186" y="5179"/>
                    <a:pt x="2222" y="4778"/>
                    <a:pt x="1406" y="4151"/>
                  </a:cubicBezTo>
                  <a:cubicBezTo>
                    <a:pt x="774" y="3707"/>
                    <a:pt x="292" y="3085"/>
                    <a:pt x="7" y="2366"/>
                  </a:cubicBezTo>
                  <a:cubicBezTo>
                    <a:pt x="-258" y="1585"/>
                    <a:pt x="-258" y="735"/>
                    <a:pt x="7" y="-46"/>
                  </a:cubicBezTo>
                  <a:cubicBezTo>
                    <a:pt x="596" y="272"/>
                    <a:pt x="1233" y="499"/>
                    <a:pt x="1889" y="629"/>
                  </a:cubicBezTo>
                  <a:cubicBezTo>
                    <a:pt x="5082" y="1189"/>
                    <a:pt x="8344" y="1189"/>
                    <a:pt x="11537" y="629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44" name="Freeform: Shape 943">
              <a:extLst>
                <a:ext uri="{FF2B5EF4-FFF2-40B4-BE49-F238E27FC236}">
                  <a16:creationId xmlns:a16="http://schemas.microsoft.com/office/drawing/2014/main" id="{B9BDE8C9-C803-4EE8-9160-F58BFEDE0810}"/>
                </a:ext>
              </a:extLst>
            </p:cNvPr>
            <p:cNvSpPr/>
            <p:nvPr/>
          </p:nvSpPr>
          <p:spPr>
            <a:xfrm>
              <a:off x="10206144" y="5066174"/>
              <a:ext cx="13101" cy="4497"/>
            </a:xfrm>
            <a:custGeom>
              <a:avLst/>
              <a:gdLst>
                <a:gd name="connsiteX0" fmla="*/ 12910 w 13101"/>
                <a:gd name="connsiteY0" fmla="*/ 1546 h 4497"/>
                <a:gd name="connsiteX1" fmla="*/ 12910 w 13101"/>
                <a:gd name="connsiteY1" fmla="*/ 1546 h 4497"/>
                <a:gd name="connsiteX2" fmla="*/ 11511 w 13101"/>
                <a:gd name="connsiteY2" fmla="*/ 3089 h 4497"/>
                <a:gd name="connsiteX3" fmla="*/ 9485 w 13101"/>
                <a:gd name="connsiteY3" fmla="*/ 3862 h 4497"/>
                <a:gd name="connsiteX4" fmla="*/ -164 w 13101"/>
                <a:gd name="connsiteY4" fmla="*/ 3862 h 4497"/>
                <a:gd name="connsiteX5" fmla="*/ -164 w 13101"/>
                <a:gd name="connsiteY5" fmla="*/ 3862 h 4497"/>
                <a:gd name="connsiteX6" fmla="*/ 222 w 13101"/>
                <a:gd name="connsiteY6" fmla="*/ 2028 h 4497"/>
                <a:gd name="connsiteX7" fmla="*/ 3020 w 13101"/>
                <a:gd name="connsiteY7" fmla="*/ 3186 h 4497"/>
                <a:gd name="connsiteX8" fmla="*/ 8230 w 13101"/>
                <a:gd name="connsiteY8" fmla="*/ 2318 h 4497"/>
                <a:gd name="connsiteX9" fmla="*/ 12138 w 13101"/>
                <a:gd name="connsiteY9" fmla="*/ -46 h 4497"/>
                <a:gd name="connsiteX10" fmla="*/ 12910 w 13101"/>
                <a:gd name="connsiteY10" fmla="*/ 1546 h 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101" h="4497">
                  <a:moveTo>
                    <a:pt x="12910" y="1546"/>
                  </a:moveTo>
                  <a:lnTo>
                    <a:pt x="12910" y="1546"/>
                  </a:lnTo>
                  <a:cubicBezTo>
                    <a:pt x="12650" y="2216"/>
                    <a:pt x="12153" y="2766"/>
                    <a:pt x="11511" y="3089"/>
                  </a:cubicBezTo>
                  <a:cubicBezTo>
                    <a:pt x="10879" y="3447"/>
                    <a:pt x="10194" y="3707"/>
                    <a:pt x="9485" y="3862"/>
                  </a:cubicBezTo>
                  <a:cubicBezTo>
                    <a:pt x="6315" y="4648"/>
                    <a:pt x="3006" y="4648"/>
                    <a:pt x="-164" y="3862"/>
                  </a:cubicBezTo>
                  <a:lnTo>
                    <a:pt x="-164" y="3862"/>
                  </a:lnTo>
                  <a:cubicBezTo>
                    <a:pt x="-256" y="3225"/>
                    <a:pt x="-120" y="2573"/>
                    <a:pt x="222" y="2028"/>
                  </a:cubicBezTo>
                  <a:cubicBezTo>
                    <a:pt x="1037" y="2655"/>
                    <a:pt x="2002" y="3056"/>
                    <a:pt x="3020" y="3186"/>
                  </a:cubicBezTo>
                  <a:cubicBezTo>
                    <a:pt x="4800" y="3326"/>
                    <a:pt x="6590" y="3032"/>
                    <a:pt x="8230" y="2318"/>
                  </a:cubicBezTo>
                  <a:cubicBezTo>
                    <a:pt x="9692" y="1830"/>
                    <a:pt x="11029" y="1025"/>
                    <a:pt x="12138" y="-46"/>
                  </a:cubicBezTo>
                  <a:cubicBezTo>
                    <a:pt x="12529" y="407"/>
                    <a:pt x="12794" y="957"/>
                    <a:pt x="12910" y="1546"/>
                  </a:cubicBezTo>
                  <a:close/>
                </a:path>
              </a:pathLst>
            </a:custGeom>
            <a:solidFill>
              <a:srgbClr val="F2A68E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45" name="Freeform: Shape 944">
              <a:extLst>
                <a:ext uri="{FF2B5EF4-FFF2-40B4-BE49-F238E27FC236}">
                  <a16:creationId xmlns:a16="http://schemas.microsoft.com/office/drawing/2014/main" id="{8FCB5F41-7351-42D6-81EB-C7C4CB3ED769}"/>
                </a:ext>
              </a:extLst>
            </p:cNvPr>
            <p:cNvSpPr/>
            <p:nvPr/>
          </p:nvSpPr>
          <p:spPr>
            <a:xfrm>
              <a:off x="10218329" y="5065354"/>
              <a:ext cx="2267" cy="4390"/>
            </a:xfrm>
            <a:custGeom>
              <a:avLst/>
              <a:gdLst>
                <a:gd name="connsiteX0" fmla="*/ 1111 w 2267"/>
                <a:gd name="connsiteY0" fmla="*/ -46 h 4390"/>
                <a:gd name="connsiteX1" fmla="*/ 2076 w 2267"/>
                <a:gd name="connsiteY1" fmla="*/ 3862 h 4390"/>
                <a:gd name="connsiteX2" fmla="*/ 677 w 2267"/>
                <a:gd name="connsiteY2" fmla="*/ 4344 h 4390"/>
                <a:gd name="connsiteX3" fmla="*/ 677 w 2267"/>
                <a:gd name="connsiteY3" fmla="*/ 2366 h 4390"/>
                <a:gd name="connsiteX4" fmla="*/ -192 w 2267"/>
                <a:gd name="connsiteY4" fmla="*/ 774 h 4390"/>
                <a:gd name="connsiteX5" fmla="*/ 387 w 2267"/>
                <a:gd name="connsiteY5" fmla="*/ 147 h 4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7" h="4390">
                  <a:moveTo>
                    <a:pt x="1111" y="-46"/>
                  </a:moveTo>
                  <a:lnTo>
                    <a:pt x="2076" y="3862"/>
                  </a:lnTo>
                  <a:cubicBezTo>
                    <a:pt x="1588" y="3948"/>
                    <a:pt x="1116" y="4112"/>
                    <a:pt x="677" y="4344"/>
                  </a:cubicBezTo>
                  <a:cubicBezTo>
                    <a:pt x="845" y="3698"/>
                    <a:pt x="845" y="3013"/>
                    <a:pt x="677" y="2366"/>
                  </a:cubicBezTo>
                  <a:cubicBezTo>
                    <a:pt x="532" y="1768"/>
                    <a:pt x="233" y="1218"/>
                    <a:pt x="-192" y="774"/>
                  </a:cubicBezTo>
                  <a:cubicBezTo>
                    <a:pt x="16" y="576"/>
                    <a:pt x="209" y="369"/>
                    <a:pt x="387" y="147"/>
                  </a:cubicBezTo>
                  <a:close/>
                </a:path>
              </a:pathLst>
            </a:custGeom>
            <a:solidFill>
              <a:srgbClr val="F2A68E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46" name="Freeform: Shape 945">
              <a:extLst>
                <a:ext uri="{FF2B5EF4-FFF2-40B4-BE49-F238E27FC236}">
                  <a16:creationId xmlns:a16="http://schemas.microsoft.com/office/drawing/2014/main" id="{167F23A3-F36F-4955-A07E-AD40CD806E69}"/>
                </a:ext>
              </a:extLst>
            </p:cNvPr>
            <p:cNvSpPr/>
            <p:nvPr/>
          </p:nvSpPr>
          <p:spPr>
            <a:xfrm>
              <a:off x="10220596" y="5069165"/>
              <a:ext cx="7017" cy="14279"/>
            </a:xfrm>
            <a:custGeom>
              <a:avLst/>
              <a:gdLst>
                <a:gd name="connsiteX0" fmla="*/ 6755 w 7017"/>
                <a:gd name="connsiteY0" fmla="*/ 11918 h 14279"/>
                <a:gd name="connsiteX1" fmla="*/ 5453 w 7017"/>
                <a:gd name="connsiteY1" fmla="*/ 14234 h 14279"/>
                <a:gd name="connsiteX2" fmla="*/ 4922 w 7017"/>
                <a:gd name="connsiteY2" fmla="*/ 14234 h 14279"/>
                <a:gd name="connsiteX3" fmla="*/ 2992 w 7017"/>
                <a:gd name="connsiteY3" fmla="*/ 12738 h 14279"/>
                <a:gd name="connsiteX4" fmla="*/ -192 w 7017"/>
                <a:gd name="connsiteY4" fmla="*/ -46 h 14279"/>
                <a:gd name="connsiteX5" fmla="*/ 194 w 7017"/>
                <a:gd name="connsiteY5" fmla="*/ -46 h 14279"/>
                <a:gd name="connsiteX6" fmla="*/ 3137 w 7017"/>
                <a:gd name="connsiteY6" fmla="*/ -46 h 14279"/>
                <a:gd name="connsiteX7" fmla="*/ 3668 w 7017"/>
                <a:gd name="connsiteY7" fmla="*/ -46 h 14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17" h="14279">
                  <a:moveTo>
                    <a:pt x="6755" y="11918"/>
                  </a:moveTo>
                  <a:cubicBezTo>
                    <a:pt x="7035" y="12917"/>
                    <a:pt x="6451" y="13954"/>
                    <a:pt x="5453" y="14234"/>
                  </a:cubicBezTo>
                  <a:lnTo>
                    <a:pt x="4922" y="14234"/>
                  </a:lnTo>
                  <a:cubicBezTo>
                    <a:pt x="4025" y="14205"/>
                    <a:pt x="3243" y="13602"/>
                    <a:pt x="2992" y="12738"/>
                  </a:cubicBezTo>
                  <a:lnTo>
                    <a:pt x="-192" y="-46"/>
                  </a:lnTo>
                  <a:lnTo>
                    <a:pt x="194" y="-46"/>
                  </a:lnTo>
                  <a:cubicBezTo>
                    <a:pt x="1207" y="-46"/>
                    <a:pt x="2220" y="-46"/>
                    <a:pt x="3137" y="-46"/>
                  </a:cubicBezTo>
                  <a:lnTo>
                    <a:pt x="3668" y="-46"/>
                  </a:ln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47" name="Freeform: Shape 946">
              <a:extLst>
                <a:ext uri="{FF2B5EF4-FFF2-40B4-BE49-F238E27FC236}">
                  <a16:creationId xmlns:a16="http://schemas.microsoft.com/office/drawing/2014/main" id="{DEE54C43-7B91-400D-BF45-F20A1676E323}"/>
                </a:ext>
              </a:extLst>
            </p:cNvPr>
            <p:cNvSpPr/>
            <p:nvPr/>
          </p:nvSpPr>
          <p:spPr>
            <a:xfrm>
              <a:off x="10204821" y="5056188"/>
              <a:ext cx="11288" cy="3473"/>
            </a:xfrm>
            <a:custGeom>
              <a:avLst/>
              <a:gdLst>
                <a:gd name="connsiteX0" fmla="*/ 4488 w 11288"/>
                <a:gd name="connsiteY0" fmla="*/ 726 h 3473"/>
                <a:gd name="connsiteX1" fmla="*/ 11097 w 11288"/>
                <a:gd name="connsiteY1" fmla="*/ 1208 h 3473"/>
                <a:gd name="connsiteX2" fmla="*/ 10518 w 11288"/>
                <a:gd name="connsiteY2" fmla="*/ 3427 h 3473"/>
                <a:gd name="connsiteX3" fmla="*/ -192 w 11288"/>
                <a:gd name="connsiteY3" fmla="*/ 1449 h 3473"/>
                <a:gd name="connsiteX4" fmla="*/ 1255 w 11288"/>
                <a:gd name="connsiteY4" fmla="*/ -46 h 3473"/>
                <a:gd name="connsiteX5" fmla="*/ 4488 w 11288"/>
                <a:gd name="connsiteY5" fmla="*/ 726 h 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88" h="3473">
                  <a:moveTo>
                    <a:pt x="4488" y="726"/>
                  </a:moveTo>
                  <a:lnTo>
                    <a:pt x="11097" y="1208"/>
                  </a:lnTo>
                  <a:cubicBezTo>
                    <a:pt x="10817" y="1922"/>
                    <a:pt x="10624" y="2665"/>
                    <a:pt x="10518" y="3427"/>
                  </a:cubicBezTo>
                  <a:cubicBezTo>
                    <a:pt x="6890" y="3133"/>
                    <a:pt x="3301" y="2472"/>
                    <a:pt x="-192" y="1449"/>
                  </a:cubicBezTo>
                  <a:cubicBezTo>
                    <a:pt x="64" y="774"/>
                    <a:pt x="585" y="229"/>
                    <a:pt x="1255" y="-46"/>
                  </a:cubicBezTo>
                  <a:cubicBezTo>
                    <a:pt x="2259" y="465"/>
                    <a:pt x="3364" y="731"/>
                    <a:pt x="4488" y="726"/>
                  </a:cubicBezTo>
                  <a:close/>
                </a:path>
              </a:pathLst>
            </a:custGeom>
            <a:solidFill>
              <a:srgbClr val="F2A68E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48" name="Freeform: Shape 947">
              <a:extLst>
                <a:ext uri="{FF2B5EF4-FFF2-40B4-BE49-F238E27FC236}">
                  <a16:creationId xmlns:a16="http://schemas.microsoft.com/office/drawing/2014/main" id="{CD28E26F-C928-4F0B-A8CD-98B9DFB8217D}"/>
                </a:ext>
              </a:extLst>
            </p:cNvPr>
            <p:cNvSpPr/>
            <p:nvPr/>
          </p:nvSpPr>
          <p:spPr>
            <a:xfrm>
              <a:off x="10222671" y="5057635"/>
              <a:ext cx="2846" cy="11192"/>
            </a:xfrm>
            <a:custGeom>
              <a:avLst/>
              <a:gdLst>
                <a:gd name="connsiteX0" fmla="*/ 2655 w 2846"/>
                <a:gd name="connsiteY0" fmla="*/ -46 h 11192"/>
                <a:gd name="connsiteX1" fmla="*/ 2655 w 2846"/>
                <a:gd name="connsiteY1" fmla="*/ 10567 h 11192"/>
                <a:gd name="connsiteX2" fmla="*/ 1593 w 2846"/>
                <a:gd name="connsiteY2" fmla="*/ 11146 h 11192"/>
                <a:gd name="connsiteX3" fmla="*/ -192 w 2846"/>
                <a:gd name="connsiteY3" fmla="*/ 3910 h 11192"/>
                <a:gd name="connsiteX4" fmla="*/ -192 w 2846"/>
                <a:gd name="connsiteY4" fmla="*/ 1208 h 11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6" h="11192">
                  <a:moveTo>
                    <a:pt x="2655" y="-46"/>
                  </a:moveTo>
                  <a:cubicBezTo>
                    <a:pt x="1034" y="3307"/>
                    <a:pt x="1034" y="7214"/>
                    <a:pt x="2655" y="10567"/>
                  </a:cubicBezTo>
                  <a:cubicBezTo>
                    <a:pt x="2327" y="10809"/>
                    <a:pt x="1969" y="11001"/>
                    <a:pt x="1593" y="11146"/>
                  </a:cubicBezTo>
                  <a:lnTo>
                    <a:pt x="-192" y="3910"/>
                  </a:lnTo>
                  <a:cubicBezTo>
                    <a:pt x="-95" y="3012"/>
                    <a:pt x="-95" y="2105"/>
                    <a:pt x="-192" y="1208"/>
                  </a:cubicBezTo>
                  <a:close/>
                </a:path>
              </a:pathLst>
            </a:custGeom>
            <a:solidFill>
              <a:srgbClr val="F2A68E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49" name="Freeform: Shape 948">
              <a:extLst>
                <a:ext uri="{FF2B5EF4-FFF2-40B4-BE49-F238E27FC236}">
                  <a16:creationId xmlns:a16="http://schemas.microsoft.com/office/drawing/2014/main" id="{AFC69CA9-D326-43C5-B50D-AAA398E5CF4B}"/>
                </a:ext>
              </a:extLst>
            </p:cNvPr>
            <p:cNvSpPr/>
            <p:nvPr/>
          </p:nvSpPr>
          <p:spPr>
            <a:xfrm>
              <a:off x="10206172" y="5067766"/>
              <a:ext cx="13200" cy="6054"/>
            </a:xfrm>
            <a:custGeom>
              <a:avLst/>
              <a:gdLst>
                <a:gd name="connsiteX0" fmla="*/ 12882 w 13200"/>
                <a:gd name="connsiteY0" fmla="*/ -46 h 6054"/>
                <a:gd name="connsiteX1" fmla="*/ 12882 w 13200"/>
                <a:gd name="connsiteY1" fmla="*/ 1932 h 6054"/>
                <a:gd name="connsiteX2" fmla="*/ 12882 w 13200"/>
                <a:gd name="connsiteY2" fmla="*/ 1932 h 6054"/>
                <a:gd name="connsiteX3" fmla="*/ 10084 w 13200"/>
                <a:gd name="connsiteY3" fmla="*/ 5020 h 6054"/>
                <a:gd name="connsiteX4" fmla="*/ 5983 w 13200"/>
                <a:gd name="connsiteY4" fmla="*/ 5936 h 6054"/>
                <a:gd name="connsiteX5" fmla="*/ 3426 w 13200"/>
                <a:gd name="connsiteY5" fmla="*/ 5936 h 6054"/>
                <a:gd name="connsiteX6" fmla="*/ 1014 w 13200"/>
                <a:gd name="connsiteY6" fmla="*/ 4682 h 6054"/>
                <a:gd name="connsiteX7" fmla="*/ -192 w 13200"/>
                <a:gd name="connsiteY7" fmla="*/ 2318 h 6054"/>
                <a:gd name="connsiteX8" fmla="*/ 9457 w 13200"/>
                <a:gd name="connsiteY8" fmla="*/ 2318 h 6054"/>
                <a:gd name="connsiteX9" fmla="*/ 11483 w 13200"/>
                <a:gd name="connsiteY9" fmla="*/ 1546 h 6054"/>
                <a:gd name="connsiteX10" fmla="*/ 12882 w 13200"/>
                <a:gd name="connsiteY10" fmla="*/ 2 h 6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200" h="6054">
                  <a:moveTo>
                    <a:pt x="12882" y="-46"/>
                  </a:moveTo>
                  <a:cubicBezTo>
                    <a:pt x="13051" y="600"/>
                    <a:pt x="13051" y="1285"/>
                    <a:pt x="12882" y="1932"/>
                  </a:cubicBezTo>
                  <a:lnTo>
                    <a:pt x="12882" y="1932"/>
                  </a:lnTo>
                  <a:cubicBezTo>
                    <a:pt x="12390" y="3288"/>
                    <a:pt x="11387" y="4397"/>
                    <a:pt x="10084" y="5020"/>
                  </a:cubicBezTo>
                  <a:cubicBezTo>
                    <a:pt x="8796" y="5613"/>
                    <a:pt x="7402" y="5927"/>
                    <a:pt x="5983" y="5936"/>
                  </a:cubicBezTo>
                  <a:cubicBezTo>
                    <a:pt x="5134" y="6033"/>
                    <a:pt x="4275" y="6033"/>
                    <a:pt x="3426" y="5936"/>
                  </a:cubicBezTo>
                  <a:cubicBezTo>
                    <a:pt x="2529" y="5729"/>
                    <a:pt x="1699" y="5294"/>
                    <a:pt x="1014" y="4682"/>
                  </a:cubicBezTo>
                  <a:cubicBezTo>
                    <a:pt x="339" y="4064"/>
                    <a:pt x="-91" y="3225"/>
                    <a:pt x="-192" y="2318"/>
                  </a:cubicBezTo>
                  <a:cubicBezTo>
                    <a:pt x="2978" y="3104"/>
                    <a:pt x="6287" y="3104"/>
                    <a:pt x="9457" y="2318"/>
                  </a:cubicBezTo>
                  <a:cubicBezTo>
                    <a:pt x="10166" y="2163"/>
                    <a:pt x="10851" y="1903"/>
                    <a:pt x="11483" y="1546"/>
                  </a:cubicBezTo>
                  <a:cubicBezTo>
                    <a:pt x="12125" y="1223"/>
                    <a:pt x="12622" y="673"/>
                    <a:pt x="12882" y="2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50" name="Freeform: Shape 949">
              <a:extLst>
                <a:ext uri="{FF2B5EF4-FFF2-40B4-BE49-F238E27FC236}">
                  <a16:creationId xmlns:a16="http://schemas.microsoft.com/office/drawing/2014/main" id="{0C0162BD-FADD-464F-BEF9-32EA9BE7A8C0}"/>
                </a:ext>
              </a:extLst>
            </p:cNvPr>
            <p:cNvSpPr/>
            <p:nvPr/>
          </p:nvSpPr>
          <p:spPr>
            <a:xfrm>
              <a:off x="10205018" y="5050488"/>
              <a:ext cx="11959" cy="6954"/>
            </a:xfrm>
            <a:custGeom>
              <a:avLst/>
              <a:gdLst>
                <a:gd name="connsiteX0" fmla="*/ 1058 w 11959"/>
                <a:gd name="connsiteY0" fmla="*/ 5654 h 6954"/>
                <a:gd name="connsiteX1" fmla="*/ -3 w 11959"/>
                <a:gd name="connsiteY1" fmla="*/ 4544 h 6954"/>
                <a:gd name="connsiteX2" fmla="*/ 1878 w 11959"/>
                <a:gd name="connsiteY2" fmla="*/ 444 h 6954"/>
                <a:gd name="connsiteX3" fmla="*/ 6703 w 11959"/>
                <a:gd name="connsiteY3" fmla="*/ 106 h 6954"/>
                <a:gd name="connsiteX4" fmla="*/ 10707 w 11959"/>
                <a:gd name="connsiteY4" fmla="*/ 540 h 6954"/>
                <a:gd name="connsiteX5" fmla="*/ 11768 w 11959"/>
                <a:gd name="connsiteY5" fmla="*/ 4786 h 6954"/>
                <a:gd name="connsiteX6" fmla="*/ 10803 w 11959"/>
                <a:gd name="connsiteY6" fmla="*/ 6908 h 6954"/>
                <a:gd name="connsiteX7" fmla="*/ 4194 w 11959"/>
                <a:gd name="connsiteY7" fmla="*/ 6426 h 6954"/>
                <a:gd name="connsiteX8" fmla="*/ 1058 w 11959"/>
                <a:gd name="connsiteY8" fmla="*/ 5654 h 6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59" h="6954">
                  <a:moveTo>
                    <a:pt x="1058" y="5654"/>
                  </a:moveTo>
                  <a:cubicBezTo>
                    <a:pt x="590" y="5413"/>
                    <a:pt x="219" y="5022"/>
                    <a:pt x="-3" y="4544"/>
                  </a:cubicBezTo>
                  <a:cubicBezTo>
                    <a:pt x="-592" y="2894"/>
                    <a:pt x="243" y="1076"/>
                    <a:pt x="1878" y="444"/>
                  </a:cubicBezTo>
                  <a:cubicBezTo>
                    <a:pt x="3432" y="-63"/>
                    <a:pt x="5091" y="-179"/>
                    <a:pt x="6703" y="106"/>
                  </a:cubicBezTo>
                  <a:lnTo>
                    <a:pt x="10707" y="540"/>
                  </a:lnTo>
                  <a:lnTo>
                    <a:pt x="11768" y="4786"/>
                  </a:lnTo>
                  <a:cubicBezTo>
                    <a:pt x="11377" y="5461"/>
                    <a:pt x="11054" y="6170"/>
                    <a:pt x="10803" y="6908"/>
                  </a:cubicBezTo>
                  <a:lnTo>
                    <a:pt x="4194" y="6426"/>
                  </a:lnTo>
                  <a:cubicBezTo>
                    <a:pt x="3104" y="6411"/>
                    <a:pt x="2028" y="6151"/>
                    <a:pt x="1058" y="5654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51" name="Freeform: Shape 950">
              <a:extLst>
                <a:ext uri="{FF2B5EF4-FFF2-40B4-BE49-F238E27FC236}">
                  <a16:creationId xmlns:a16="http://schemas.microsoft.com/office/drawing/2014/main" id="{172333EC-3814-4A2C-8ADF-A727D0D10908}"/>
                </a:ext>
              </a:extLst>
            </p:cNvPr>
            <p:cNvSpPr/>
            <p:nvPr/>
          </p:nvSpPr>
          <p:spPr>
            <a:xfrm>
              <a:off x="10214566" y="5044127"/>
              <a:ext cx="5596" cy="11192"/>
            </a:xfrm>
            <a:custGeom>
              <a:avLst/>
              <a:gdLst>
                <a:gd name="connsiteX0" fmla="*/ 3475 w 5596"/>
                <a:gd name="connsiteY0" fmla="*/ -46 h 11192"/>
                <a:gd name="connsiteX1" fmla="*/ 5404 w 5596"/>
                <a:gd name="connsiteY1" fmla="*/ 7576 h 11192"/>
                <a:gd name="connsiteX2" fmla="*/ 4150 w 5596"/>
                <a:gd name="connsiteY2" fmla="*/ 8734 h 11192"/>
                <a:gd name="connsiteX3" fmla="*/ 2317 w 5596"/>
                <a:gd name="connsiteY3" fmla="*/ 11146 h 11192"/>
                <a:gd name="connsiteX4" fmla="*/ 1255 w 5596"/>
                <a:gd name="connsiteY4" fmla="*/ 6901 h 11192"/>
                <a:gd name="connsiteX5" fmla="*/ -192 w 5596"/>
                <a:gd name="connsiteY5" fmla="*/ 1015 h 11192"/>
                <a:gd name="connsiteX6" fmla="*/ 3475 w 5596"/>
                <a:gd name="connsiteY6" fmla="*/ -46 h 11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96" h="11192">
                  <a:moveTo>
                    <a:pt x="3475" y="-46"/>
                  </a:moveTo>
                  <a:lnTo>
                    <a:pt x="5404" y="7576"/>
                  </a:lnTo>
                  <a:cubicBezTo>
                    <a:pt x="4951" y="7924"/>
                    <a:pt x="4531" y="8310"/>
                    <a:pt x="4150" y="8734"/>
                  </a:cubicBezTo>
                  <a:cubicBezTo>
                    <a:pt x="3460" y="9477"/>
                    <a:pt x="2848" y="10283"/>
                    <a:pt x="2317" y="11146"/>
                  </a:cubicBezTo>
                  <a:lnTo>
                    <a:pt x="1255" y="6901"/>
                  </a:lnTo>
                  <a:lnTo>
                    <a:pt x="-192" y="1015"/>
                  </a:lnTo>
                  <a:cubicBezTo>
                    <a:pt x="1072" y="832"/>
                    <a:pt x="2307" y="475"/>
                    <a:pt x="3475" y="-46"/>
                  </a:cubicBez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52" name="Freeform: Shape 951">
              <a:extLst>
                <a:ext uri="{FF2B5EF4-FFF2-40B4-BE49-F238E27FC236}">
                  <a16:creationId xmlns:a16="http://schemas.microsoft.com/office/drawing/2014/main" id="{31109B42-B531-44C4-B634-6572FABD5E09}"/>
                </a:ext>
              </a:extLst>
            </p:cNvPr>
            <p:cNvSpPr/>
            <p:nvPr/>
          </p:nvSpPr>
          <p:spPr>
            <a:xfrm>
              <a:off x="10205158" y="5062266"/>
              <a:ext cx="11530" cy="2879"/>
            </a:xfrm>
            <a:custGeom>
              <a:avLst/>
              <a:gdLst>
                <a:gd name="connsiteX0" fmla="*/ 4343 w 11530"/>
                <a:gd name="connsiteY0" fmla="*/ 1304 h 2879"/>
                <a:gd name="connsiteX1" fmla="*/ 10566 w 11530"/>
                <a:gd name="connsiteY1" fmla="*/ 1304 h 2879"/>
                <a:gd name="connsiteX2" fmla="*/ 11338 w 11530"/>
                <a:gd name="connsiteY2" fmla="*/ 2414 h 2879"/>
                <a:gd name="connsiteX3" fmla="*/ 1690 w 11530"/>
                <a:gd name="connsiteY3" fmla="*/ 2414 h 2879"/>
                <a:gd name="connsiteX4" fmla="*/ -192 w 11530"/>
                <a:gd name="connsiteY4" fmla="*/ 1739 h 2879"/>
                <a:gd name="connsiteX5" fmla="*/ 1207 w 11530"/>
                <a:gd name="connsiteY5" fmla="*/ -46 h 2879"/>
                <a:gd name="connsiteX6" fmla="*/ 1207 w 11530"/>
                <a:gd name="connsiteY6" fmla="*/ -46 h 2879"/>
                <a:gd name="connsiteX7" fmla="*/ 4343 w 11530"/>
                <a:gd name="connsiteY7" fmla="*/ 1304 h 2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530" h="2879">
                  <a:moveTo>
                    <a:pt x="4343" y="1304"/>
                  </a:moveTo>
                  <a:cubicBezTo>
                    <a:pt x="6398" y="1715"/>
                    <a:pt x="8511" y="1715"/>
                    <a:pt x="10566" y="1304"/>
                  </a:cubicBezTo>
                  <a:cubicBezTo>
                    <a:pt x="10721" y="1739"/>
                    <a:pt x="10986" y="2120"/>
                    <a:pt x="11338" y="2414"/>
                  </a:cubicBezTo>
                  <a:cubicBezTo>
                    <a:pt x="8145" y="2974"/>
                    <a:pt x="4883" y="2974"/>
                    <a:pt x="1690" y="2414"/>
                  </a:cubicBezTo>
                  <a:cubicBezTo>
                    <a:pt x="1034" y="2284"/>
                    <a:pt x="397" y="2057"/>
                    <a:pt x="-192" y="1739"/>
                  </a:cubicBezTo>
                  <a:cubicBezTo>
                    <a:pt x="45" y="996"/>
                    <a:pt x="542" y="359"/>
                    <a:pt x="1207" y="-46"/>
                  </a:cubicBezTo>
                  <a:lnTo>
                    <a:pt x="1207" y="-46"/>
                  </a:lnTo>
                  <a:cubicBezTo>
                    <a:pt x="2143" y="620"/>
                    <a:pt x="3214" y="1082"/>
                    <a:pt x="4343" y="1304"/>
                  </a:cubicBezTo>
                  <a:close/>
                </a:path>
              </a:pathLst>
            </a:custGeom>
            <a:solidFill>
              <a:srgbClr val="F2A68E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53" name="Freeform: Shape 952">
              <a:extLst>
                <a:ext uri="{FF2B5EF4-FFF2-40B4-BE49-F238E27FC236}">
                  <a16:creationId xmlns:a16="http://schemas.microsoft.com/office/drawing/2014/main" id="{85DF8EDF-535F-49CB-B978-B497CEC63B78}"/>
                </a:ext>
              </a:extLst>
            </p:cNvPr>
            <p:cNvSpPr/>
            <p:nvPr/>
          </p:nvSpPr>
          <p:spPr>
            <a:xfrm>
              <a:off x="10431564" y="5496648"/>
              <a:ext cx="88815" cy="43611"/>
            </a:xfrm>
            <a:custGeom>
              <a:avLst/>
              <a:gdLst>
                <a:gd name="connsiteX0" fmla="*/ 80664 w 88815"/>
                <a:gd name="connsiteY0" fmla="*/ -46 h 43611"/>
                <a:gd name="connsiteX1" fmla="*/ 88624 w 88815"/>
                <a:gd name="connsiteY1" fmla="*/ 42890 h 43611"/>
                <a:gd name="connsiteX2" fmla="*/ -192 w 88815"/>
                <a:gd name="connsiteY2" fmla="*/ 43566 h 43611"/>
                <a:gd name="connsiteX3" fmla="*/ 15728 w 88815"/>
                <a:gd name="connsiteY3" fmla="*/ 29093 h 43611"/>
                <a:gd name="connsiteX4" fmla="*/ 40188 w 88815"/>
                <a:gd name="connsiteY4" fmla="*/ 19106 h 43611"/>
                <a:gd name="connsiteX5" fmla="*/ 52876 w 88815"/>
                <a:gd name="connsiteY5" fmla="*/ 1112 h 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815" h="43611">
                  <a:moveTo>
                    <a:pt x="80664" y="-46"/>
                  </a:moveTo>
                  <a:cubicBezTo>
                    <a:pt x="85483" y="13780"/>
                    <a:pt x="88166" y="28258"/>
                    <a:pt x="88624" y="42890"/>
                  </a:cubicBezTo>
                  <a:lnTo>
                    <a:pt x="-192" y="43566"/>
                  </a:lnTo>
                  <a:cubicBezTo>
                    <a:pt x="3634" y="37328"/>
                    <a:pt x="9158" y="32310"/>
                    <a:pt x="15728" y="29093"/>
                  </a:cubicBezTo>
                  <a:cubicBezTo>
                    <a:pt x="24089" y="26295"/>
                    <a:pt x="32257" y="22956"/>
                    <a:pt x="40188" y="19106"/>
                  </a:cubicBezTo>
                  <a:cubicBezTo>
                    <a:pt x="46980" y="15401"/>
                    <a:pt x="51665" y="8753"/>
                    <a:pt x="52876" y="1112"/>
                  </a:cubicBezTo>
                  <a:close/>
                </a:path>
              </a:pathLst>
            </a:custGeom>
            <a:solidFill>
              <a:srgbClr val="00000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54" name="Freeform: Shape 953">
              <a:extLst>
                <a:ext uri="{FF2B5EF4-FFF2-40B4-BE49-F238E27FC236}">
                  <a16:creationId xmlns:a16="http://schemas.microsoft.com/office/drawing/2014/main" id="{8A884C66-9C5F-4B61-8602-FED5B707516D}"/>
                </a:ext>
              </a:extLst>
            </p:cNvPr>
            <p:cNvSpPr/>
            <p:nvPr/>
          </p:nvSpPr>
          <p:spPr>
            <a:xfrm>
              <a:off x="10414003" y="5204005"/>
              <a:ext cx="16643" cy="91131"/>
            </a:xfrm>
            <a:custGeom>
              <a:avLst/>
              <a:gdLst>
                <a:gd name="connsiteX0" fmla="*/ 10470 w 16643"/>
                <a:gd name="connsiteY0" fmla="*/ -46 h 91131"/>
                <a:gd name="connsiteX1" fmla="*/ 16452 w 16643"/>
                <a:gd name="connsiteY1" fmla="*/ 70148 h 91131"/>
                <a:gd name="connsiteX2" fmla="*/ -192 w 16643"/>
                <a:gd name="connsiteY2" fmla="*/ 91085 h 91131"/>
                <a:gd name="connsiteX3" fmla="*/ 10470 w 16643"/>
                <a:gd name="connsiteY3" fmla="*/ -46 h 91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43" h="91131">
                  <a:moveTo>
                    <a:pt x="10470" y="-46"/>
                  </a:moveTo>
                  <a:cubicBezTo>
                    <a:pt x="12433" y="23337"/>
                    <a:pt x="14426" y="46735"/>
                    <a:pt x="16452" y="70148"/>
                  </a:cubicBezTo>
                  <a:cubicBezTo>
                    <a:pt x="11001" y="77143"/>
                    <a:pt x="5404" y="84138"/>
                    <a:pt x="-192" y="91085"/>
                  </a:cubicBezTo>
                  <a:cubicBezTo>
                    <a:pt x="1357" y="60509"/>
                    <a:pt x="4922" y="30062"/>
                    <a:pt x="10470" y="-46"/>
                  </a:cubicBezTo>
                  <a:close/>
                </a:path>
              </a:pathLst>
            </a:custGeom>
            <a:solidFill>
              <a:srgbClr val="2A1F47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55" name="Freeform: Shape 954">
              <a:extLst>
                <a:ext uri="{FF2B5EF4-FFF2-40B4-BE49-F238E27FC236}">
                  <a16:creationId xmlns:a16="http://schemas.microsoft.com/office/drawing/2014/main" id="{05CD701E-3D8E-435F-B902-B7E23FC1EF80}"/>
                </a:ext>
              </a:extLst>
            </p:cNvPr>
            <p:cNvSpPr/>
            <p:nvPr/>
          </p:nvSpPr>
          <p:spPr>
            <a:xfrm>
              <a:off x="10313851" y="5496648"/>
              <a:ext cx="87899" cy="43708"/>
            </a:xfrm>
            <a:custGeom>
              <a:avLst/>
              <a:gdLst>
                <a:gd name="connsiteX0" fmla="*/ 79651 w 87899"/>
                <a:gd name="connsiteY0" fmla="*/ -46 h 43708"/>
                <a:gd name="connsiteX1" fmla="*/ 87707 w 87899"/>
                <a:gd name="connsiteY1" fmla="*/ 42987 h 43708"/>
                <a:gd name="connsiteX2" fmla="*/ -192 w 87899"/>
                <a:gd name="connsiteY2" fmla="*/ 43662 h 43708"/>
                <a:gd name="connsiteX3" fmla="*/ 14763 w 87899"/>
                <a:gd name="connsiteY3" fmla="*/ 29189 h 43708"/>
                <a:gd name="connsiteX4" fmla="*/ 39223 w 87899"/>
                <a:gd name="connsiteY4" fmla="*/ 19203 h 43708"/>
                <a:gd name="connsiteX5" fmla="*/ 51911 w 87899"/>
                <a:gd name="connsiteY5" fmla="*/ 1691 h 43708"/>
                <a:gd name="connsiteX6" fmla="*/ 79651 w 87899"/>
                <a:gd name="connsiteY6" fmla="*/ -46 h 43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899" h="43708">
                  <a:moveTo>
                    <a:pt x="79651" y="-46"/>
                  </a:moveTo>
                  <a:cubicBezTo>
                    <a:pt x="84504" y="13804"/>
                    <a:pt x="87220" y="28316"/>
                    <a:pt x="87707" y="42987"/>
                  </a:cubicBezTo>
                  <a:lnTo>
                    <a:pt x="-192" y="43662"/>
                  </a:lnTo>
                  <a:cubicBezTo>
                    <a:pt x="3253" y="37468"/>
                    <a:pt x="8458" y="32431"/>
                    <a:pt x="14763" y="29189"/>
                  </a:cubicBezTo>
                  <a:cubicBezTo>
                    <a:pt x="23124" y="26391"/>
                    <a:pt x="31292" y="23058"/>
                    <a:pt x="39223" y="19203"/>
                  </a:cubicBezTo>
                  <a:cubicBezTo>
                    <a:pt x="45851" y="15551"/>
                    <a:pt x="50507" y="9130"/>
                    <a:pt x="51911" y="1691"/>
                  </a:cubicBezTo>
                  <a:cubicBezTo>
                    <a:pt x="61173" y="1305"/>
                    <a:pt x="70436" y="678"/>
                    <a:pt x="79651" y="-46"/>
                  </a:cubicBezTo>
                  <a:close/>
                </a:path>
              </a:pathLst>
            </a:custGeom>
            <a:solidFill>
              <a:srgbClr val="00000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56" name="Freeform: Shape 955">
              <a:extLst>
                <a:ext uri="{FF2B5EF4-FFF2-40B4-BE49-F238E27FC236}">
                  <a16:creationId xmlns:a16="http://schemas.microsoft.com/office/drawing/2014/main" id="{C9771B55-A73C-4C32-ABA6-ABB07D12A0D4}"/>
                </a:ext>
              </a:extLst>
            </p:cNvPr>
            <p:cNvSpPr/>
            <p:nvPr/>
          </p:nvSpPr>
          <p:spPr>
            <a:xfrm>
              <a:off x="10323347" y="5180896"/>
              <a:ext cx="196212" cy="317344"/>
            </a:xfrm>
            <a:custGeom>
              <a:avLst/>
              <a:gdLst>
                <a:gd name="connsiteX0" fmla="*/ 53896 w 196212"/>
                <a:gd name="connsiteY0" fmla="*/ 157806 h 317344"/>
                <a:gd name="connsiteX1" fmla="*/ 78017 w 196212"/>
                <a:gd name="connsiteY1" fmla="*/ 314645 h 317344"/>
                <a:gd name="connsiteX2" fmla="*/ 70250 w 196212"/>
                <a:gd name="connsiteY2" fmla="*/ 315513 h 317344"/>
                <a:gd name="connsiteX3" fmla="*/ 42510 w 196212"/>
                <a:gd name="connsiteY3" fmla="*/ 317298 h 317344"/>
                <a:gd name="connsiteX4" fmla="*/ 31125 w 196212"/>
                <a:gd name="connsiteY4" fmla="*/ 317298 h 317344"/>
                <a:gd name="connsiteX5" fmla="*/ 1552 w 196212"/>
                <a:gd name="connsiteY5" fmla="*/ 180625 h 317344"/>
                <a:gd name="connsiteX6" fmla="*/ 8258 w 196212"/>
                <a:gd name="connsiteY6" fmla="*/ 128908 h 317344"/>
                <a:gd name="connsiteX7" fmla="*/ 63448 w 196212"/>
                <a:gd name="connsiteY7" fmla="*/ 7962 h 317344"/>
                <a:gd name="connsiteX8" fmla="*/ 65860 w 196212"/>
                <a:gd name="connsiteY8" fmla="*/ 9554 h 317344"/>
                <a:gd name="connsiteX9" fmla="*/ 73241 w 196212"/>
                <a:gd name="connsiteY9" fmla="*/ 8879 h 317344"/>
                <a:gd name="connsiteX10" fmla="*/ 85736 w 196212"/>
                <a:gd name="connsiteY10" fmla="*/ -46 h 317344"/>
                <a:gd name="connsiteX11" fmla="*/ 185166 w 196212"/>
                <a:gd name="connsiteY11" fmla="*/ -46 h 317344"/>
                <a:gd name="connsiteX12" fmla="*/ 171899 w 196212"/>
                <a:gd name="connsiteY12" fmla="*/ 143912 h 317344"/>
                <a:gd name="connsiteX13" fmla="*/ 196020 w 196212"/>
                <a:gd name="connsiteY13" fmla="*/ 315079 h 317344"/>
                <a:gd name="connsiteX14" fmla="*/ 188977 w 196212"/>
                <a:gd name="connsiteY14" fmla="*/ 315417 h 317344"/>
                <a:gd name="connsiteX15" fmla="*/ 161189 w 196212"/>
                <a:gd name="connsiteY15" fmla="*/ 316623 h 317344"/>
                <a:gd name="connsiteX16" fmla="*/ 152457 w 196212"/>
                <a:gd name="connsiteY16" fmla="*/ 317009 h 317344"/>
                <a:gd name="connsiteX17" fmla="*/ 113524 w 196212"/>
                <a:gd name="connsiteY17" fmla="*/ 154332 h 317344"/>
                <a:gd name="connsiteX18" fmla="*/ 111209 w 196212"/>
                <a:gd name="connsiteY18" fmla="*/ 139859 h 317344"/>
                <a:gd name="connsiteX19" fmla="*/ 107205 w 196212"/>
                <a:gd name="connsiteY19" fmla="*/ 93160 h 317344"/>
                <a:gd name="connsiteX20" fmla="*/ 101222 w 196212"/>
                <a:gd name="connsiteY20" fmla="*/ 22966 h 317344"/>
                <a:gd name="connsiteX21" fmla="*/ 90561 w 196212"/>
                <a:gd name="connsiteY21" fmla="*/ 114098 h 317344"/>
                <a:gd name="connsiteX22" fmla="*/ 53896 w 196212"/>
                <a:gd name="connsiteY22" fmla="*/ 157806 h 317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96212" h="317344">
                  <a:moveTo>
                    <a:pt x="53896" y="157806"/>
                  </a:moveTo>
                  <a:lnTo>
                    <a:pt x="78017" y="314645"/>
                  </a:lnTo>
                  <a:lnTo>
                    <a:pt x="70250" y="315513"/>
                  </a:lnTo>
                  <a:cubicBezTo>
                    <a:pt x="61036" y="316430"/>
                    <a:pt x="51773" y="317057"/>
                    <a:pt x="42510" y="317298"/>
                  </a:cubicBezTo>
                  <a:cubicBezTo>
                    <a:pt x="38699" y="317298"/>
                    <a:pt x="34936" y="317298"/>
                    <a:pt x="31125" y="317298"/>
                  </a:cubicBezTo>
                  <a:cubicBezTo>
                    <a:pt x="21283" y="271756"/>
                    <a:pt x="11427" y="226200"/>
                    <a:pt x="1552" y="180625"/>
                  </a:cubicBezTo>
                  <a:cubicBezTo>
                    <a:pt x="-2211" y="163127"/>
                    <a:pt x="158" y="144867"/>
                    <a:pt x="8258" y="128908"/>
                  </a:cubicBezTo>
                  <a:cubicBezTo>
                    <a:pt x="29340" y="87660"/>
                    <a:pt x="47769" y="53021"/>
                    <a:pt x="63448" y="7962"/>
                  </a:cubicBezTo>
                  <a:cubicBezTo>
                    <a:pt x="64109" y="8686"/>
                    <a:pt x="64934" y="9231"/>
                    <a:pt x="65860" y="9554"/>
                  </a:cubicBezTo>
                  <a:cubicBezTo>
                    <a:pt x="68321" y="10225"/>
                    <a:pt x="70940" y="9984"/>
                    <a:pt x="73241" y="8879"/>
                  </a:cubicBezTo>
                  <a:cubicBezTo>
                    <a:pt x="78075" y="6978"/>
                    <a:pt x="82369" y="3915"/>
                    <a:pt x="85736" y="-46"/>
                  </a:cubicBezTo>
                  <a:lnTo>
                    <a:pt x="185166" y="-46"/>
                  </a:lnTo>
                  <a:cubicBezTo>
                    <a:pt x="182947" y="48197"/>
                    <a:pt x="178523" y="96185"/>
                    <a:pt x="171899" y="143912"/>
                  </a:cubicBezTo>
                  <a:cubicBezTo>
                    <a:pt x="179941" y="200998"/>
                    <a:pt x="187978" y="258055"/>
                    <a:pt x="196020" y="315079"/>
                  </a:cubicBezTo>
                  <a:lnTo>
                    <a:pt x="188977" y="315417"/>
                  </a:lnTo>
                  <a:lnTo>
                    <a:pt x="161189" y="316623"/>
                  </a:lnTo>
                  <a:lnTo>
                    <a:pt x="152457" y="317009"/>
                  </a:lnTo>
                  <a:cubicBezTo>
                    <a:pt x="143242" y="263507"/>
                    <a:pt x="126068" y="207207"/>
                    <a:pt x="113524" y="154332"/>
                  </a:cubicBezTo>
                  <a:cubicBezTo>
                    <a:pt x="112396" y="149571"/>
                    <a:pt x="111624" y="144732"/>
                    <a:pt x="111209" y="139859"/>
                  </a:cubicBezTo>
                  <a:cubicBezTo>
                    <a:pt x="109858" y="124277"/>
                    <a:pt x="108555" y="108694"/>
                    <a:pt x="107205" y="93160"/>
                  </a:cubicBezTo>
                  <a:cubicBezTo>
                    <a:pt x="105212" y="69776"/>
                    <a:pt x="103215" y="46378"/>
                    <a:pt x="101222" y="22966"/>
                  </a:cubicBezTo>
                  <a:cubicBezTo>
                    <a:pt x="95675" y="53074"/>
                    <a:pt x="92109" y="83521"/>
                    <a:pt x="90561" y="114098"/>
                  </a:cubicBezTo>
                  <a:cubicBezTo>
                    <a:pt x="78596" y="128923"/>
                    <a:pt x="66376" y="143492"/>
                    <a:pt x="53896" y="157806"/>
                  </a:cubicBezTo>
                  <a:close/>
                </a:path>
              </a:pathLst>
            </a:custGeom>
            <a:solidFill>
              <a:srgbClr val="021D4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57" name="Freeform: Shape 956">
              <a:extLst>
                <a:ext uri="{FF2B5EF4-FFF2-40B4-BE49-F238E27FC236}">
                  <a16:creationId xmlns:a16="http://schemas.microsoft.com/office/drawing/2014/main" id="{E0067006-1546-4BA4-8D97-F7BCCC8377F4}"/>
                </a:ext>
              </a:extLst>
            </p:cNvPr>
            <p:cNvSpPr/>
            <p:nvPr/>
          </p:nvSpPr>
          <p:spPr>
            <a:xfrm>
              <a:off x="10401557" y="5101922"/>
              <a:ext cx="123020" cy="79119"/>
            </a:xfrm>
            <a:custGeom>
              <a:avLst/>
              <a:gdLst>
                <a:gd name="connsiteX0" fmla="*/ 38065 w 123020"/>
                <a:gd name="connsiteY0" fmla="*/ 39562 h 79119"/>
                <a:gd name="connsiteX1" fmla="*/ 30539 w 123020"/>
                <a:gd name="connsiteY1" fmla="*/ 56109 h 79119"/>
                <a:gd name="connsiteX2" fmla="*/ 29912 w 123020"/>
                <a:gd name="connsiteY2" fmla="*/ 58135 h 79119"/>
                <a:gd name="connsiteX3" fmla="*/ 31118 w 123020"/>
                <a:gd name="connsiteY3" fmla="*/ 59727 h 79119"/>
                <a:gd name="connsiteX4" fmla="*/ 32855 w 123020"/>
                <a:gd name="connsiteY4" fmla="*/ 58762 h 79119"/>
                <a:gd name="connsiteX5" fmla="*/ 40815 w 123020"/>
                <a:gd name="connsiteY5" fmla="*/ 47377 h 79119"/>
                <a:gd name="connsiteX6" fmla="*/ 36714 w 123020"/>
                <a:gd name="connsiteY6" fmla="*/ 63153 h 79119"/>
                <a:gd name="connsiteX7" fmla="*/ 37148 w 123020"/>
                <a:gd name="connsiteY7" fmla="*/ 65854 h 79119"/>
                <a:gd name="connsiteX8" fmla="*/ 38982 w 123020"/>
                <a:gd name="connsiteY8" fmla="*/ 65854 h 79119"/>
                <a:gd name="connsiteX9" fmla="*/ 39416 w 123020"/>
                <a:gd name="connsiteY9" fmla="*/ 65420 h 79119"/>
                <a:gd name="connsiteX10" fmla="*/ 41732 w 123020"/>
                <a:gd name="connsiteY10" fmla="*/ 67350 h 79119"/>
                <a:gd name="connsiteX11" fmla="*/ 43517 w 123020"/>
                <a:gd name="connsiteY11" fmla="*/ 65854 h 79119"/>
                <a:gd name="connsiteX12" fmla="*/ 49788 w 123020"/>
                <a:gd name="connsiteY12" fmla="*/ 51044 h 79119"/>
                <a:gd name="connsiteX13" fmla="*/ 49788 w 123020"/>
                <a:gd name="connsiteY13" fmla="*/ 51044 h 79119"/>
                <a:gd name="connsiteX14" fmla="*/ 49788 w 123020"/>
                <a:gd name="connsiteY14" fmla="*/ 63104 h 79119"/>
                <a:gd name="connsiteX15" fmla="*/ 50656 w 123020"/>
                <a:gd name="connsiteY15" fmla="*/ 64793 h 79119"/>
                <a:gd name="connsiteX16" fmla="*/ 51670 w 123020"/>
                <a:gd name="connsiteY16" fmla="*/ 64166 h 79119"/>
                <a:gd name="connsiteX17" fmla="*/ 55915 w 123020"/>
                <a:gd name="connsiteY17" fmla="*/ 52877 h 79119"/>
                <a:gd name="connsiteX18" fmla="*/ 62814 w 123020"/>
                <a:gd name="connsiteY18" fmla="*/ 42890 h 79119"/>
                <a:gd name="connsiteX19" fmla="*/ 68265 w 123020"/>
                <a:gd name="connsiteY19" fmla="*/ 32952 h 79119"/>
                <a:gd name="connsiteX20" fmla="*/ 78831 w 123020"/>
                <a:gd name="connsiteY20" fmla="*/ 24606 h 79119"/>
                <a:gd name="connsiteX21" fmla="*/ 106281 w 123020"/>
                <a:gd name="connsiteY21" fmla="*/ -46 h 79119"/>
                <a:gd name="connsiteX22" fmla="*/ 122828 w 123020"/>
                <a:gd name="connsiteY22" fmla="*/ -46 h 79119"/>
                <a:gd name="connsiteX23" fmla="*/ 122828 w 123020"/>
                <a:gd name="connsiteY23" fmla="*/ 79073 h 79119"/>
                <a:gd name="connsiteX24" fmla="*/ -192 w 123020"/>
                <a:gd name="connsiteY24" fmla="*/ 79073 h 79119"/>
                <a:gd name="connsiteX25" fmla="*/ -192 w 123020"/>
                <a:gd name="connsiteY25" fmla="*/ -46 h 79119"/>
                <a:gd name="connsiteX26" fmla="*/ 63972 w 123020"/>
                <a:gd name="connsiteY26" fmla="*/ -46 h 79119"/>
                <a:gd name="connsiteX27" fmla="*/ 59485 w 123020"/>
                <a:gd name="connsiteY27" fmla="*/ 6901 h 79119"/>
                <a:gd name="connsiteX28" fmla="*/ 46556 w 123020"/>
                <a:gd name="connsiteY28" fmla="*/ 26198 h 79119"/>
                <a:gd name="connsiteX29" fmla="*/ 46556 w 123020"/>
                <a:gd name="connsiteY29" fmla="*/ 26198 h 79119"/>
                <a:gd name="connsiteX30" fmla="*/ 38789 w 123020"/>
                <a:gd name="connsiteY30" fmla="*/ 31023 h 79119"/>
                <a:gd name="connsiteX31" fmla="*/ 30346 w 123020"/>
                <a:gd name="connsiteY31" fmla="*/ 34882 h 79119"/>
                <a:gd name="connsiteX32" fmla="*/ 29188 w 123020"/>
                <a:gd name="connsiteY32" fmla="*/ 36136 h 79119"/>
                <a:gd name="connsiteX33" fmla="*/ 29188 w 123020"/>
                <a:gd name="connsiteY33" fmla="*/ 37825 h 79119"/>
                <a:gd name="connsiteX34" fmla="*/ 30684 w 123020"/>
                <a:gd name="connsiteY34" fmla="*/ 38741 h 79119"/>
                <a:gd name="connsiteX35" fmla="*/ 32469 w 123020"/>
                <a:gd name="connsiteY35" fmla="*/ 38741 h 79119"/>
                <a:gd name="connsiteX36" fmla="*/ 38789 w 123020"/>
                <a:gd name="connsiteY36" fmla="*/ 37535 h 79119"/>
                <a:gd name="connsiteX37" fmla="*/ 38065 w 123020"/>
                <a:gd name="connsiteY37" fmla="*/ 39562 h 79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3020" h="79119">
                  <a:moveTo>
                    <a:pt x="38065" y="39562"/>
                  </a:moveTo>
                  <a:cubicBezTo>
                    <a:pt x="35701" y="44386"/>
                    <a:pt x="32903" y="51092"/>
                    <a:pt x="30539" y="56109"/>
                  </a:cubicBezTo>
                  <a:cubicBezTo>
                    <a:pt x="30182" y="56731"/>
                    <a:pt x="29970" y="57421"/>
                    <a:pt x="29912" y="58135"/>
                  </a:cubicBezTo>
                  <a:cubicBezTo>
                    <a:pt x="29922" y="58873"/>
                    <a:pt x="30414" y="59515"/>
                    <a:pt x="31118" y="59727"/>
                  </a:cubicBezTo>
                  <a:cubicBezTo>
                    <a:pt x="31808" y="59665"/>
                    <a:pt x="32435" y="59312"/>
                    <a:pt x="32855" y="58762"/>
                  </a:cubicBezTo>
                  <a:cubicBezTo>
                    <a:pt x="36101" y="55419"/>
                    <a:pt x="38789" y="51574"/>
                    <a:pt x="40815" y="47377"/>
                  </a:cubicBezTo>
                  <a:cubicBezTo>
                    <a:pt x="39464" y="52635"/>
                    <a:pt x="38065" y="57894"/>
                    <a:pt x="36714" y="63153"/>
                  </a:cubicBezTo>
                  <a:cubicBezTo>
                    <a:pt x="36473" y="64069"/>
                    <a:pt x="36328" y="65275"/>
                    <a:pt x="37148" y="65854"/>
                  </a:cubicBezTo>
                  <a:cubicBezTo>
                    <a:pt x="37694" y="66254"/>
                    <a:pt x="38437" y="66254"/>
                    <a:pt x="38982" y="65854"/>
                  </a:cubicBezTo>
                  <a:cubicBezTo>
                    <a:pt x="39170" y="65762"/>
                    <a:pt x="39324" y="65608"/>
                    <a:pt x="39416" y="65420"/>
                  </a:cubicBezTo>
                  <a:cubicBezTo>
                    <a:pt x="39416" y="66529"/>
                    <a:pt x="40622" y="67591"/>
                    <a:pt x="41732" y="67350"/>
                  </a:cubicBezTo>
                  <a:cubicBezTo>
                    <a:pt x="42508" y="67123"/>
                    <a:pt x="43160" y="66583"/>
                    <a:pt x="43517" y="65854"/>
                  </a:cubicBezTo>
                  <a:lnTo>
                    <a:pt x="49788" y="51044"/>
                  </a:lnTo>
                  <a:lnTo>
                    <a:pt x="49788" y="51044"/>
                  </a:lnTo>
                  <a:cubicBezTo>
                    <a:pt x="49788" y="55096"/>
                    <a:pt x="49788" y="59100"/>
                    <a:pt x="49788" y="63104"/>
                  </a:cubicBezTo>
                  <a:cubicBezTo>
                    <a:pt x="49788" y="63828"/>
                    <a:pt x="49788" y="64744"/>
                    <a:pt x="50656" y="64793"/>
                  </a:cubicBezTo>
                  <a:cubicBezTo>
                    <a:pt x="51067" y="64740"/>
                    <a:pt x="51438" y="64508"/>
                    <a:pt x="51670" y="64166"/>
                  </a:cubicBezTo>
                  <a:cubicBezTo>
                    <a:pt x="53580" y="60610"/>
                    <a:pt x="55008" y="56813"/>
                    <a:pt x="55915" y="52877"/>
                  </a:cubicBezTo>
                  <a:cubicBezTo>
                    <a:pt x="57724" y="49234"/>
                    <a:pt x="60050" y="45872"/>
                    <a:pt x="62814" y="42890"/>
                  </a:cubicBezTo>
                  <a:cubicBezTo>
                    <a:pt x="65395" y="40058"/>
                    <a:pt x="67262" y="36652"/>
                    <a:pt x="68265" y="32952"/>
                  </a:cubicBezTo>
                  <a:cubicBezTo>
                    <a:pt x="71835" y="30251"/>
                    <a:pt x="75357" y="27453"/>
                    <a:pt x="78831" y="24606"/>
                  </a:cubicBezTo>
                  <a:cubicBezTo>
                    <a:pt x="88479" y="16742"/>
                    <a:pt x="97452" y="8541"/>
                    <a:pt x="106281" y="-46"/>
                  </a:cubicBezTo>
                  <a:lnTo>
                    <a:pt x="122828" y="-46"/>
                  </a:lnTo>
                  <a:lnTo>
                    <a:pt x="122828" y="79073"/>
                  </a:lnTo>
                  <a:lnTo>
                    <a:pt x="-192" y="79073"/>
                  </a:lnTo>
                  <a:lnTo>
                    <a:pt x="-192" y="-46"/>
                  </a:lnTo>
                  <a:lnTo>
                    <a:pt x="63972" y="-46"/>
                  </a:lnTo>
                  <a:lnTo>
                    <a:pt x="59485" y="6901"/>
                  </a:lnTo>
                  <a:cubicBezTo>
                    <a:pt x="55240" y="13332"/>
                    <a:pt x="50931" y="19767"/>
                    <a:pt x="46556" y="26198"/>
                  </a:cubicBezTo>
                  <a:lnTo>
                    <a:pt x="46556" y="26198"/>
                  </a:lnTo>
                  <a:cubicBezTo>
                    <a:pt x="44491" y="28528"/>
                    <a:pt x="41794" y="30207"/>
                    <a:pt x="38789" y="31023"/>
                  </a:cubicBezTo>
                  <a:cubicBezTo>
                    <a:pt x="35788" y="31852"/>
                    <a:pt x="32937" y="33155"/>
                    <a:pt x="30346" y="34882"/>
                  </a:cubicBezTo>
                  <a:cubicBezTo>
                    <a:pt x="29878" y="35215"/>
                    <a:pt x="29483" y="35640"/>
                    <a:pt x="29188" y="36136"/>
                  </a:cubicBezTo>
                  <a:cubicBezTo>
                    <a:pt x="28899" y="36662"/>
                    <a:pt x="28899" y="37299"/>
                    <a:pt x="29188" y="37825"/>
                  </a:cubicBezTo>
                  <a:cubicBezTo>
                    <a:pt x="29497" y="38365"/>
                    <a:pt x="30062" y="38708"/>
                    <a:pt x="30684" y="38741"/>
                  </a:cubicBezTo>
                  <a:cubicBezTo>
                    <a:pt x="31272" y="38862"/>
                    <a:pt x="31880" y="38862"/>
                    <a:pt x="32469" y="38741"/>
                  </a:cubicBezTo>
                  <a:lnTo>
                    <a:pt x="38789" y="37535"/>
                  </a:lnTo>
                  <a:cubicBezTo>
                    <a:pt x="38914" y="38288"/>
                    <a:pt x="38639" y="39055"/>
                    <a:pt x="38065" y="39562"/>
                  </a:cubicBezTo>
                  <a:close/>
                </a:path>
              </a:pathLst>
            </a:custGeom>
            <a:solidFill>
              <a:srgbClr val="E94F9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58" name="Freeform: Shape 957">
              <a:extLst>
                <a:ext uri="{FF2B5EF4-FFF2-40B4-BE49-F238E27FC236}">
                  <a16:creationId xmlns:a16="http://schemas.microsoft.com/office/drawing/2014/main" id="{67D7924E-DDD7-4EF6-B374-DD35C0342A48}"/>
                </a:ext>
              </a:extLst>
            </p:cNvPr>
            <p:cNvSpPr/>
            <p:nvPr/>
          </p:nvSpPr>
          <p:spPr>
            <a:xfrm>
              <a:off x="10355822" y="5002493"/>
              <a:ext cx="723" cy="723"/>
            </a:xfrm>
            <a:custGeom>
              <a:avLst/>
              <a:gdLst>
                <a:gd name="connsiteX0" fmla="*/ 532 w 723"/>
                <a:gd name="connsiteY0" fmla="*/ 50 h 723"/>
                <a:gd name="connsiteX1" fmla="*/ 532 w 723"/>
                <a:gd name="connsiteY1" fmla="*/ 677 h 723"/>
                <a:gd name="connsiteX2" fmla="*/ -192 w 723"/>
                <a:gd name="connsiteY2" fmla="*/ -46 h 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3" h="723">
                  <a:moveTo>
                    <a:pt x="532" y="50"/>
                  </a:moveTo>
                  <a:cubicBezTo>
                    <a:pt x="532" y="50"/>
                    <a:pt x="532" y="436"/>
                    <a:pt x="532" y="677"/>
                  </a:cubicBezTo>
                  <a:lnTo>
                    <a:pt x="-192" y="-46"/>
                  </a:lnTo>
                  <a:close/>
                </a:path>
              </a:pathLst>
            </a:custGeom>
            <a:solidFill>
              <a:srgbClr val="E20613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59" name="Freeform: Shape 958">
              <a:extLst>
                <a:ext uri="{FF2B5EF4-FFF2-40B4-BE49-F238E27FC236}">
                  <a16:creationId xmlns:a16="http://schemas.microsoft.com/office/drawing/2014/main" id="{8C2E01E2-CD5D-406B-A2BE-6EDA17160D39}"/>
                </a:ext>
              </a:extLst>
            </p:cNvPr>
            <p:cNvSpPr/>
            <p:nvPr/>
          </p:nvSpPr>
          <p:spPr>
            <a:xfrm>
              <a:off x="10261024" y="4957444"/>
              <a:ext cx="104494" cy="98357"/>
            </a:xfrm>
            <a:custGeom>
              <a:avLst/>
              <a:gdLst>
                <a:gd name="connsiteX0" fmla="*/ 94703 w 104494"/>
                <a:gd name="connsiteY0" fmla="*/ 45003 h 98357"/>
                <a:gd name="connsiteX1" fmla="*/ 95426 w 104494"/>
                <a:gd name="connsiteY1" fmla="*/ 45726 h 98357"/>
                <a:gd name="connsiteX2" fmla="*/ 104303 w 104494"/>
                <a:gd name="connsiteY2" fmla="*/ 74672 h 98357"/>
                <a:gd name="connsiteX3" fmla="*/ 72559 w 104494"/>
                <a:gd name="connsiteY3" fmla="*/ 98312 h 98357"/>
                <a:gd name="connsiteX4" fmla="*/ 60161 w 104494"/>
                <a:gd name="connsiteY4" fmla="*/ 71681 h 98357"/>
                <a:gd name="connsiteX5" fmla="*/ 60884 w 104494"/>
                <a:gd name="connsiteY5" fmla="*/ 70089 h 98357"/>
                <a:gd name="connsiteX6" fmla="*/ 70099 w 104494"/>
                <a:gd name="connsiteY6" fmla="*/ 60103 h 98357"/>
                <a:gd name="connsiteX7" fmla="*/ 71305 w 104494"/>
                <a:gd name="connsiteY7" fmla="*/ 45630 h 98357"/>
                <a:gd name="connsiteX8" fmla="*/ 61656 w 104494"/>
                <a:gd name="connsiteY8" fmla="*/ 56726 h 98357"/>
                <a:gd name="connsiteX9" fmla="*/ 48775 w 104494"/>
                <a:gd name="connsiteY9" fmla="*/ 61550 h 98357"/>
                <a:gd name="connsiteX10" fmla="*/ 21421 w 104494"/>
                <a:gd name="connsiteY10" fmla="*/ 49007 h 98357"/>
                <a:gd name="connsiteX11" fmla="*/ 19540 w 104494"/>
                <a:gd name="connsiteY11" fmla="*/ 50406 h 98357"/>
                <a:gd name="connsiteX12" fmla="*/ 13413 w 104494"/>
                <a:gd name="connsiteY12" fmla="*/ 49489 h 98357"/>
                <a:gd name="connsiteX13" fmla="*/ 12351 w 104494"/>
                <a:gd name="connsiteY13" fmla="*/ 44665 h 98357"/>
                <a:gd name="connsiteX14" fmla="*/ 6900 w 104494"/>
                <a:gd name="connsiteY14" fmla="*/ 25947 h 98357"/>
                <a:gd name="connsiteX15" fmla="*/ 242 w 104494"/>
                <a:gd name="connsiteY15" fmla="*/ 7614 h 98357"/>
                <a:gd name="connsiteX16" fmla="*/ -192 w 104494"/>
                <a:gd name="connsiteY16" fmla="*/ 4189 h 98357"/>
                <a:gd name="connsiteX17" fmla="*/ 10615 w 104494"/>
                <a:gd name="connsiteY17" fmla="*/ 8241 h 98357"/>
                <a:gd name="connsiteX18" fmla="*/ 24798 w 104494"/>
                <a:gd name="connsiteY18" fmla="*/ 6263 h 98357"/>
                <a:gd name="connsiteX19" fmla="*/ 38982 w 104494"/>
                <a:gd name="connsiteY19" fmla="*/ 4672 h 98357"/>
                <a:gd name="connsiteX20" fmla="*/ 49547 w 104494"/>
                <a:gd name="connsiteY20" fmla="*/ 9496 h 98357"/>
                <a:gd name="connsiteX21" fmla="*/ 56205 w 104494"/>
                <a:gd name="connsiteY21" fmla="*/ 378 h 98357"/>
                <a:gd name="connsiteX22" fmla="*/ 66673 w 104494"/>
                <a:gd name="connsiteY22" fmla="*/ 3707 h 98357"/>
                <a:gd name="connsiteX23" fmla="*/ 68072 w 104494"/>
                <a:gd name="connsiteY23" fmla="*/ 14802 h 98357"/>
                <a:gd name="connsiteX24" fmla="*/ 65515 w 104494"/>
                <a:gd name="connsiteY24" fmla="*/ 19048 h 98357"/>
                <a:gd name="connsiteX25" fmla="*/ 84813 w 104494"/>
                <a:gd name="connsiteY25" fmla="*/ 21171 h 98357"/>
                <a:gd name="connsiteX26" fmla="*/ 87225 w 104494"/>
                <a:gd name="connsiteY26" fmla="*/ 34920 h 98357"/>
                <a:gd name="connsiteX27" fmla="*/ 94703 w 104494"/>
                <a:gd name="connsiteY27" fmla="*/ 45003 h 98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4494" h="98357">
                  <a:moveTo>
                    <a:pt x="94703" y="45003"/>
                  </a:moveTo>
                  <a:lnTo>
                    <a:pt x="95426" y="45726"/>
                  </a:lnTo>
                  <a:cubicBezTo>
                    <a:pt x="96936" y="55761"/>
                    <a:pt x="99927" y="65516"/>
                    <a:pt x="104303" y="74672"/>
                  </a:cubicBezTo>
                  <a:cubicBezTo>
                    <a:pt x="95335" y="84509"/>
                    <a:pt x="84557" y="92537"/>
                    <a:pt x="72559" y="98312"/>
                  </a:cubicBezTo>
                  <a:cubicBezTo>
                    <a:pt x="67952" y="89666"/>
                    <a:pt x="63813" y="80775"/>
                    <a:pt x="60161" y="71681"/>
                  </a:cubicBezTo>
                  <a:cubicBezTo>
                    <a:pt x="60460" y="71179"/>
                    <a:pt x="60701" y="70644"/>
                    <a:pt x="60884" y="70089"/>
                  </a:cubicBezTo>
                  <a:cubicBezTo>
                    <a:pt x="64956" y="67841"/>
                    <a:pt x="68188" y="64339"/>
                    <a:pt x="70099" y="60103"/>
                  </a:cubicBezTo>
                  <a:cubicBezTo>
                    <a:pt x="72130" y="55554"/>
                    <a:pt x="72559" y="50449"/>
                    <a:pt x="71305" y="45630"/>
                  </a:cubicBezTo>
                  <a:cubicBezTo>
                    <a:pt x="69071" y="50078"/>
                    <a:pt x="65752" y="53894"/>
                    <a:pt x="61656" y="56726"/>
                  </a:cubicBezTo>
                  <a:cubicBezTo>
                    <a:pt x="57826" y="59369"/>
                    <a:pt x="53402" y="61024"/>
                    <a:pt x="48775" y="61550"/>
                  </a:cubicBezTo>
                  <a:cubicBezTo>
                    <a:pt x="38060" y="62626"/>
                    <a:pt x="27596" y="57831"/>
                    <a:pt x="21421" y="49007"/>
                  </a:cubicBezTo>
                  <a:cubicBezTo>
                    <a:pt x="20857" y="49552"/>
                    <a:pt x="20225" y="50025"/>
                    <a:pt x="19540" y="50406"/>
                  </a:cubicBezTo>
                  <a:cubicBezTo>
                    <a:pt x="17547" y="51627"/>
                    <a:pt x="14961" y="51241"/>
                    <a:pt x="13413" y="49489"/>
                  </a:cubicBezTo>
                  <a:cubicBezTo>
                    <a:pt x="12530" y="48047"/>
                    <a:pt x="12158" y="46349"/>
                    <a:pt x="12351" y="44665"/>
                  </a:cubicBezTo>
                  <a:cubicBezTo>
                    <a:pt x="11642" y="38157"/>
                    <a:pt x="9799" y="31818"/>
                    <a:pt x="6900" y="25947"/>
                  </a:cubicBezTo>
                  <a:cubicBezTo>
                    <a:pt x="3991" y="20109"/>
                    <a:pt x="1757" y="13958"/>
                    <a:pt x="242" y="7614"/>
                  </a:cubicBezTo>
                  <a:cubicBezTo>
                    <a:pt x="242" y="6505"/>
                    <a:pt x="-95" y="5347"/>
                    <a:pt x="-192" y="4189"/>
                  </a:cubicBezTo>
                  <a:cubicBezTo>
                    <a:pt x="2857" y="6707"/>
                    <a:pt x="6664" y="8130"/>
                    <a:pt x="10615" y="8241"/>
                  </a:cubicBezTo>
                  <a:cubicBezTo>
                    <a:pt x="15410" y="8232"/>
                    <a:pt x="20181" y="7566"/>
                    <a:pt x="24798" y="6263"/>
                  </a:cubicBezTo>
                  <a:cubicBezTo>
                    <a:pt x="29405" y="4942"/>
                    <a:pt x="34196" y="4406"/>
                    <a:pt x="38982" y="4672"/>
                  </a:cubicBezTo>
                  <a:cubicBezTo>
                    <a:pt x="42967" y="4966"/>
                    <a:pt x="46715" y="6678"/>
                    <a:pt x="49547" y="9496"/>
                  </a:cubicBezTo>
                  <a:cubicBezTo>
                    <a:pt x="50015" y="5501"/>
                    <a:pt x="52543" y="2042"/>
                    <a:pt x="56205" y="378"/>
                  </a:cubicBezTo>
                  <a:cubicBezTo>
                    <a:pt x="60045" y="-799"/>
                    <a:pt x="64218" y="527"/>
                    <a:pt x="66673" y="3707"/>
                  </a:cubicBezTo>
                  <a:cubicBezTo>
                    <a:pt x="68994" y="6924"/>
                    <a:pt x="69524" y="11107"/>
                    <a:pt x="68072" y="14802"/>
                  </a:cubicBezTo>
                  <a:cubicBezTo>
                    <a:pt x="67508" y="16370"/>
                    <a:pt x="66640" y="17818"/>
                    <a:pt x="65515" y="19048"/>
                  </a:cubicBezTo>
                  <a:cubicBezTo>
                    <a:pt x="71676" y="21320"/>
                    <a:pt x="78305" y="22049"/>
                    <a:pt x="84813" y="21171"/>
                  </a:cubicBezTo>
                  <a:cubicBezTo>
                    <a:pt x="83959" y="25894"/>
                    <a:pt x="84813" y="30771"/>
                    <a:pt x="87225" y="34920"/>
                  </a:cubicBezTo>
                  <a:cubicBezTo>
                    <a:pt x="89184" y="38644"/>
                    <a:pt x="91707" y="42045"/>
                    <a:pt x="94703" y="45003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60" name="Freeform: Shape 959">
              <a:extLst>
                <a:ext uri="{FF2B5EF4-FFF2-40B4-BE49-F238E27FC236}">
                  <a16:creationId xmlns:a16="http://schemas.microsoft.com/office/drawing/2014/main" id="{6D9E23BD-EB50-4091-98A9-EA8DEAB8D6EB}"/>
                </a:ext>
              </a:extLst>
            </p:cNvPr>
            <p:cNvSpPr/>
            <p:nvPr/>
          </p:nvSpPr>
          <p:spPr>
            <a:xfrm>
              <a:off x="10333678" y="5032211"/>
              <a:ext cx="90021" cy="126735"/>
            </a:xfrm>
            <a:custGeom>
              <a:avLst/>
              <a:gdLst>
                <a:gd name="connsiteX0" fmla="*/ 89830 w 90021"/>
                <a:gd name="connsiteY0" fmla="*/ 69714 h 126735"/>
                <a:gd name="connsiteX1" fmla="*/ 67686 w 90021"/>
                <a:gd name="connsiteY1" fmla="*/ 69714 h 126735"/>
                <a:gd name="connsiteX2" fmla="*/ 67686 w 90021"/>
                <a:gd name="connsiteY2" fmla="*/ 126689 h 126735"/>
                <a:gd name="connsiteX3" fmla="*/ 39271 w 90021"/>
                <a:gd name="connsiteY3" fmla="*/ 85634 h 126735"/>
                <a:gd name="connsiteX4" fmla="*/ -192 w 90021"/>
                <a:gd name="connsiteY4" fmla="*/ 23593 h 126735"/>
                <a:gd name="connsiteX5" fmla="*/ 31552 w 90021"/>
                <a:gd name="connsiteY5" fmla="*/ -46 h 126735"/>
                <a:gd name="connsiteX6" fmla="*/ 47762 w 90021"/>
                <a:gd name="connsiteY6" fmla="*/ 26439 h 126735"/>
                <a:gd name="connsiteX7" fmla="*/ 89830 w 90021"/>
                <a:gd name="connsiteY7" fmla="*/ 69714 h 126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021" h="126735">
                  <a:moveTo>
                    <a:pt x="89830" y="69714"/>
                  </a:moveTo>
                  <a:lnTo>
                    <a:pt x="67686" y="69714"/>
                  </a:lnTo>
                  <a:lnTo>
                    <a:pt x="67686" y="126689"/>
                  </a:lnTo>
                  <a:cubicBezTo>
                    <a:pt x="58038" y="112988"/>
                    <a:pt x="48775" y="99287"/>
                    <a:pt x="39271" y="85634"/>
                  </a:cubicBezTo>
                  <a:cubicBezTo>
                    <a:pt x="24933" y="65729"/>
                    <a:pt x="11758" y="45013"/>
                    <a:pt x="-192" y="23593"/>
                  </a:cubicBezTo>
                  <a:cubicBezTo>
                    <a:pt x="11806" y="17818"/>
                    <a:pt x="22584" y="9791"/>
                    <a:pt x="31552" y="-46"/>
                  </a:cubicBezTo>
                  <a:cubicBezTo>
                    <a:pt x="35966" y="9352"/>
                    <a:pt x="41404" y="18233"/>
                    <a:pt x="47762" y="26439"/>
                  </a:cubicBezTo>
                  <a:cubicBezTo>
                    <a:pt x="60416" y="42133"/>
                    <a:pt x="74498" y="56621"/>
                    <a:pt x="89830" y="69714"/>
                  </a:cubicBezTo>
                  <a:close/>
                </a:path>
              </a:pathLst>
            </a:custGeom>
            <a:solidFill>
              <a:srgbClr val="FFFFF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61" name="Freeform: Shape 960">
              <a:extLst>
                <a:ext uri="{FF2B5EF4-FFF2-40B4-BE49-F238E27FC236}">
                  <a16:creationId xmlns:a16="http://schemas.microsoft.com/office/drawing/2014/main" id="{1B4FC868-BAFA-49CA-94EE-5E2C6561B599}"/>
                </a:ext>
              </a:extLst>
            </p:cNvPr>
            <p:cNvSpPr/>
            <p:nvPr/>
          </p:nvSpPr>
          <p:spPr>
            <a:xfrm>
              <a:off x="10356739" y="5002541"/>
              <a:ext cx="65369" cy="97740"/>
            </a:xfrm>
            <a:custGeom>
              <a:avLst/>
              <a:gdLst>
                <a:gd name="connsiteX0" fmla="*/ 49113 w 65369"/>
                <a:gd name="connsiteY0" fmla="*/ 45881 h 97740"/>
                <a:gd name="connsiteX1" fmla="*/ 31793 w 65369"/>
                <a:gd name="connsiteY1" fmla="*/ 36233 h 97740"/>
                <a:gd name="connsiteX2" fmla="*/ 29381 w 65369"/>
                <a:gd name="connsiteY2" fmla="*/ 14282 h 97740"/>
                <a:gd name="connsiteX3" fmla="*/ 17417 w 65369"/>
                <a:gd name="connsiteY3" fmla="*/ 388 h 97740"/>
                <a:gd name="connsiteX4" fmla="*/ -192 w 65369"/>
                <a:gd name="connsiteY4" fmla="*/ -46 h 97740"/>
                <a:gd name="connsiteX5" fmla="*/ -192 w 65369"/>
                <a:gd name="connsiteY5" fmla="*/ 581 h 97740"/>
                <a:gd name="connsiteX6" fmla="*/ 8685 w 65369"/>
                <a:gd name="connsiteY6" fmla="*/ 29527 h 97740"/>
                <a:gd name="connsiteX7" fmla="*/ 24895 w 65369"/>
                <a:gd name="connsiteY7" fmla="*/ 56012 h 97740"/>
                <a:gd name="connsiteX8" fmla="*/ 65178 w 65369"/>
                <a:gd name="connsiteY8" fmla="*/ 97695 h 97740"/>
                <a:gd name="connsiteX9" fmla="*/ 54854 w 65369"/>
                <a:gd name="connsiteY9" fmla="*/ 65372 h 97740"/>
                <a:gd name="connsiteX10" fmla="*/ 49113 w 65369"/>
                <a:gd name="connsiteY10" fmla="*/ 45881 h 97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369" h="97740">
                  <a:moveTo>
                    <a:pt x="49113" y="45881"/>
                  </a:moveTo>
                  <a:cubicBezTo>
                    <a:pt x="44616" y="40777"/>
                    <a:pt x="38499" y="37371"/>
                    <a:pt x="31793" y="36233"/>
                  </a:cubicBezTo>
                  <a:cubicBezTo>
                    <a:pt x="33718" y="28866"/>
                    <a:pt x="32860" y="21051"/>
                    <a:pt x="29381" y="14282"/>
                  </a:cubicBezTo>
                  <a:cubicBezTo>
                    <a:pt x="26332" y="8917"/>
                    <a:pt x="22265" y="4199"/>
                    <a:pt x="17417" y="388"/>
                  </a:cubicBezTo>
                  <a:cubicBezTo>
                    <a:pt x="11531" y="388"/>
                    <a:pt x="5646" y="388"/>
                    <a:pt x="-192" y="-46"/>
                  </a:cubicBezTo>
                  <a:cubicBezTo>
                    <a:pt x="-192" y="-46"/>
                    <a:pt x="-192" y="340"/>
                    <a:pt x="-192" y="581"/>
                  </a:cubicBezTo>
                  <a:cubicBezTo>
                    <a:pt x="1318" y="10615"/>
                    <a:pt x="4309" y="20370"/>
                    <a:pt x="8685" y="29527"/>
                  </a:cubicBezTo>
                  <a:cubicBezTo>
                    <a:pt x="13099" y="38925"/>
                    <a:pt x="18536" y="47806"/>
                    <a:pt x="24895" y="56012"/>
                  </a:cubicBezTo>
                  <a:cubicBezTo>
                    <a:pt x="37018" y="71113"/>
                    <a:pt x="50502" y="85064"/>
                    <a:pt x="65178" y="97695"/>
                  </a:cubicBezTo>
                  <a:cubicBezTo>
                    <a:pt x="60112" y="87506"/>
                    <a:pt x="56634" y="76607"/>
                    <a:pt x="54854" y="65372"/>
                  </a:cubicBezTo>
                  <a:cubicBezTo>
                    <a:pt x="54569" y="58502"/>
                    <a:pt x="52596" y="51810"/>
                    <a:pt x="49113" y="45881"/>
                  </a:cubicBezTo>
                  <a:close/>
                </a:path>
              </a:pathLst>
            </a:custGeom>
            <a:solidFill>
              <a:srgbClr val="E6E0F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62" name="Freeform: Shape 961">
              <a:extLst>
                <a:ext uri="{FF2B5EF4-FFF2-40B4-BE49-F238E27FC236}">
                  <a16:creationId xmlns:a16="http://schemas.microsoft.com/office/drawing/2014/main" id="{0B1AB341-3716-40B0-B30A-6AADF4985F62}"/>
                </a:ext>
              </a:extLst>
            </p:cNvPr>
            <p:cNvSpPr/>
            <p:nvPr/>
          </p:nvSpPr>
          <p:spPr>
            <a:xfrm>
              <a:off x="10374155" y="5002975"/>
              <a:ext cx="170537" cy="123647"/>
            </a:xfrm>
            <a:custGeom>
              <a:avLst/>
              <a:gdLst>
                <a:gd name="connsiteX0" fmla="*/ 170155 w 170537"/>
                <a:gd name="connsiteY0" fmla="*/ 47666 h 123647"/>
                <a:gd name="connsiteX1" fmla="*/ 158046 w 170537"/>
                <a:gd name="connsiteY1" fmla="*/ 30830 h 123647"/>
                <a:gd name="connsiteX2" fmla="*/ 138122 w 170537"/>
                <a:gd name="connsiteY2" fmla="*/ 23207 h 123647"/>
                <a:gd name="connsiteX3" fmla="*/ 53020 w 170537"/>
                <a:gd name="connsiteY3" fmla="*/ 3428 h 123647"/>
                <a:gd name="connsiteX4" fmla="*/ 10277 w 170537"/>
                <a:gd name="connsiteY4" fmla="*/ -46 h 123647"/>
                <a:gd name="connsiteX5" fmla="*/ -192 w 170537"/>
                <a:gd name="connsiteY5" fmla="*/ -46 h 123647"/>
                <a:gd name="connsiteX6" fmla="*/ 11772 w 170537"/>
                <a:gd name="connsiteY6" fmla="*/ 13848 h 123647"/>
                <a:gd name="connsiteX7" fmla="*/ 14185 w 170537"/>
                <a:gd name="connsiteY7" fmla="*/ 35799 h 123647"/>
                <a:gd name="connsiteX8" fmla="*/ 31504 w 170537"/>
                <a:gd name="connsiteY8" fmla="*/ 45447 h 123647"/>
                <a:gd name="connsiteX9" fmla="*/ 37341 w 170537"/>
                <a:gd name="connsiteY9" fmla="*/ 65034 h 123647"/>
                <a:gd name="connsiteX10" fmla="*/ 47665 w 170537"/>
                <a:gd name="connsiteY10" fmla="*/ 97357 h 123647"/>
                <a:gd name="connsiteX11" fmla="*/ 49354 w 170537"/>
                <a:gd name="connsiteY11" fmla="*/ 98949 h 123647"/>
                <a:gd name="connsiteX12" fmla="*/ 91374 w 170537"/>
                <a:gd name="connsiteY12" fmla="*/ 98949 h 123647"/>
                <a:gd name="connsiteX13" fmla="*/ 86887 w 170537"/>
                <a:gd name="connsiteY13" fmla="*/ 105896 h 123647"/>
                <a:gd name="connsiteX14" fmla="*/ 106185 w 170537"/>
                <a:gd name="connsiteY14" fmla="*/ 123601 h 123647"/>
                <a:gd name="connsiteX15" fmla="*/ 133635 w 170537"/>
                <a:gd name="connsiteY15" fmla="*/ 98949 h 123647"/>
                <a:gd name="connsiteX16" fmla="*/ 157757 w 170537"/>
                <a:gd name="connsiteY16" fmla="*/ 74538 h 123647"/>
                <a:gd name="connsiteX17" fmla="*/ 170155 w 170537"/>
                <a:gd name="connsiteY17" fmla="*/ 47666 h 123647"/>
                <a:gd name="connsiteX18" fmla="*/ 96488 w 170537"/>
                <a:gd name="connsiteY18" fmla="*/ 90796 h 123647"/>
                <a:gd name="connsiteX19" fmla="*/ 64020 w 170537"/>
                <a:gd name="connsiteY19" fmla="*/ 53456 h 123647"/>
                <a:gd name="connsiteX20" fmla="*/ 115013 w 170537"/>
                <a:gd name="connsiteY20" fmla="*/ 60017 h 123647"/>
                <a:gd name="connsiteX21" fmla="*/ 96488 w 170537"/>
                <a:gd name="connsiteY21" fmla="*/ 90796 h 123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0537" h="123647">
                  <a:moveTo>
                    <a:pt x="170155" y="47666"/>
                  </a:moveTo>
                  <a:cubicBezTo>
                    <a:pt x="168761" y="40560"/>
                    <a:pt x="164342" y="34414"/>
                    <a:pt x="158046" y="30830"/>
                  </a:cubicBezTo>
                  <a:cubicBezTo>
                    <a:pt x="151808" y="27337"/>
                    <a:pt x="145098" y="24770"/>
                    <a:pt x="138122" y="23207"/>
                  </a:cubicBezTo>
                  <a:cubicBezTo>
                    <a:pt x="110169" y="14943"/>
                    <a:pt x="81754" y="8339"/>
                    <a:pt x="53020" y="3428"/>
                  </a:cubicBezTo>
                  <a:cubicBezTo>
                    <a:pt x="38876" y="1232"/>
                    <a:pt x="24591" y="70"/>
                    <a:pt x="10277" y="-46"/>
                  </a:cubicBezTo>
                  <a:cubicBezTo>
                    <a:pt x="6803" y="-46"/>
                    <a:pt x="3330" y="-46"/>
                    <a:pt x="-192" y="-46"/>
                  </a:cubicBezTo>
                  <a:cubicBezTo>
                    <a:pt x="4657" y="3765"/>
                    <a:pt x="8724" y="8483"/>
                    <a:pt x="11772" y="13848"/>
                  </a:cubicBezTo>
                  <a:cubicBezTo>
                    <a:pt x="15251" y="20617"/>
                    <a:pt x="16110" y="28432"/>
                    <a:pt x="14185" y="35799"/>
                  </a:cubicBezTo>
                  <a:cubicBezTo>
                    <a:pt x="20890" y="36937"/>
                    <a:pt x="27008" y="40343"/>
                    <a:pt x="31504" y="45447"/>
                  </a:cubicBezTo>
                  <a:cubicBezTo>
                    <a:pt x="35040" y="51396"/>
                    <a:pt x="37042" y="58121"/>
                    <a:pt x="37341" y="65034"/>
                  </a:cubicBezTo>
                  <a:cubicBezTo>
                    <a:pt x="39122" y="76270"/>
                    <a:pt x="42600" y="87168"/>
                    <a:pt x="47665" y="97357"/>
                  </a:cubicBezTo>
                  <a:lnTo>
                    <a:pt x="49354" y="98949"/>
                  </a:lnTo>
                  <a:lnTo>
                    <a:pt x="91374" y="98949"/>
                  </a:lnTo>
                  <a:lnTo>
                    <a:pt x="86887" y="105896"/>
                  </a:lnTo>
                  <a:cubicBezTo>
                    <a:pt x="94437" y="110455"/>
                    <a:pt x="100998" y="116471"/>
                    <a:pt x="106185" y="123601"/>
                  </a:cubicBezTo>
                  <a:cubicBezTo>
                    <a:pt x="115833" y="115738"/>
                    <a:pt x="124806" y="107536"/>
                    <a:pt x="133635" y="98949"/>
                  </a:cubicBezTo>
                  <a:cubicBezTo>
                    <a:pt x="142463" y="90362"/>
                    <a:pt x="149603" y="82981"/>
                    <a:pt x="157757" y="74538"/>
                  </a:cubicBezTo>
                  <a:cubicBezTo>
                    <a:pt x="164559" y="67060"/>
                    <a:pt x="171602" y="57797"/>
                    <a:pt x="170155" y="47666"/>
                  </a:cubicBezTo>
                  <a:close/>
                  <a:moveTo>
                    <a:pt x="96488" y="90796"/>
                  </a:moveTo>
                  <a:lnTo>
                    <a:pt x="64020" y="53456"/>
                  </a:lnTo>
                  <a:lnTo>
                    <a:pt x="115013" y="60017"/>
                  </a:lnTo>
                  <a:cubicBezTo>
                    <a:pt x="108886" y="70389"/>
                    <a:pt x="102856" y="80617"/>
                    <a:pt x="96488" y="90796"/>
                  </a:cubicBezTo>
                  <a:close/>
                </a:path>
              </a:pathLst>
            </a:custGeom>
            <a:solidFill>
              <a:srgbClr val="CCC1E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63" name="Freeform: Shape 962">
              <a:extLst>
                <a:ext uri="{FF2B5EF4-FFF2-40B4-BE49-F238E27FC236}">
                  <a16:creationId xmlns:a16="http://schemas.microsoft.com/office/drawing/2014/main" id="{71E056D1-2AB3-4AB7-9584-C78ED95D08FF}"/>
                </a:ext>
              </a:extLst>
            </p:cNvPr>
            <p:cNvSpPr/>
            <p:nvPr/>
          </p:nvSpPr>
          <p:spPr>
            <a:xfrm>
              <a:off x="10306083" y="5029220"/>
              <a:ext cx="72654" cy="96872"/>
            </a:xfrm>
            <a:custGeom>
              <a:avLst/>
              <a:gdLst>
                <a:gd name="connsiteX0" fmla="*/ 23737 w 72654"/>
                <a:gd name="connsiteY0" fmla="*/ 48294 h 96872"/>
                <a:gd name="connsiteX1" fmla="*/ 38692 w 72654"/>
                <a:gd name="connsiteY1" fmla="*/ 83463 h 96872"/>
                <a:gd name="connsiteX2" fmla="*/ 72463 w 72654"/>
                <a:gd name="connsiteY2" fmla="*/ 96826 h 96872"/>
                <a:gd name="connsiteX3" fmla="*/ 66818 w 72654"/>
                <a:gd name="connsiteY3" fmla="*/ 88673 h 96872"/>
                <a:gd name="connsiteX4" fmla="*/ 27403 w 72654"/>
                <a:gd name="connsiteY4" fmla="*/ 26584 h 96872"/>
                <a:gd name="connsiteX5" fmla="*/ 15005 w 72654"/>
                <a:gd name="connsiteY5" fmla="*/ -46 h 96872"/>
                <a:gd name="connsiteX6" fmla="*/ 14715 w 72654"/>
                <a:gd name="connsiteY6" fmla="*/ 436 h 96872"/>
                <a:gd name="connsiteX7" fmla="*/ 4295 w 72654"/>
                <a:gd name="connsiteY7" fmla="*/ 10857 h 96872"/>
                <a:gd name="connsiteX8" fmla="*/ -192 w 72654"/>
                <a:gd name="connsiteY8" fmla="*/ 14813 h 96872"/>
                <a:gd name="connsiteX9" fmla="*/ 3668 w 72654"/>
                <a:gd name="connsiteY9" fmla="*/ 34110 h 96872"/>
                <a:gd name="connsiteX10" fmla="*/ 23737 w 72654"/>
                <a:gd name="connsiteY10" fmla="*/ 48294 h 96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654" h="96872">
                  <a:moveTo>
                    <a:pt x="23737" y="48294"/>
                  </a:moveTo>
                  <a:cubicBezTo>
                    <a:pt x="22343" y="61807"/>
                    <a:pt x="27992" y="75093"/>
                    <a:pt x="38692" y="83463"/>
                  </a:cubicBezTo>
                  <a:cubicBezTo>
                    <a:pt x="48341" y="90844"/>
                    <a:pt x="60788" y="93112"/>
                    <a:pt x="72463" y="96826"/>
                  </a:cubicBezTo>
                  <a:lnTo>
                    <a:pt x="66818" y="88673"/>
                  </a:lnTo>
                  <a:cubicBezTo>
                    <a:pt x="52495" y="68753"/>
                    <a:pt x="39339" y="48023"/>
                    <a:pt x="27403" y="26584"/>
                  </a:cubicBezTo>
                  <a:cubicBezTo>
                    <a:pt x="22796" y="17939"/>
                    <a:pt x="18657" y="9048"/>
                    <a:pt x="15005" y="-46"/>
                  </a:cubicBezTo>
                  <a:cubicBezTo>
                    <a:pt x="14947" y="132"/>
                    <a:pt x="14846" y="297"/>
                    <a:pt x="14715" y="436"/>
                  </a:cubicBezTo>
                  <a:cubicBezTo>
                    <a:pt x="11715" y="4354"/>
                    <a:pt x="8212" y="7856"/>
                    <a:pt x="4295" y="10857"/>
                  </a:cubicBezTo>
                  <a:lnTo>
                    <a:pt x="-192" y="14813"/>
                  </a:lnTo>
                  <a:cubicBezTo>
                    <a:pt x="-158" y="21432"/>
                    <a:pt x="1154" y="27988"/>
                    <a:pt x="3668" y="34110"/>
                  </a:cubicBezTo>
                  <a:cubicBezTo>
                    <a:pt x="6823" y="42500"/>
                    <a:pt x="14773" y="48120"/>
                    <a:pt x="23737" y="48294"/>
                  </a:cubicBezTo>
                  <a:close/>
                </a:path>
              </a:pathLst>
            </a:custGeom>
            <a:solidFill>
              <a:srgbClr val="E6E0F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64" name="Freeform: Shape 963">
              <a:extLst>
                <a:ext uri="{FF2B5EF4-FFF2-40B4-BE49-F238E27FC236}">
                  <a16:creationId xmlns:a16="http://schemas.microsoft.com/office/drawing/2014/main" id="{027DA7E3-9AC7-43F5-A38D-D4A9F27C7BF2}"/>
                </a:ext>
              </a:extLst>
            </p:cNvPr>
            <p:cNvSpPr/>
            <p:nvPr/>
          </p:nvSpPr>
          <p:spPr>
            <a:xfrm>
              <a:off x="10220114" y="5044271"/>
              <a:ext cx="188920" cy="147031"/>
            </a:xfrm>
            <a:custGeom>
              <a:avLst/>
              <a:gdLst>
                <a:gd name="connsiteX0" fmla="*/ 181251 w 188920"/>
                <a:gd name="connsiteY0" fmla="*/ 136772 h 147031"/>
                <a:gd name="connsiteX1" fmla="*/ 181251 w 188920"/>
                <a:gd name="connsiteY1" fmla="*/ 114628 h 147031"/>
                <a:gd name="connsiteX2" fmla="*/ 158480 w 188920"/>
                <a:gd name="connsiteY2" fmla="*/ 81726 h 147031"/>
                <a:gd name="connsiteX3" fmla="*/ 124710 w 188920"/>
                <a:gd name="connsiteY3" fmla="*/ 68363 h 147031"/>
                <a:gd name="connsiteX4" fmla="*/ 109755 w 188920"/>
                <a:gd name="connsiteY4" fmla="*/ 33194 h 147031"/>
                <a:gd name="connsiteX5" fmla="*/ 89782 w 188920"/>
                <a:gd name="connsiteY5" fmla="*/ 19251 h 147031"/>
                <a:gd name="connsiteX6" fmla="*/ 85922 w 188920"/>
                <a:gd name="connsiteY6" fmla="*/ -46 h 147031"/>
                <a:gd name="connsiteX7" fmla="*/ 70050 w 188920"/>
                <a:gd name="connsiteY7" fmla="*/ 17804 h 147031"/>
                <a:gd name="connsiteX8" fmla="*/ 45543 w 188920"/>
                <a:gd name="connsiteY8" fmla="*/ 83173 h 147031"/>
                <a:gd name="connsiteX9" fmla="*/ 21711 w 188920"/>
                <a:gd name="connsiteY9" fmla="*/ 38934 h 147031"/>
                <a:gd name="connsiteX10" fmla="*/ -192 w 188920"/>
                <a:gd name="connsiteY10" fmla="*/ 57605 h 147031"/>
                <a:gd name="connsiteX11" fmla="*/ 17321 w 188920"/>
                <a:gd name="connsiteY11" fmla="*/ 122057 h 147031"/>
                <a:gd name="connsiteX12" fmla="*/ 28417 w 188920"/>
                <a:gd name="connsiteY12" fmla="*/ 138123 h 147031"/>
                <a:gd name="connsiteX13" fmla="*/ 47280 w 188920"/>
                <a:gd name="connsiteY13" fmla="*/ 138557 h 147031"/>
                <a:gd name="connsiteX14" fmla="*/ 72414 w 188920"/>
                <a:gd name="connsiteY14" fmla="*/ 113567 h 147031"/>
                <a:gd name="connsiteX15" fmla="*/ 102422 w 188920"/>
                <a:gd name="connsiteY15" fmla="*/ 69038 h 147031"/>
                <a:gd name="connsiteX16" fmla="*/ 103724 w 188920"/>
                <a:gd name="connsiteY16" fmla="*/ 72656 h 147031"/>
                <a:gd name="connsiteX17" fmla="*/ 112697 w 188920"/>
                <a:gd name="connsiteY17" fmla="*/ 88963 h 147031"/>
                <a:gd name="connsiteX18" fmla="*/ 134938 w 188920"/>
                <a:gd name="connsiteY18" fmla="*/ 98611 h 147031"/>
                <a:gd name="connsiteX19" fmla="*/ 147963 w 188920"/>
                <a:gd name="connsiteY19" fmla="*/ 105076 h 147031"/>
                <a:gd name="connsiteX20" fmla="*/ 162436 w 188920"/>
                <a:gd name="connsiteY20" fmla="*/ 135083 h 147031"/>
                <a:gd name="connsiteX21" fmla="*/ 166440 w 188920"/>
                <a:gd name="connsiteY21" fmla="*/ 145021 h 147031"/>
                <a:gd name="connsiteX22" fmla="*/ 168853 w 188920"/>
                <a:gd name="connsiteY22" fmla="*/ 146613 h 147031"/>
                <a:gd name="connsiteX23" fmla="*/ 176234 w 188920"/>
                <a:gd name="connsiteY23" fmla="*/ 145938 h 147031"/>
                <a:gd name="connsiteX24" fmla="*/ 188729 w 188920"/>
                <a:gd name="connsiteY24" fmla="*/ 137013 h 147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8920" h="147031">
                  <a:moveTo>
                    <a:pt x="181251" y="136772"/>
                  </a:moveTo>
                  <a:lnTo>
                    <a:pt x="181251" y="114628"/>
                  </a:lnTo>
                  <a:cubicBezTo>
                    <a:pt x="173677" y="103677"/>
                    <a:pt x="166103" y="92678"/>
                    <a:pt x="158480" y="81726"/>
                  </a:cubicBezTo>
                  <a:cubicBezTo>
                    <a:pt x="146757" y="78205"/>
                    <a:pt x="134359" y="75744"/>
                    <a:pt x="124710" y="68363"/>
                  </a:cubicBezTo>
                  <a:cubicBezTo>
                    <a:pt x="114010" y="59993"/>
                    <a:pt x="108360" y="46707"/>
                    <a:pt x="109755" y="33194"/>
                  </a:cubicBezTo>
                  <a:cubicBezTo>
                    <a:pt x="100887" y="33020"/>
                    <a:pt x="93005" y="27515"/>
                    <a:pt x="89782" y="19251"/>
                  </a:cubicBezTo>
                  <a:cubicBezTo>
                    <a:pt x="87268" y="13129"/>
                    <a:pt x="85956" y="6573"/>
                    <a:pt x="85922" y="-46"/>
                  </a:cubicBezTo>
                  <a:cubicBezTo>
                    <a:pt x="79935" y="5246"/>
                    <a:pt x="74605" y="11238"/>
                    <a:pt x="70050" y="17804"/>
                  </a:cubicBezTo>
                  <a:cubicBezTo>
                    <a:pt x="57073" y="37101"/>
                    <a:pt x="54227" y="61512"/>
                    <a:pt x="45543" y="83173"/>
                  </a:cubicBezTo>
                  <a:lnTo>
                    <a:pt x="21711" y="38934"/>
                  </a:lnTo>
                  <a:cubicBezTo>
                    <a:pt x="14715" y="45495"/>
                    <a:pt x="7238" y="51767"/>
                    <a:pt x="-192" y="57605"/>
                  </a:cubicBezTo>
                  <a:cubicBezTo>
                    <a:pt x="3161" y="79686"/>
                    <a:pt x="9037" y="101313"/>
                    <a:pt x="17321" y="122057"/>
                  </a:cubicBezTo>
                  <a:cubicBezTo>
                    <a:pt x="19163" y="128479"/>
                    <a:pt x="23061" y="134123"/>
                    <a:pt x="28417" y="138123"/>
                  </a:cubicBezTo>
                  <a:cubicBezTo>
                    <a:pt x="34293" y="141205"/>
                    <a:pt x="41268" y="141370"/>
                    <a:pt x="47280" y="138557"/>
                  </a:cubicBezTo>
                  <a:cubicBezTo>
                    <a:pt x="58376" y="133733"/>
                    <a:pt x="65708" y="123505"/>
                    <a:pt x="72414" y="113567"/>
                  </a:cubicBezTo>
                  <a:lnTo>
                    <a:pt x="102422" y="69038"/>
                  </a:lnTo>
                  <a:lnTo>
                    <a:pt x="103724" y="72656"/>
                  </a:lnTo>
                  <a:cubicBezTo>
                    <a:pt x="105393" y="78721"/>
                    <a:pt x="108467" y="84307"/>
                    <a:pt x="112697" y="88963"/>
                  </a:cubicBezTo>
                  <a:cubicBezTo>
                    <a:pt x="118680" y="94462"/>
                    <a:pt x="127170" y="95717"/>
                    <a:pt x="134938" y="98611"/>
                  </a:cubicBezTo>
                  <a:cubicBezTo>
                    <a:pt x="139521" y="100247"/>
                    <a:pt x="143891" y="102418"/>
                    <a:pt x="147963" y="105076"/>
                  </a:cubicBezTo>
                  <a:cubicBezTo>
                    <a:pt x="155123" y="113774"/>
                    <a:pt x="160087" y="124064"/>
                    <a:pt x="162436" y="135083"/>
                  </a:cubicBezTo>
                  <a:cubicBezTo>
                    <a:pt x="162808" y="138706"/>
                    <a:pt x="164192" y="142151"/>
                    <a:pt x="166440" y="145021"/>
                  </a:cubicBezTo>
                  <a:cubicBezTo>
                    <a:pt x="167101" y="145745"/>
                    <a:pt x="167931" y="146290"/>
                    <a:pt x="168853" y="146613"/>
                  </a:cubicBezTo>
                  <a:cubicBezTo>
                    <a:pt x="171313" y="147284"/>
                    <a:pt x="173933" y="147043"/>
                    <a:pt x="176234" y="145938"/>
                  </a:cubicBezTo>
                  <a:cubicBezTo>
                    <a:pt x="181073" y="144037"/>
                    <a:pt x="185361" y="140974"/>
                    <a:pt x="188729" y="137013"/>
                  </a:cubicBezTo>
                  <a:close/>
                </a:path>
              </a:pathLst>
            </a:custGeom>
            <a:solidFill>
              <a:srgbClr val="CCC1E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65" name="Freeform: Shape 964">
              <a:extLst>
                <a:ext uri="{FF2B5EF4-FFF2-40B4-BE49-F238E27FC236}">
                  <a16:creationId xmlns:a16="http://schemas.microsoft.com/office/drawing/2014/main" id="{34BA8B5C-C204-4AEB-8383-E1C1516B3BC5}"/>
                </a:ext>
              </a:extLst>
            </p:cNvPr>
            <p:cNvSpPr/>
            <p:nvPr/>
          </p:nvSpPr>
          <p:spPr>
            <a:xfrm>
              <a:off x="10209693" y="5072783"/>
              <a:ext cx="7091" cy="3859"/>
            </a:xfrm>
            <a:custGeom>
              <a:avLst/>
              <a:gdLst>
                <a:gd name="connsiteX0" fmla="*/ 6900 w 7091"/>
                <a:gd name="connsiteY0" fmla="*/ -46 h 3859"/>
                <a:gd name="connsiteX1" fmla="*/ 6466 w 7091"/>
                <a:gd name="connsiteY1" fmla="*/ 243 h 3859"/>
                <a:gd name="connsiteX2" fmla="*/ 2365 w 7091"/>
                <a:gd name="connsiteY2" fmla="*/ 1160 h 3859"/>
                <a:gd name="connsiteX3" fmla="*/ -192 w 7091"/>
                <a:gd name="connsiteY3" fmla="*/ 1160 h 3859"/>
                <a:gd name="connsiteX4" fmla="*/ 1834 w 7091"/>
                <a:gd name="connsiteY4" fmla="*/ 3813 h 3859"/>
                <a:gd name="connsiteX5" fmla="*/ 6900 w 7091"/>
                <a:gd name="connsiteY5" fmla="*/ -46 h 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1" h="3859">
                  <a:moveTo>
                    <a:pt x="6900" y="-46"/>
                  </a:moveTo>
                  <a:lnTo>
                    <a:pt x="6466" y="243"/>
                  </a:lnTo>
                  <a:cubicBezTo>
                    <a:pt x="5178" y="837"/>
                    <a:pt x="3783" y="1150"/>
                    <a:pt x="2365" y="1160"/>
                  </a:cubicBezTo>
                  <a:cubicBezTo>
                    <a:pt x="1516" y="1256"/>
                    <a:pt x="657" y="1256"/>
                    <a:pt x="-192" y="1160"/>
                  </a:cubicBezTo>
                  <a:cubicBezTo>
                    <a:pt x="368" y="2125"/>
                    <a:pt x="1053" y="3017"/>
                    <a:pt x="1834" y="3813"/>
                  </a:cubicBezTo>
                  <a:cubicBezTo>
                    <a:pt x="3817" y="2964"/>
                    <a:pt x="5554" y="1638"/>
                    <a:pt x="6900" y="-46"/>
                  </a:cubicBezTo>
                  <a:close/>
                </a:path>
              </a:pathLst>
            </a:custGeom>
            <a:solidFill>
              <a:srgbClr val="F2A68E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66" name="Freeform: Shape 965">
              <a:extLst>
                <a:ext uri="{FF2B5EF4-FFF2-40B4-BE49-F238E27FC236}">
                  <a16:creationId xmlns:a16="http://schemas.microsoft.com/office/drawing/2014/main" id="{24617C73-53E8-4D96-B9FF-EDD4DDA51217}"/>
                </a:ext>
              </a:extLst>
            </p:cNvPr>
            <p:cNvSpPr/>
            <p:nvPr/>
          </p:nvSpPr>
          <p:spPr>
            <a:xfrm>
              <a:off x="10211864" y="5047416"/>
              <a:ext cx="30248" cy="54458"/>
            </a:xfrm>
            <a:custGeom>
              <a:avLst/>
              <a:gdLst>
                <a:gd name="connsiteX0" fmla="*/ 25136 w 30248"/>
                <a:gd name="connsiteY0" fmla="*/ 27058 h 54458"/>
                <a:gd name="connsiteX1" fmla="*/ 23785 w 30248"/>
                <a:gd name="connsiteY1" fmla="*/ 18567 h 54458"/>
                <a:gd name="connsiteX2" fmla="*/ 24219 w 30248"/>
                <a:gd name="connsiteY2" fmla="*/ 7761 h 54458"/>
                <a:gd name="connsiteX3" fmla="*/ 21614 w 30248"/>
                <a:gd name="connsiteY3" fmla="*/ 717 h 54458"/>
                <a:gd name="connsiteX4" fmla="*/ 15005 w 30248"/>
                <a:gd name="connsiteY4" fmla="*/ 717 h 54458"/>
                <a:gd name="connsiteX5" fmla="*/ 8058 w 30248"/>
                <a:gd name="connsiteY5" fmla="*/ 4480 h 54458"/>
                <a:gd name="connsiteX6" fmla="*/ 6804 w 30248"/>
                <a:gd name="connsiteY6" fmla="*/ 5638 h 54458"/>
                <a:gd name="connsiteX7" fmla="*/ 4970 w 30248"/>
                <a:gd name="connsiteY7" fmla="*/ 8050 h 54458"/>
                <a:gd name="connsiteX8" fmla="*/ 4005 w 30248"/>
                <a:gd name="connsiteY8" fmla="*/ 10173 h 54458"/>
                <a:gd name="connsiteX9" fmla="*/ 3426 w 30248"/>
                <a:gd name="connsiteY9" fmla="*/ 12392 h 54458"/>
                <a:gd name="connsiteX10" fmla="*/ 3426 w 30248"/>
                <a:gd name="connsiteY10" fmla="*/ 14370 h 54458"/>
                <a:gd name="connsiteX11" fmla="*/ 3909 w 30248"/>
                <a:gd name="connsiteY11" fmla="*/ 16541 h 54458"/>
                <a:gd name="connsiteX12" fmla="*/ 4681 w 30248"/>
                <a:gd name="connsiteY12" fmla="*/ 17651 h 54458"/>
                <a:gd name="connsiteX13" fmla="*/ 4681 w 30248"/>
                <a:gd name="connsiteY13" fmla="*/ 17651 h 54458"/>
                <a:gd name="connsiteX14" fmla="*/ 6852 w 30248"/>
                <a:gd name="connsiteY14" fmla="*/ 18181 h 54458"/>
                <a:gd name="connsiteX15" fmla="*/ 7527 w 30248"/>
                <a:gd name="connsiteY15" fmla="*/ 18181 h 54458"/>
                <a:gd name="connsiteX16" fmla="*/ 10036 w 30248"/>
                <a:gd name="connsiteY16" fmla="*/ 16011 h 54458"/>
                <a:gd name="connsiteX17" fmla="*/ 10566 w 30248"/>
                <a:gd name="connsiteY17" fmla="*/ 14467 h 54458"/>
                <a:gd name="connsiteX18" fmla="*/ 10566 w 30248"/>
                <a:gd name="connsiteY18" fmla="*/ 11765 h 54458"/>
                <a:gd name="connsiteX19" fmla="*/ 13316 w 30248"/>
                <a:gd name="connsiteY19" fmla="*/ 10511 h 54458"/>
                <a:gd name="connsiteX20" fmla="*/ 13316 w 30248"/>
                <a:gd name="connsiteY20" fmla="*/ 21124 h 54458"/>
                <a:gd name="connsiteX21" fmla="*/ 12255 w 30248"/>
                <a:gd name="connsiteY21" fmla="*/ 21703 h 54458"/>
                <a:gd name="connsiteX22" fmla="*/ 15343 w 30248"/>
                <a:gd name="connsiteY22" fmla="*/ 33957 h 54458"/>
                <a:gd name="connsiteX23" fmla="*/ 14040 w 30248"/>
                <a:gd name="connsiteY23" fmla="*/ 36273 h 54458"/>
                <a:gd name="connsiteX24" fmla="*/ 13509 w 30248"/>
                <a:gd name="connsiteY24" fmla="*/ 36273 h 54458"/>
                <a:gd name="connsiteX25" fmla="*/ 11580 w 30248"/>
                <a:gd name="connsiteY25" fmla="*/ 34777 h 54458"/>
                <a:gd name="connsiteX26" fmla="*/ 8395 w 30248"/>
                <a:gd name="connsiteY26" fmla="*/ 21993 h 54458"/>
                <a:gd name="connsiteX27" fmla="*/ 6996 w 30248"/>
                <a:gd name="connsiteY27" fmla="*/ 22475 h 54458"/>
                <a:gd name="connsiteX28" fmla="*/ 6996 w 30248"/>
                <a:gd name="connsiteY28" fmla="*/ 22475 h 54458"/>
                <a:gd name="connsiteX29" fmla="*/ 4633 w 30248"/>
                <a:gd name="connsiteY29" fmla="*/ 25273 h 54458"/>
                <a:gd name="connsiteX30" fmla="*/ -192 w 30248"/>
                <a:gd name="connsiteY30" fmla="*/ 28891 h 54458"/>
                <a:gd name="connsiteX31" fmla="*/ 2220 w 30248"/>
                <a:gd name="connsiteY31" fmla="*/ 31159 h 54458"/>
                <a:gd name="connsiteX32" fmla="*/ 6321 w 30248"/>
                <a:gd name="connsiteY32" fmla="*/ 37768 h 54458"/>
                <a:gd name="connsiteX33" fmla="*/ 8154 w 30248"/>
                <a:gd name="connsiteY33" fmla="*/ 54412 h 54458"/>
                <a:gd name="connsiteX34" fmla="*/ 30057 w 30248"/>
                <a:gd name="connsiteY34" fmla="*/ 35742 h 54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0248" h="54458">
                  <a:moveTo>
                    <a:pt x="25136" y="27058"/>
                  </a:moveTo>
                  <a:cubicBezTo>
                    <a:pt x="24205" y="24328"/>
                    <a:pt x="23747" y="21452"/>
                    <a:pt x="23785" y="18567"/>
                  </a:cubicBezTo>
                  <a:cubicBezTo>
                    <a:pt x="23785" y="14949"/>
                    <a:pt x="24268" y="11379"/>
                    <a:pt x="24219" y="7761"/>
                  </a:cubicBezTo>
                  <a:cubicBezTo>
                    <a:pt x="24547" y="5127"/>
                    <a:pt x="23578" y="2502"/>
                    <a:pt x="21614" y="717"/>
                  </a:cubicBezTo>
                  <a:cubicBezTo>
                    <a:pt x="19530" y="-301"/>
                    <a:pt x="17089" y="-301"/>
                    <a:pt x="15005" y="717"/>
                  </a:cubicBezTo>
                  <a:cubicBezTo>
                    <a:pt x="12448" y="1465"/>
                    <a:pt x="10079" y="2748"/>
                    <a:pt x="8058" y="4480"/>
                  </a:cubicBezTo>
                  <a:cubicBezTo>
                    <a:pt x="7604" y="4828"/>
                    <a:pt x="7185" y="5214"/>
                    <a:pt x="6804" y="5638"/>
                  </a:cubicBezTo>
                  <a:cubicBezTo>
                    <a:pt x="6114" y="6381"/>
                    <a:pt x="5501" y="7187"/>
                    <a:pt x="4970" y="8050"/>
                  </a:cubicBezTo>
                  <a:cubicBezTo>
                    <a:pt x="4580" y="8726"/>
                    <a:pt x="4256" y="9435"/>
                    <a:pt x="4005" y="10173"/>
                  </a:cubicBezTo>
                  <a:cubicBezTo>
                    <a:pt x="3726" y="10887"/>
                    <a:pt x="3533" y="11630"/>
                    <a:pt x="3426" y="12392"/>
                  </a:cubicBezTo>
                  <a:cubicBezTo>
                    <a:pt x="3354" y="13048"/>
                    <a:pt x="3354" y="13714"/>
                    <a:pt x="3426" y="14370"/>
                  </a:cubicBezTo>
                  <a:cubicBezTo>
                    <a:pt x="3417" y="15123"/>
                    <a:pt x="3581" y="15866"/>
                    <a:pt x="3909" y="16541"/>
                  </a:cubicBezTo>
                  <a:cubicBezTo>
                    <a:pt x="4063" y="16975"/>
                    <a:pt x="4329" y="17357"/>
                    <a:pt x="4681" y="17651"/>
                  </a:cubicBezTo>
                  <a:lnTo>
                    <a:pt x="4681" y="17651"/>
                  </a:lnTo>
                  <a:cubicBezTo>
                    <a:pt x="5303" y="18109"/>
                    <a:pt x="6085" y="18302"/>
                    <a:pt x="6852" y="18181"/>
                  </a:cubicBezTo>
                  <a:lnTo>
                    <a:pt x="7527" y="18181"/>
                  </a:lnTo>
                  <a:cubicBezTo>
                    <a:pt x="8622" y="17824"/>
                    <a:pt x="9524" y="17043"/>
                    <a:pt x="10036" y="16011"/>
                  </a:cubicBezTo>
                  <a:cubicBezTo>
                    <a:pt x="10262" y="15514"/>
                    <a:pt x="10441" y="14997"/>
                    <a:pt x="10566" y="14467"/>
                  </a:cubicBezTo>
                  <a:cubicBezTo>
                    <a:pt x="10663" y="13569"/>
                    <a:pt x="10663" y="12662"/>
                    <a:pt x="10566" y="11765"/>
                  </a:cubicBezTo>
                  <a:lnTo>
                    <a:pt x="13316" y="10511"/>
                  </a:lnTo>
                  <a:cubicBezTo>
                    <a:pt x="11695" y="13864"/>
                    <a:pt x="11695" y="17771"/>
                    <a:pt x="13316" y="21124"/>
                  </a:cubicBezTo>
                  <a:cubicBezTo>
                    <a:pt x="12988" y="21366"/>
                    <a:pt x="12631" y="21558"/>
                    <a:pt x="12255" y="21703"/>
                  </a:cubicBezTo>
                  <a:lnTo>
                    <a:pt x="15343" y="33957"/>
                  </a:lnTo>
                  <a:cubicBezTo>
                    <a:pt x="15622" y="34956"/>
                    <a:pt x="15039" y="35993"/>
                    <a:pt x="14040" y="36273"/>
                  </a:cubicBezTo>
                  <a:lnTo>
                    <a:pt x="13509" y="36273"/>
                  </a:lnTo>
                  <a:cubicBezTo>
                    <a:pt x="12612" y="36244"/>
                    <a:pt x="11830" y="35641"/>
                    <a:pt x="11580" y="34777"/>
                  </a:cubicBezTo>
                  <a:lnTo>
                    <a:pt x="8395" y="21993"/>
                  </a:lnTo>
                  <a:cubicBezTo>
                    <a:pt x="7908" y="22080"/>
                    <a:pt x="7435" y="22244"/>
                    <a:pt x="6996" y="22475"/>
                  </a:cubicBezTo>
                  <a:lnTo>
                    <a:pt x="6996" y="22475"/>
                  </a:lnTo>
                  <a:cubicBezTo>
                    <a:pt x="6562" y="23657"/>
                    <a:pt x="5723" y="24646"/>
                    <a:pt x="4633" y="25273"/>
                  </a:cubicBezTo>
                  <a:cubicBezTo>
                    <a:pt x="3330" y="26841"/>
                    <a:pt x="1675" y="28076"/>
                    <a:pt x="-192" y="28891"/>
                  </a:cubicBezTo>
                  <a:cubicBezTo>
                    <a:pt x="580" y="29712"/>
                    <a:pt x="1400" y="30435"/>
                    <a:pt x="2220" y="31159"/>
                  </a:cubicBezTo>
                  <a:cubicBezTo>
                    <a:pt x="4329" y="32809"/>
                    <a:pt x="5781" y="35149"/>
                    <a:pt x="6321" y="37768"/>
                  </a:cubicBezTo>
                  <a:cubicBezTo>
                    <a:pt x="6755" y="43413"/>
                    <a:pt x="7382" y="48913"/>
                    <a:pt x="8154" y="54412"/>
                  </a:cubicBezTo>
                  <a:cubicBezTo>
                    <a:pt x="15777" y="48575"/>
                    <a:pt x="23061" y="42303"/>
                    <a:pt x="30057" y="35742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67" name="Freeform: Shape 966">
              <a:extLst>
                <a:ext uri="{FF2B5EF4-FFF2-40B4-BE49-F238E27FC236}">
                  <a16:creationId xmlns:a16="http://schemas.microsoft.com/office/drawing/2014/main" id="{9B3ACC88-D19B-4139-A7FB-BF243C5D7124}"/>
                </a:ext>
              </a:extLst>
            </p:cNvPr>
            <p:cNvSpPr/>
            <p:nvPr/>
          </p:nvSpPr>
          <p:spPr>
            <a:xfrm>
              <a:off x="10226459" y="5819496"/>
              <a:ext cx="83897" cy="100438"/>
            </a:xfrm>
            <a:custGeom>
              <a:avLst/>
              <a:gdLst>
                <a:gd name="connsiteX0" fmla="*/ 71713 w 83897"/>
                <a:gd name="connsiteY0" fmla="*/ 25664 h 100438"/>
                <a:gd name="connsiteX1" fmla="*/ 55745 w 83897"/>
                <a:gd name="connsiteY1" fmla="*/ 48435 h 100438"/>
                <a:gd name="connsiteX2" fmla="*/ 52705 w 83897"/>
                <a:gd name="connsiteY2" fmla="*/ 57746 h 100438"/>
                <a:gd name="connsiteX3" fmla="*/ 46241 w 83897"/>
                <a:gd name="connsiteY3" fmla="*/ 68456 h 100438"/>
                <a:gd name="connsiteX4" fmla="*/ 44987 w 83897"/>
                <a:gd name="connsiteY4" fmla="*/ 71543 h 100438"/>
                <a:gd name="connsiteX5" fmla="*/ 41870 w 83897"/>
                <a:gd name="connsiteY5" fmla="*/ 72749 h 100438"/>
                <a:gd name="connsiteX6" fmla="*/ 40500 w 83897"/>
                <a:gd name="connsiteY6" fmla="*/ 71013 h 100438"/>
                <a:gd name="connsiteX7" fmla="*/ 40500 w 83897"/>
                <a:gd name="connsiteY7" fmla="*/ 69131 h 100438"/>
                <a:gd name="connsiteX8" fmla="*/ 40500 w 83897"/>
                <a:gd name="connsiteY8" fmla="*/ 69131 h 100438"/>
                <a:gd name="connsiteX9" fmla="*/ 34228 w 83897"/>
                <a:gd name="connsiteY9" fmla="*/ 65224 h 100438"/>
                <a:gd name="connsiteX10" fmla="*/ 27522 w 83897"/>
                <a:gd name="connsiteY10" fmla="*/ 68649 h 100438"/>
                <a:gd name="connsiteX11" fmla="*/ 25303 w 83897"/>
                <a:gd name="connsiteY11" fmla="*/ 75982 h 100438"/>
                <a:gd name="connsiteX12" fmla="*/ 29308 w 83897"/>
                <a:gd name="connsiteY12" fmla="*/ 84376 h 100438"/>
                <a:gd name="connsiteX13" fmla="*/ 35627 w 83897"/>
                <a:gd name="connsiteY13" fmla="*/ 86354 h 100438"/>
                <a:gd name="connsiteX14" fmla="*/ 22312 w 83897"/>
                <a:gd name="connsiteY14" fmla="*/ 100393 h 100438"/>
                <a:gd name="connsiteX15" fmla="*/ 20383 w 83897"/>
                <a:gd name="connsiteY15" fmla="*/ 95231 h 100438"/>
                <a:gd name="connsiteX16" fmla="*/ 9094 w 83897"/>
                <a:gd name="connsiteY16" fmla="*/ 82495 h 100438"/>
                <a:gd name="connsiteX17" fmla="*/ 892 w 83897"/>
                <a:gd name="connsiteY17" fmla="*/ 41054 h 100438"/>
                <a:gd name="connsiteX18" fmla="*/ 7212 w 83897"/>
                <a:gd name="connsiteY18" fmla="*/ 23927 h 100438"/>
                <a:gd name="connsiteX19" fmla="*/ 24483 w 83897"/>
                <a:gd name="connsiteY19" fmla="*/ 11770 h 100438"/>
                <a:gd name="connsiteX20" fmla="*/ 45614 w 83897"/>
                <a:gd name="connsiteY20" fmla="*/ 10178 h 100438"/>
                <a:gd name="connsiteX21" fmla="*/ 45614 w 83897"/>
                <a:gd name="connsiteY21" fmla="*/ 9744 h 100438"/>
                <a:gd name="connsiteX22" fmla="*/ 54153 w 83897"/>
                <a:gd name="connsiteY22" fmla="*/ 7380 h 100438"/>
                <a:gd name="connsiteX23" fmla="*/ 62306 w 83897"/>
                <a:gd name="connsiteY23" fmla="*/ 2121 h 100438"/>
                <a:gd name="connsiteX24" fmla="*/ 71569 w 83897"/>
                <a:gd name="connsiteY24" fmla="*/ 95 h 100438"/>
                <a:gd name="connsiteX25" fmla="*/ 78713 w 83897"/>
                <a:gd name="connsiteY25" fmla="*/ 10829 h 100438"/>
                <a:gd name="connsiteX26" fmla="*/ 77020 w 83897"/>
                <a:gd name="connsiteY26" fmla="*/ 14568 h 100438"/>
                <a:gd name="connsiteX27" fmla="*/ 82761 w 83897"/>
                <a:gd name="connsiteY27" fmla="*/ 21467 h 100438"/>
                <a:gd name="connsiteX28" fmla="*/ 82761 w 83897"/>
                <a:gd name="connsiteY28" fmla="*/ 30295 h 100438"/>
                <a:gd name="connsiteX29" fmla="*/ 77406 w 83897"/>
                <a:gd name="connsiteY29" fmla="*/ 34685 h 100438"/>
                <a:gd name="connsiteX30" fmla="*/ 76538 w 83897"/>
                <a:gd name="connsiteY30" fmla="*/ 32659 h 100438"/>
                <a:gd name="connsiteX31" fmla="*/ 71713 w 83897"/>
                <a:gd name="connsiteY31" fmla="*/ 25664 h 10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3897" h="100438">
                  <a:moveTo>
                    <a:pt x="71713" y="25664"/>
                  </a:moveTo>
                  <a:cubicBezTo>
                    <a:pt x="70141" y="35293"/>
                    <a:pt x="64260" y="43678"/>
                    <a:pt x="55745" y="48435"/>
                  </a:cubicBezTo>
                  <a:cubicBezTo>
                    <a:pt x="55682" y="51773"/>
                    <a:pt x="54626" y="55015"/>
                    <a:pt x="52705" y="57746"/>
                  </a:cubicBezTo>
                  <a:cubicBezTo>
                    <a:pt x="50110" y="61031"/>
                    <a:pt x="47939" y="64630"/>
                    <a:pt x="46241" y="68456"/>
                  </a:cubicBezTo>
                  <a:cubicBezTo>
                    <a:pt x="45951" y="69532"/>
                    <a:pt x="45532" y="70569"/>
                    <a:pt x="44987" y="71543"/>
                  </a:cubicBezTo>
                  <a:cubicBezTo>
                    <a:pt x="44456" y="72735"/>
                    <a:pt x="43062" y="73275"/>
                    <a:pt x="41870" y="72749"/>
                  </a:cubicBezTo>
                  <a:cubicBezTo>
                    <a:pt x="41151" y="72431"/>
                    <a:pt x="40640" y="71780"/>
                    <a:pt x="40500" y="71013"/>
                  </a:cubicBezTo>
                  <a:cubicBezTo>
                    <a:pt x="40374" y="70390"/>
                    <a:pt x="40374" y="69753"/>
                    <a:pt x="40500" y="69131"/>
                  </a:cubicBezTo>
                  <a:lnTo>
                    <a:pt x="40500" y="69131"/>
                  </a:lnTo>
                  <a:cubicBezTo>
                    <a:pt x="39299" y="66762"/>
                    <a:pt x="36882" y="65257"/>
                    <a:pt x="34228" y="65224"/>
                  </a:cubicBezTo>
                  <a:cubicBezTo>
                    <a:pt x="31594" y="65301"/>
                    <a:pt x="29129" y="66560"/>
                    <a:pt x="27522" y="68649"/>
                  </a:cubicBezTo>
                  <a:cubicBezTo>
                    <a:pt x="25959" y="70762"/>
                    <a:pt x="25173" y="73352"/>
                    <a:pt x="25303" y="75982"/>
                  </a:cubicBezTo>
                  <a:cubicBezTo>
                    <a:pt x="25414" y="79214"/>
                    <a:pt x="26862" y="82258"/>
                    <a:pt x="29308" y="84376"/>
                  </a:cubicBezTo>
                  <a:cubicBezTo>
                    <a:pt x="31102" y="85785"/>
                    <a:pt x="33350" y="86489"/>
                    <a:pt x="35627" y="86354"/>
                  </a:cubicBezTo>
                  <a:cubicBezTo>
                    <a:pt x="31855" y="91622"/>
                    <a:pt x="27373" y="96345"/>
                    <a:pt x="22312" y="100393"/>
                  </a:cubicBezTo>
                  <a:cubicBezTo>
                    <a:pt x="21965" y="98574"/>
                    <a:pt x="21314" y="96828"/>
                    <a:pt x="20383" y="95231"/>
                  </a:cubicBezTo>
                  <a:cubicBezTo>
                    <a:pt x="16866" y="90773"/>
                    <a:pt x="13098" y="86518"/>
                    <a:pt x="9094" y="82495"/>
                  </a:cubicBezTo>
                  <a:cubicBezTo>
                    <a:pt x="-121" y="71206"/>
                    <a:pt x="-1616" y="55334"/>
                    <a:pt x="892" y="41054"/>
                  </a:cubicBezTo>
                  <a:cubicBezTo>
                    <a:pt x="1717" y="34951"/>
                    <a:pt x="3874" y="29104"/>
                    <a:pt x="7212" y="23927"/>
                  </a:cubicBezTo>
                  <a:cubicBezTo>
                    <a:pt x="11472" y="18080"/>
                    <a:pt x="17546" y="13806"/>
                    <a:pt x="24483" y="11770"/>
                  </a:cubicBezTo>
                  <a:cubicBezTo>
                    <a:pt x="31339" y="9768"/>
                    <a:pt x="38536" y="9228"/>
                    <a:pt x="45614" y="10178"/>
                  </a:cubicBezTo>
                  <a:lnTo>
                    <a:pt x="45614" y="9744"/>
                  </a:lnTo>
                  <a:cubicBezTo>
                    <a:pt x="48634" y="9831"/>
                    <a:pt x="51610" y="9006"/>
                    <a:pt x="54153" y="7380"/>
                  </a:cubicBezTo>
                  <a:cubicBezTo>
                    <a:pt x="56951" y="5788"/>
                    <a:pt x="59460" y="3665"/>
                    <a:pt x="62306" y="2121"/>
                  </a:cubicBezTo>
                  <a:cubicBezTo>
                    <a:pt x="65046" y="346"/>
                    <a:pt x="68336" y="-378"/>
                    <a:pt x="71569" y="95"/>
                  </a:cubicBezTo>
                  <a:cubicBezTo>
                    <a:pt x="76504" y="1089"/>
                    <a:pt x="79702" y="5894"/>
                    <a:pt x="78713" y="10829"/>
                  </a:cubicBezTo>
                  <a:cubicBezTo>
                    <a:pt x="78438" y="12190"/>
                    <a:pt x="77860" y="13468"/>
                    <a:pt x="77020" y="14568"/>
                  </a:cubicBezTo>
                  <a:cubicBezTo>
                    <a:pt x="79577" y="16247"/>
                    <a:pt x="81574" y="18650"/>
                    <a:pt x="82761" y="21467"/>
                  </a:cubicBezTo>
                  <a:cubicBezTo>
                    <a:pt x="84020" y="24274"/>
                    <a:pt x="84020" y="27488"/>
                    <a:pt x="82761" y="30295"/>
                  </a:cubicBezTo>
                  <a:cubicBezTo>
                    <a:pt x="81666" y="32442"/>
                    <a:pt x="79727" y="34034"/>
                    <a:pt x="77406" y="34685"/>
                  </a:cubicBezTo>
                  <a:lnTo>
                    <a:pt x="76538" y="32659"/>
                  </a:lnTo>
                  <a:cubicBezTo>
                    <a:pt x="75307" y="30088"/>
                    <a:pt x="73677" y="27729"/>
                    <a:pt x="71713" y="25664"/>
                  </a:cubicBezTo>
                  <a:close/>
                </a:path>
              </a:pathLst>
            </a:custGeom>
            <a:solidFill>
              <a:srgbClr val="00000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68" name="Freeform: Shape 967">
              <a:extLst>
                <a:ext uri="{FF2B5EF4-FFF2-40B4-BE49-F238E27FC236}">
                  <a16:creationId xmlns:a16="http://schemas.microsoft.com/office/drawing/2014/main" id="{C441A7D4-5868-4832-8D69-0B9D3967B669}"/>
                </a:ext>
              </a:extLst>
            </p:cNvPr>
            <p:cNvSpPr/>
            <p:nvPr/>
          </p:nvSpPr>
          <p:spPr>
            <a:xfrm>
              <a:off x="10248336" y="5845351"/>
              <a:ext cx="67636" cy="92819"/>
            </a:xfrm>
            <a:custGeom>
              <a:avLst/>
              <a:gdLst>
                <a:gd name="connsiteX0" fmla="*/ 61029 w 67636"/>
                <a:gd name="connsiteY0" fmla="*/ 47425 h 92819"/>
                <a:gd name="connsiteX1" fmla="*/ 53648 w 67636"/>
                <a:gd name="connsiteY1" fmla="*/ 72367 h 92819"/>
                <a:gd name="connsiteX2" fmla="*/ 32903 w 67636"/>
                <a:gd name="connsiteY2" fmla="*/ 82015 h 92819"/>
                <a:gd name="connsiteX3" fmla="*/ 28079 w 67636"/>
                <a:gd name="connsiteY3" fmla="*/ 92774 h 92819"/>
                <a:gd name="connsiteX4" fmla="*/ 25667 w 67636"/>
                <a:gd name="connsiteY4" fmla="*/ 91085 h 92819"/>
                <a:gd name="connsiteX5" fmla="*/ 580 w 67636"/>
                <a:gd name="connsiteY5" fmla="*/ 81051 h 92819"/>
                <a:gd name="connsiteX6" fmla="*/ -192 w 67636"/>
                <a:gd name="connsiteY6" fmla="*/ 74683 h 92819"/>
                <a:gd name="connsiteX7" fmla="*/ 13123 w 67636"/>
                <a:gd name="connsiteY7" fmla="*/ 60644 h 92819"/>
                <a:gd name="connsiteX8" fmla="*/ 6804 w 67636"/>
                <a:gd name="connsiteY8" fmla="*/ 58666 h 92819"/>
                <a:gd name="connsiteX9" fmla="*/ 2799 w 67636"/>
                <a:gd name="connsiteY9" fmla="*/ 50272 h 92819"/>
                <a:gd name="connsiteX10" fmla="*/ 5019 w 67636"/>
                <a:gd name="connsiteY10" fmla="*/ 42938 h 92819"/>
                <a:gd name="connsiteX11" fmla="*/ 11724 w 67636"/>
                <a:gd name="connsiteY11" fmla="*/ 39513 h 92819"/>
                <a:gd name="connsiteX12" fmla="*/ 17996 w 67636"/>
                <a:gd name="connsiteY12" fmla="*/ 43421 h 92819"/>
                <a:gd name="connsiteX13" fmla="*/ 17996 w 67636"/>
                <a:gd name="connsiteY13" fmla="*/ 43421 h 92819"/>
                <a:gd name="connsiteX14" fmla="*/ 17996 w 67636"/>
                <a:gd name="connsiteY14" fmla="*/ 45302 h 92819"/>
                <a:gd name="connsiteX15" fmla="*/ 20746 w 67636"/>
                <a:gd name="connsiteY15" fmla="*/ 47203 h 92819"/>
                <a:gd name="connsiteX16" fmla="*/ 22483 w 67636"/>
                <a:gd name="connsiteY16" fmla="*/ 45833 h 92819"/>
                <a:gd name="connsiteX17" fmla="*/ 23737 w 67636"/>
                <a:gd name="connsiteY17" fmla="*/ 42746 h 92819"/>
                <a:gd name="connsiteX18" fmla="*/ 30201 w 67636"/>
                <a:gd name="connsiteY18" fmla="*/ 32035 h 92819"/>
                <a:gd name="connsiteX19" fmla="*/ 33241 w 67636"/>
                <a:gd name="connsiteY19" fmla="*/ 22725 h 92819"/>
                <a:gd name="connsiteX20" fmla="*/ 49209 w 67636"/>
                <a:gd name="connsiteY20" fmla="*/ -46 h 92819"/>
                <a:gd name="connsiteX21" fmla="*/ 53648 w 67636"/>
                <a:gd name="connsiteY21" fmla="*/ 6853 h 92819"/>
                <a:gd name="connsiteX22" fmla="*/ 54516 w 67636"/>
                <a:gd name="connsiteY22" fmla="*/ 8879 h 92819"/>
                <a:gd name="connsiteX23" fmla="*/ 58279 w 67636"/>
                <a:gd name="connsiteY23" fmla="*/ 22097 h 92819"/>
                <a:gd name="connsiteX24" fmla="*/ 64551 w 67636"/>
                <a:gd name="connsiteY24" fmla="*/ 36570 h 92819"/>
                <a:gd name="connsiteX25" fmla="*/ 67445 w 67636"/>
                <a:gd name="connsiteY25" fmla="*/ 42022 h 92819"/>
                <a:gd name="connsiteX26" fmla="*/ 63779 w 67636"/>
                <a:gd name="connsiteY26" fmla="*/ 46846 h 92819"/>
                <a:gd name="connsiteX27" fmla="*/ 61029 w 67636"/>
                <a:gd name="connsiteY27" fmla="*/ 47425 h 9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7636" h="92819">
                  <a:moveTo>
                    <a:pt x="61029" y="47425"/>
                  </a:moveTo>
                  <a:cubicBezTo>
                    <a:pt x="62495" y="56427"/>
                    <a:pt x="59779" y="65608"/>
                    <a:pt x="53648" y="72367"/>
                  </a:cubicBezTo>
                  <a:cubicBezTo>
                    <a:pt x="48259" y="78170"/>
                    <a:pt x="40815" y="81634"/>
                    <a:pt x="32903" y="82015"/>
                  </a:cubicBezTo>
                  <a:cubicBezTo>
                    <a:pt x="30718" y="85315"/>
                    <a:pt x="29087" y="88948"/>
                    <a:pt x="28079" y="92774"/>
                  </a:cubicBezTo>
                  <a:cubicBezTo>
                    <a:pt x="27316" y="92151"/>
                    <a:pt x="26511" y="91587"/>
                    <a:pt x="25667" y="91085"/>
                  </a:cubicBezTo>
                  <a:cubicBezTo>
                    <a:pt x="17957" y="86299"/>
                    <a:pt x="9467" y="82903"/>
                    <a:pt x="580" y="81051"/>
                  </a:cubicBezTo>
                  <a:cubicBezTo>
                    <a:pt x="469" y="78913"/>
                    <a:pt x="209" y="76786"/>
                    <a:pt x="-192" y="74683"/>
                  </a:cubicBezTo>
                  <a:cubicBezTo>
                    <a:pt x="4869" y="70635"/>
                    <a:pt x="9351" y="65912"/>
                    <a:pt x="13123" y="60644"/>
                  </a:cubicBezTo>
                  <a:cubicBezTo>
                    <a:pt x="10846" y="60779"/>
                    <a:pt x="8598" y="60074"/>
                    <a:pt x="6804" y="58666"/>
                  </a:cubicBezTo>
                  <a:cubicBezTo>
                    <a:pt x="4357" y="56548"/>
                    <a:pt x="2910" y="53504"/>
                    <a:pt x="2799" y="50272"/>
                  </a:cubicBezTo>
                  <a:cubicBezTo>
                    <a:pt x="2669" y="47642"/>
                    <a:pt x="3455" y="45051"/>
                    <a:pt x="5019" y="42938"/>
                  </a:cubicBezTo>
                  <a:cubicBezTo>
                    <a:pt x="6625" y="40850"/>
                    <a:pt x="9090" y="39590"/>
                    <a:pt x="11724" y="39513"/>
                  </a:cubicBezTo>
                  <a:cubicBezTo>
                    <a:pt x="14378" y="39547"/>
                    <a:pt x="16795" y="41052"/>
                    <a:pt x="17996" y="43421"/>
                  </a:cubicBezTo>
                  <a:lnTo>
                    <a:pt x="17996" y="43421"/>
                  </a:lnTo>
                  <a:cubicBezTo>
                    <a:pt x="17870" y="44043"/>
                    <a:pt x="17870" y="44680"/>
                    <a:pt x="17996" y="45302"/>
                  </a:cubicBezTo>
                  <a:cubicBezTo>
                    <a:pt x="18232" y="46586"/>
                    <a:pt x="19463" y="47435"/>
                    <a:pt x="20746" y="47203"/>
                  </a:cubicBezTo>
                  <a:cubicBezTo>
                    <a:pt x="21518" y="47058"/>
                    <a:pt x="22164" y="46547"/>
                    <a:pt x="22483" y="45833"/>
                  </a:cubicBezTo>
                  <a:cubicBezTo>
                    <a:pt x="23028" y="44859"/>
                    <a:pt x="23447" y="43821"/>
                    <a:pt x="23737" y="42746"/>
                  </a:cubicBezTo>
                  <a:cubicBezTo>
                    <a:pt x="25435" y="38920"/>
                    <a:pt x="27606" y="35321"/>
                    <a:pt x="30201" y="32035"/>
                  </a:cubicBezTo>
                  <a:cubicBezTo>
                    <a:pt x="32122" y="29305"/>
                    <a:pt x="33178" y="26063"/>
                    <a:pt x="33241" y="22725"/>
                  </a:cubicBezTo>
                  <a:cubicBezTo>
                    <a:pt x="41756" y="17968"/>
                    <a:pt x="47637" y="9583"/>
                    <a:pt x="49209" y="-46"/>
                  </a:cubicBezTo>
                  <a:cubicBezTo>
                    <a:pt x="51028" y="2014"/>
                    <a:pt x="52524" y="4344"/>
                    <a:pt x="53648" y="6853"/>
                  </a:cubicBezTo>
                  <a:lnTo>
                    <a:pt x="54516" y="8879"/>
                  </a:lnTo>
                  <a:cubicBezTo>
                    <a:pt x="56016" y="13211"/>
                    <a:pt x="57275" y="17625"/>
                    <a:pt x="58279" y="22097"/>
                  </a:cubicBezTo>
                  <a:cubicBezTo>
                    <a:pt x="59417" y="27279"/>
                    <a:pt x="61545" y="32195"/>
                    <a:pt x="64551" y="36570"/>
                  </a:cubicBezTo>
                  <a:cubicBezTo>
                    <a:pt x="66070" y="38032"/>
                    <a:pt x="67083" y="39942"/>
                    <a:pt x="67445" y="42022"/>
                  </a:cubicBezTo>
                  <a:cubicBezTo>
                    <a:pt x="67286" y="44212"/>
                    <a:pt x="65848" y="46108"/>
                    <a:pt x="63779" y="46846"/>
                  </a:cubicBezTo>
                  <a:cubicBezTo>
                    <a:pt x="62891" y="47160"/>
                    <a:pt x="61965" y="47353"/>
                    <a:pt x="61029" y="47425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69" name="Freeform: Shape 968">
              <a:extLst>
                <a:ext uri="{FF2B5EF4-FFF2-40B4-BE49-F238E27FC236}">
                  <a16:creationId xmlns:a16="http://schemas.microsoft.com/office/drawing/2014/main" id="{40C869D1-2C05-40A5-80AE-F17C169C8E1C}"/>
                </a:ext>
              </a:extLst>
            </p:cNvPr>
            <p:cNvSpPr/>
            <p:nvPr/>
          </p:nvSpPr>
          <p:spPr>
            <a:xfrm>
              <a:off x="10412846" y="6245914"/>
              <a:ext cx="95376" cy="64887"/>
            </a:xfrm>
            <a:custGeom>
              <a:avLst/>
              <a:gdLst>
                <a:gd name="connsiteX0" fmla="*/ 95185 w 95376"/>
                <a:gd name="connsiteY0" fmla="*/ 64841 h 64887"/>
                <a:gd name="connsiteX1" fmla="*/ -192 w 95376"/>
                <a:gd name="connsiteY1" fmla="*/ 64841 h 64887"/>
                <a:gd name="connsiteX2" fmla="*/ 1448 w 95376"/>
                <a:gd name="connsiteY2" fmla="*/ 5212 h 64887"/>
                <a:gd name="connsiteX3" fmla="*/ 37390 w 95376"/>
                <a:gd name="connsiteY3" fmla="*/ -46 h 64887"/>
                <a:gd name="connsiteX4" fmla="*/ 37969 w 95376"/>
                <a:gd name="connsiteY4" fmla="*/ 17707 h 64887"/>
                <a:gd name="connsiteX5" fmla="*/ 49499 w 95376"/>
                <a:gd name="connsiteY5" fmla="*/ 38066 h 64887"/>
                <a:gd name="connsiteX6" fmla="*/ 68217 w 95376"/>
                <a:gd name="connsiteY6" fmla="*/ 44724 h 64887"/>
                <a:gd name="connsiteX7" fmla="*/ 87080 w 95376"/>
                <a:gd name="connsiteY7" fmla="*/ 51092 h 64887"/>
                <a:gd name="connsiteX8" fmla="*/ 95185 w 95376"/>
                <a:gd name="connsiteY8" fmla="*/ 64841 h 64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376" h="64887">
                  <a:moveTo>
                    <a:pt x="95185" y="64841"/>
                  </a:moveTo>
                  <a:lnTo>
                    <a:pt x="-192" y="64841"/>
                  </a:lnTo>
                  <a:cubicBezTo>
                    <a:pt x="2211" y="45061"/>
                    <a:pt x="2761" y="25098"/>
                    <a:pt x="1448" y="5212"/>
                  </a:cubicBezTo>
                  <a:lnTo>
                    <a:pt x="37390" y="-46"/>
                  </a:lnTo>
                  <a:cubicBezTo>
                    <a:pt x="36859" y="5873"/>
                    <a:pt x="37052" y="11836"/>
                    <a:pt x="37969" y="17707"/>
                  </a:cubicBezTo>
                  <a:cubicBezTo>
                    <a:pt x="39049" y="25725"/>
                    <a:pt x="43179" y="33015"/>
                    <a:pt x="49499" y="38066"/>
                  </a:cubicBezTo>
                  <a:cubicBezTo>
                    <a:pt x="55191" y="41598"/>
                    <a:pt x="61574" y="43870"/>
                    <a:pt x="68217" y="44724"/>
                  </a:cubicBezTo>
                  <a:cubicBezTo>
                    <a:pt x="74870" y="45558"/>
                    <a:pt x="81281" y="47724"/>
                    <a:pt x="87080" y="51092"/>
                  </a:cubicBezTo>
                  <a:cubicBezTo>
                    <a:pt x="91813" y="54126"/>
                    <a:pt x="94818" y="59230"/>
                    <a:pt x="95185" y="64841"/>
                  </a:cubicBezTo>
                  <a:close/>
                </a:path>
              </a:pathLst>
            </a:custGeom>
            <a:solidFill>
              <a:srgbClr val="00000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70" name="Freeform: Shape 969">
              <a:extLst>
                <a:ext uri="{FF2B5EF4-FFF2-40B4-BE49-F238E27FC236}">
                  <a16:creationId xmlns:a16="http://schemas.microsoft.com/office/drawing/2014/main" id="{20482B20-1647-44E4-BB06-4163EB798618}"/>
                </a:ext>
              </a:extLst>
            </p:cNvPr>
            <p:cNvSpPr/>
            <p:nvPr/>
          </p:nvSpPr>
          <p:spPr>
            <a:xfrm>
              <a:off x="10461523" y="5934118"/>
              <a:ext cx="627" cy="482"/>
            </a:xfrm>
            <a:custGeom>
              <a:avLst/>
              <a:gdLst>
                <a:gd name="connsiteX0" fmla="*/ 435 w 627"/>
                <a:gd name="connsiteY0" fmla="*/ -46 h 482"/>
                <a:gd name="connsiteX1" fmla="*/ -192 w 627"/>
                <a:gd name="connsiteY1" fmla="*/ 436 h 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27" h="482">
                  <a:moveTo>
                    <a:pt x="435" y="-46"/>
                  </a:moveTo>
                  <a:lnTo>
                    <a:pt x="-192" y="436"/>
                  </a:lnTo>
                  <a:close/>
                </a:path>
              </a:pathLst>
            </a:custGeom>
            <a:solidFill>
              <a:srgbClr val="008D3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71" name="Freeform: Shape 970">
              <a:extLst>
                <a:ext uri="{FF2B5EF4-FFF2-40B4-BE49-F238E27FC236}">
                  <a16:creationId xmlns:a16="http://schemas.microsoft.com/office/drawing/2014/main" id="{4745D03C-2220-4838-98FC-1CB8DE246A03}"/>
                </a:ext>
              </a:extLst>
            </p:cNvPr>
            <p:cNvSpPr/>
            <p:nvPr/>
          </p:nvSpPr>
          <p:spPr>
            <a:xfrm>
              <a:off x="10017155" y="6268589"/>
              <a:ext cx="95425" cy="43698"/>
            </a:xfrm>
            <a:custGeom>
              <a:avLst/>
              <a:gdLst>
                <a:gd name="connsiteX0" fmla="*/ 95233 w 95425"/>
                <a:gd name="connsiteY0" fmla="*/ 16115 h 43698"/>
                <a:gd name="connsiteX1" fmla="*/ 90023 w 95425"/>
                <a:gd name="connsiteY1" fmla="*/ 42601 h 43698"/>
                <a:gd name="connsiteX2" fmla="*/ 9553 w 95425"/>
                <a:gd name="connsiteY2" fmla="*/ 43276 h 43698"/>
                <a:gd name="connsiteX3" fmla="*/ 5501 w 95425"/>
                <a:gd name="connsiteY3" fmla="*/ 40912 h 43698"/>
                <a:gd name="connsiteX4" fmla="*/ -192 w 95425"/>
                <a:gd name="connsiteY4" fmla="*/ 35557 h 43698"/>
                <a:gd name="connsiteX5" fmla="*/ 58279 w 95425"/>
                <a:gd name="connsiteY5" fmla="*/ -46 h 43698"/>
                <a:gd name="connsiteX6" fmla="*/ 69230 w 95425"/>
                <a:gd name="connsiteY6" fmla="*/ 6611 h 43698"/>
                <a:gd name="connsiteX7" fmla="*/ 84089 w 95425"/>
                <a:gd name="connsiteY7" fmla="*/ 16501 h 43698"/>
                <a:gd name="connsiteX8" fmla="*/ 95233 w 95425"/>
                <a:gd name="connsiteY8" fmla="*/ 16115 h 43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425" h="43698">
                  <a:moveTo>
                    <a:pt x="95233" y="16115"/>
                  </a:moveTo>
                  <a:cubicBezTo>
                    <a:pt x="92869" y="24809"/>
                    <a:pt x="91128" y="33661"/>
                    <a:pt x="90023" y="42601"/>
                  </a:cubicBezTo>
                  <a:cubicBezTo>
                    <a:pt x="63248" y="43711"/>
                    <a:pt x="36377" y="43952"/>
                    <a:pt x="9553" y="43276"/>
                  </a:cubicBezTo>
                  <a:cubicBezTo>
                    <a:pt x="8120" y="42639"/>
                    <a:pt x="6760" y="41848"/>
                    <a:pt x="5501" y="40912"/>
                  </a:cubicBezTo>
                  <a:cubicBezTo>
                    <a:pt x="3422" y="39330"/>
                    <a:pt x="1516" y="37535"/>
                    <a:pt x="-192" y="35557"/>
                  </a:cubicBezTo>
                  <a:cubicBezTo>
                    <a:pt x="19105" y="23270"/>
                    <a:pt x="38596" y="11402"/>
                    <a:pt x="58279" y="-46"/>
                  </a:cubicBezTo>
                  <a:cubicBezTo>
                    <a:pt x="62365" y="1358"/>
                    <a:pt x="66099" y="3630"/>
                    <a:pt x="69230" y="6611"/>
                  </a:cubicBezTo>
                  <a:cubicBezTo>
                    <a:pt x="73312" y="11064"/>
                    <a:pt x="78411" y="14456"/>
                    <a:pt x="84089" y="16501"/>
                  </a:cubicBezTo>
                  <a:cubicBezTo>
                    <a:pt x="87785" y="17215"/>
                    <a:pt x="91596" y="17085"/>
                    <a:pt x="95233" y="16115"/>
                  </a:cubicBezTo>
                  <a:close/>
                </a:path>
              </a:pathLst>
            </a:custGeom>
            <a:solidFill>
              <a:srgbClr val="00000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72" name="Freeform: Shape 971">
              <a:extLst>
                <a:ext uri="{FF2B5EF4-FFF2-40B4-BE49-F238E27FC236}">
                  <a16:creationId xmlns:a16="http://schemas.microsoft.com/office/drawing/2014/main" id="{AFCF98E6-578E-4A1E-B747-457CF89F0838}"/>
                </a:ext>
              </a:extLst>
            </p:cNvPr>
            <p:cNvSpPr/>
            <p:nvPr/>
          </p:nvSpPr>
          <p:spPr>
            <a:xfrm>
              <a:off x="10107225" y="6160717"/>
              <a:ext cx="186604" cy="151580"/>
            </a:xfrm>
            <a:custGeom>
              <a:avLst/>
              <a:gdLst>
                <a:gd name="connsiteX0" fmla="*/ 109948 w 186604"/>
                <a:gd name="connsiteY0" fmla="*/ 105655 h 151580"/>
                <a:gd name="connsiteX1" fmla="*/ 113566 w 186604"/>
                <a:gd name="connsiteY1" fmla="*/ 67060 h 151580"/>
                <a:gd name="connsiteX2" fmla="*/ 117184 w 186604"/>
                <a:gd name="connsiteY2" fmla="*/ -46 h 151580"/>
                <a:gd name="connsiteX3" fmla="*/ 186413 w 186604"/>
                <a:gd name="connsiteY3" fmla="*/ 28465 h 151580"/>
                <a:gd name="connsiteX4" fmla="*/ 165041 w 186604"/>
                <a:gd name="connsiteY4" fmla="*/ 96344 h 151580"/>
                <a:gd name="connsiteX5" fmla="*/ 143718 w 186604"/>
                <a:gd name="connsiteY5" fmla="*/ 134263 h 151580"/>
                <a:gd name="connsiteX6" fmla="*/ 82931 w 186604"/>
                <a:gd name="connsiteY6" fmla="*/ 150039 h 151580"/>
                <a:gd name="connsiteX7" fmla="*/ -192 w 186604"/>
                <a:gd name="connsiteY7" fmla="*/ 151534 h 151580"/>
                <a:gd name="connsiteX8" fmla="*/ -192 w 186604"/>
                <a:gd name="connsiteY8" fmla="*/ 150617 h 151580"/>
                <a:gd name="connsiteX9" fmla="*/ 5019 w 186604"/>
                <a:gd name="connsiteY9" fmla="*/ 124132 h 151580"/>
                <a:gd name="connsiteX10" fmla="*/ 6032 w 186604"/>
                <a:gd name="connsiteY10" fmla="*/ 120610 h 151580"/>
                <a:gd name="connsiteX11" fmla="*/ 57555 w 186604"/>
                <a:gd name="connsiteY11" fmla="*/ 110382 h 151580"/>
                <a:gd name="connsiteX12" fmla="*/ 109948 w 186604"/>
                <a:gd name="connsiteY12" fmla="*/ 105655 h 151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6604" h="151580">
                  <a:moveTo>
                    <a:pt x="109948" y="105655"/>
                  </a:moveTo>
                  <a:cubicBezTo>
                    <a:pt x="111877" y="94173"/>
                    <a:pt x="112456" y="80713"/>
                    <a:pt x="113566" y="67060"/>
                  </a:cubicBezTo>
                  <a:cubicBezTo>
                    <a:pt x="115399" y="44723"/>
                    <a:pt x="116798" y="22387"/>
                    <a:pt x="117184" y="-46"/>
                  </a:cubicBezTo>
                  <a:cubicBezTo>
                    <a:pt x="138715" y="12844"/>
                    <a:pt x="162045" y="22454"/>
                    <a:pt x="186413" y="28465"/>
                  </a:cubicBezTo>
                  <a:cubicBezTo>
                    <a:pt x="180286" y="51381"/>
                    <a:pt x="172953" y="73959"/>
                    <a:pt x="165041" y="96344"/>
                  </a:cubicBezTo>
                  <a:cubicBezTo>
                    <a:pt x="160217" y="110190"/>
                    <a:pt x="154669" y="124470"/>
                    <a:pt x="143718" y="134263"/>
                  </a:cubicBezTo>
                  <a:cubicBezTo>
                    <a:pt x="127749" y="148736"/>
                    <a:pt x="104351" y="149652"/>
                    <a:pt x="82931" y="150039"/>
                  </a:cubicBezTo>
                  <a:lnTo>
                    <a:pt x="-192" y="151534"/>
                  </a:lnTo>
                  <a:lnTo>
                    <a:pt x="-192" y="150617"/>
                  </a:lnTo>
                  <a:cubicBezTo>
                    <a:pt x="913" y="141678"/>
                    <a:pt x="2655" y="132825"/>
                    <a:pt x="5019" y="124132"/>
                  </a:cubicBezTo>
                  <a:lnTo>
                    <a:pt x="6032" y="120610"/>
                  </a:lnTo>
                  <a:cubicBezTo>
                    <a:pt x="23438" y="118492"/>
                    <a:pt x="40661" y="115072"/>
                    <a:pt x="57555" y="110382"/>
                  </a:cubicBezTo>
                  <a:cubicBezTo>
                    <a:pt x="74580" y="105606"/>
                    <a:pt x="92344" y="104005"/>
                    <a:pt x="109948" y="105655"/>
                  </a:cubicBezTo>
                  <a:close/>
                </a:path>
              </a:pathLst>
            </a:custGeom>
            <a:solidFill>
              <a:srgbClr val="CCC1E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73" name="Freeform: Shape 972">
              <a:extLst>
                <a:ext uri="{FF2B5EF4-FFF2-40B4-BE49-F238E27FC236}">
                  <a16:creationId xmlns:a16="http://schemas.microsoft.com/office/drawing/2014/main" id="{D4A3ABA5-46A7-499C-9C51-D000ED3BD1AB}"/>
                </a:ext>
              </a:extLst>
            </p:cNvPr>
            <p:cNvSpPr/>
            <p:nvPr/>
          </p:nvSpPr>
          <p:spPr>
            <a:xfrm>
              <a:off x="10224504" y="6147932"/>
              <a:ext cx="74342" cy="41247"/>
            </a:xfrm>
            <a:custGeom>
              <a:avLst/>
              <a:gdLst>
                <a:gd name="connsiteX0" fmla="*/ 98 w 74342"/>
                <a:gd name="connsiteY0" fmla="*/ -46 h 41247"/>
                <a:gd name="connsiteX1" fmla="*/ 54854 w 74342"/>
                <a:gd name="connsiteY1" fmla="*/ 21712 h 41247"/>
                <a:gd name="connsiteX2" fmla="*/ 74151 w 74342"/>
                <a:gd name="connsiteY2" fmla="*/ 20843 h 41247"/>
                <a:gd name="connsiteX3" fmla="*/ 69037 w 74342"/>
                <a:gd name="connsiteY3" fmla="*/ 41202 h 41247"/>
                <a:gd name="connsiteX4" fmla="*/ -192 w 74342"/>
                <a:gd name="connsiteY4" fmla="*/ 12690 h 41247"/>
                <a:gd name="connsiteX5" fmla="*/ -192 w 74342"/>
                <a:gd name="connsiteY5" fmla="*/ -46 h 41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342" h="41247">
                  <a:moveTo>
                    <a:pt x="98" y="-46"/>
                  </a:moveTo>
                  <a:cubicBezTo>
                    <a:pt x="12593" y="9602"/>
                    <a:pt x="38934" y="21229"/>
                    <a:pt x="54854" y="21712"/>
                  </a:cubicBezTo>
                  <a:cubicBezTo>
                    <a:pt x="61299" y="21851"/>
                    <a:pt x="67744" y="21562"/>
                    <a:pt x="74151" y="20843"/>
                  </a:cubicBezTo>
                  <a:cubicBezTo>
                    <a:pt x="72559" y="27645"/>
                    <a:pt x="70871" y="34448"/>
                    <a:pt x="69037" y="41202"/>
                  </a:cubicBezTo>
                  <a:cubicBezTo>
                    <a:pt x="44670" y="35191"/>
                    <a:pt x="21339" y="25581"/>
                    <a:pt x="-192" y="12690"/>
                  </a:cubicBezTo>
                  <a:cubicBezTo>
                    <a:pt x="-192" y="8445"/>
                    <a:pt x="-192" y="4199"/>
                    <a:pt x="-192" y="-46"/>
                  </a:cubicBezTo>
                  <a:close/>
                </a:path>
              </a:pathLst>
            </a:custGeom>
            <a:solidFill>
              <a:srgbClr val="021D44">
                <a:lumMod val="90000"/>
                <a:lumOff val="10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74" name="Freeform: Shape 973">
              <a:extLst>
                <a:ext uri="{FF2B5EF4-FFF2-40B4-BE49-F238E27FC236}">
                  <a16:creationId xmlns:a16="http://schemas.microsoft.com/office/drawing/2014/main" id="{D89CC885-9466-41B4-8E9B-A4C97902AFB3}"/>
                </a:ext>
              </a:extLst>
            </p:cNvPr>
            <p:cNvSpPr/>
            <p:nvPr/>
          </p:nvSpPr>
          <p:spPr>
            <a:xfrm>
              <a:off x="10273760" y="5991672"/>
              <a:ext cx="33770" cy="36086"/>
            </a:xfrm>
            <a:custGeom>
              <a:avLst/>
              <a:gdLst>
                <a:gd name="connsiteX0" fmla="*/ 29237 w 33770"/>
                <a:gd name="connsiteY0" fmla="*/ 6177 h 36086"/>
                <a:gd name="connsiteX1" fmla="*/ 33578 w 33770"/>
                <a:gd name="connsiteY1" fmla="*/ 36040 h 36086"/>
                <a:gd name="connsiteX2" fmla="*/ -192 w 33770"/>
                <a:gd name="connsiteY2" fmla="*/ -46 h 36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770" h="36086">
                  <a:moveTo>
                    <a:pt x="29237" y="6177"/>
                  </a:moveTo>
                  <a:cubicBezTo>
                    <a:pt x="30911" y="16082"/>
                    <a:pt x="32358" y="26039"/>
                    <a:pt x="33578" y="36040"/>
                  </a:cubicBezTo>
                  <a:cubicBezTo>
                    <a:pt x="19381" y="27149"/>
                    <a:pt x="7739" y="14712"/>
                    <a:pt x="-192" y="-46"/>
                  </a:cubicBezTo>
                  <a:close/>
                </a:path>
              </a:pathLst>
            </a:custGeom>
            <a:solidFill>
              <a:srgbClr val="00AEC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75" name="Freeform: Shape 974">
              <a:extLst>
                <a:ext uri="{FF2B5EF4-FFF2-40B4-BE49-F238E27FC236}">
                  <a16:creationId xmlns:a16="http://schemas.microsoft.com/office/drawing/2014/main" id="{299FA021-A258-48A3-A240-811047E87979}"/>
                </a:ext>
              </a:extLst>
            </p:cNvPr>
            <p:cNvSpPr/>
            <p:nvPr/>
          </p:nvSpPr>
          <p:spPr>
            <a:xfrm>
              <a:off x="10199599" y="5943863"/>
              <a:ext cx="46035" cy="130256"/>
            </a:xfrm>
            <a:custGeom>
              <a:avLst/>
              <a:gdLst>
                <a:gd name="connsiteX0" fmla="*/ 8070 w 46035"/>
                <a:gd name="connsiteY0" fmla="*/ 69858 h 130256"/>
                <a:gd name="connsiteX1" fmla="*/ 45844 w 46035"/>
                <a:gd name="connsiteY1" fmla="*/ -46 h 130256"/>
                <a:gd name="connsiteX2" fmla="*/ 25727 w 46035"/>
                <a:gd name="connsiteY2" fmla="*/ 130211 h 130256"/>
                <a:gd name="connsiteX3" fmla="*/ 14872 w 46035"/>
                <a:gd name="connsiteY3" fmla="*/ 120996 h 130256"/>
                <a:gd name="connsiteX4" fmla="*/ -132 w 46035"/>
                <a:gd name="connsiteY4" fmla="*/ 95524 h 130256"/>
                <a:gd name="connsiteX5" fmla="*/ 8070 w 46035"/>
                <a:gd name="connsiteY5" fmla="*/ 69858 h 13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35" h="130256">
                  <a:moveTo>
                    <a:pt x="8070" y="69858"/>
                  </a:moveTo>
                  <a:cubicBezTo>
                    <a:pt x="20647" y="46542"/>
                    <a:pt x="33238" y="23241"/>
                    <a:pt x="45844" y="-46"/>
                  </a:cubicBezTo>
                  <a:cubicBezTo>
                    <a:pt x="38222" y="43083"/>
                    <a:pt x="30406" y="86792"/>
                    <a:pt x="25727" y="130211"/>
                  </a:cubicBezTo>
                  <a:cubicBezTo>
                    <a:pt x="22108" y="127171"/>
                    <a:pt x="18394" y="124180"/>
                    <a:pt x="14872" y="120996"/>
                  </a:cubicBezTo>
                  <a:cubicBezTo>
                    <a:pt x="7394" y="114242"/>
                    <a:pt x="399" y="105606"/>
                    <a:pt x="-132" y="95524"/>
                  </a:cubicBezTo>
                  <a:cubicBezTo>
                    <a:pt x="-759" y="86502"/>
                    <a:pt x="3631" y="77915"/>
                    <a:pt x="8070" y="69858"/>
                  </a:cubicBezTo>
                  <a:close/>
                </a:path>
              </a:pathLst>
            </a:custGeom>
            <a:solidFill>
              <a:srgbClr val="00AEC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76" name="Freeform: Shape 975">
              <a:extLst>
                <a:ext uri="{FF2B5EF4-FFF2-40B4-BE49-F238E27FC236}">
                  <a16:creationId xmlns:a16="http://schemas.microsoft.com/office/drawing/2014/main" id="{7F925CE5-E8A5-47BB-986F-ADCDA6987658}"/>
                </a:ext>
              </a:extLst>
            </p:cNvPr>
            <p:cNvSpPr/>
            <p:nvPr/>
          </p:nvSpPr>
          <p:spPr>
            <a:xfrm>
              <a:off x="10225083" y="6086280"/>
              <a:ext cx="235294" cy="166050"/>
            </a:xfrm>
            <a:custGeom>
              <a:avLst/>
              <a:gdLst>
                <a:gd name="connsiteX0" fmla="*/ 225153 w 235294"/>
                <a:gd name="connsiteY0" fmla="*/ 159540 h 166050"/>
                <a:gd name="connsiteX1" fmla="*/ 189211 w 235294"/>
                <a:gd name="connsiteY1" fmla="*/ 164798 h 166050"/>
                <a:gd name="connsiteX2" fmla="*/ 180913 w 235294"/>
                <a:gd name="connsiteY2" fmla="*/ 166004 h 166050"/>
                <a:gd name="connsiteX3" fmla="*/ 174111 w 235294"/>
                <a:gd name="connsiteY3" fmla="*/ 64694 h 166050"/>
                <a:gd name="connsiteX4" fmla="*/ 101746 w 235294"/>
                <a:gd name="connsiteY4" fmla="*/ 77912 h 166050"/>
                <a:gd name="connsiteX5" fmla="*/ 73862 w 235294"/>
                <a:gd name="connsiteY5" fmla="*/ 82302 h 166050"/>
                <a:gd name="connsiteX6" fmla="*/ 54564 w 235294"/>
                <a:gd name="connsiteY6" fmla="*/ 83171 h 166050"/>
                <a:gd name="connsiteX7" fmla="*/ -192 w 235294"/>
                <a:gd name="connsiteY7" fmla="*/ 61413 h 166050"/>
                <a:gd name="connsiteX8" fmla="*/ 36763 w 235294"/>
                <a:gd name="connsiteY8" fmla="*/ 44045 h 166050"/>
                <a:gd name="connsiteX9" fmla="*/ 55336 w 235294"/>
                <a:gd name="connsiteY9" fmla="*/ 19924 h 166050"/>
                <a:gd name="connsiteX10" fmla="*/ 86935 w 235294"/>
                <a:gd name="connsiteY10" fmla="*/ 5210 h 166050"/>
                <a:gd name="connsiteX11" fmla="*/ 87370 w 235294"/>
                <a:gd name="connsiteY11" fmla="*/ 5210 h 166050"/>
                <a:gd name="connsiteX12" fmla="*/ 87370 w 235294"/>
                <a:gd name="connsiteY12" fmla="*/ 2122 h 166050"/>
                <a:gd name="connsiteX13" fmla="*/ 173050 w 235294"/>
                <a:gd name="connsiteY13" fmla="*/ 337 h 166050"/>
                <a:gd name="connsiteX14" fmla="*/ 221920 w 235294"/>
                <a:gd name="connsiteY14" fmla="*/ 10806 h 166050"/>
                <a:gd name="connsiteX15" fmla="*/ 226262 w 235294"/>
                <a:gd name="connsiteY15" fmla="*/ 15003 h 166050"/>
                <a:gd name="connsiteX16" fmla="*/ 234801 w 235294"/>
                <a:gd name="connsiteY16" fmla="*/ 48436 h 166050"/>
                <a:gd name="connsiteX17" fmla="*/ 231038 w 235294"/>
                <a:gd name="connsiteY17" fmla="*/ 158768 h 16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35294" h="166050">
                  <a:moveTo>
                    <a:pt x="225153" y="159540"/>
                  </a:moveTo>
                  <a:lnTo>
                    <a:pt x="189211" y="164798"/>
                  </a:lnTo>
                  <a:lnTo>
                    <a:pt x="180913" y="166004"/>
                  </a:lnTo>
                  <a:cubicBezTo>
                    <a:pt x="181213" y="132109"/>
                    <a:pt x="178940" y="98242"/>
                    <a:pt x="174111" y="64694"/>
                  </a:cubicBezTo>
                  <a:cubicBezTo>
                    <a:pt x="147963" y="69518"/>
                    <a:pt x="128521" y="72895"/>
                    <a:pt x="101746" y="77912"/>
                  </a:cubicBezTo>
                  <a:cubicBezTo>
                    <a:pt x="92484" y="79601"/>
                    <a:pt x="83221" y="81289"/>
                    <a:pt x="73862" y="82302"/>
                  </a:cubicBezTo>
                  <a:cubicBezTo>
                    <a:pt x="67455" y="83021"/>
                    <a:pt x="61010" y="83311"/>
                    <a:pt x="54564" y="83171"/>
                  </a:cubicBezTo>
                  <a:cubicBezTo>
                    <a:pt x="38644" y="82688"/>
                    <a:pt x="12303" y="71255"/>
                    <a:pt x="-192" y="61413"/>
                  </a:cubicBezTo>
                  <a:cubicBezTo>
                    <a:pt x="13919" y="60661"/>
                    <a:pt x="27177" y="54428"/>
                    <a:pt x="36763" y="44045"/>
                  </a:cubicBezTo>
                  <a:cubicBezTo>
                    <a:pt x="43613" y="36519"/>
                    <a:pt x="48244" y="27160"/>
                    <a:pt x="55336" y="19924"/>
                  </a:cubicBezTo>
                  <a:cubicBezTo>
                    <a:pt x="63716" y="11322"/>
                    <a:pt x="74957" y="6088"/>
                    <a:pt x="86935" y="5210"/>
                  </a:cubicBezTo>
                  <a:lnTo>
                    <a:pt x="87370" y="5210"/>
                  </a:lnTo>
                  <a:cubicBezTo>
                    <a:pt x="87370" y="4196"/>
                    <a:pt x="87370" y="3135"/>
                    <a:pt x="87370" y="2122"/>
                  </a:cubicBezTo>
                  <a:cubicBezTo>
                    <a:pt x="118294" y="1061"/>
                    <a:pt x="138749" y="2122"/>
                    <a:pt x="173050" y="337"/>
                  </a:cubicBezTo>
                  <a:cubicBezTo>
                    <a:pt x="190176" y="-580"/>
                    <a:pt x="209280" y="-772"/>
                    <a:pt x="221920" y="10806"/>
                  </a:cubicBezTo>
                  <a:lnTo>
                    <a:pt x="226262" y="15003"/>
                  </a:lnTo>
                  <a:cubicBezTo>
                    <a:pt x="233064" y="24652"/>
                    <a:pt x="234270" y="36809"/>
                    <a:pt x="234801" y="48436"/>
                  </a:cubicBezTo>
                  <a:cubicBezTo>
                    <a:pt x="235742" y="85255"/>
                    <a:pt x="234483" y="122098"/>
                    <a:pt x="231038" y="158768"/>
                  </a:cubicBezTo>
                  <a:close/>
                </a:path>
              </a:pathLst>
            </a:custGeom>
            <a:solidFill>
              <a:srgbClr val="CCC1E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77" name="Freeform: Shape 976">
              <a:extLst>
                <a:ext uri="{FF2B5EF4-FFF2-40B4-BE49-F238E27FC236}">
                  <a16:creationId xmlns:a16="http://schemas.microsoft.com/office/drawing/2014/main" id="{137CAD64-0C61-4B46-9A47-A83DEB2995D6}"/>
                </a:ext>
              </a:extLst>
            </p:cNvPr>
            <p:cNvSpPr/>
            <p:nvPr/>
          </p:nvSpPr>
          <p:spPr>
            <a:xfrm>
              <a:off x="10441985" y="5880989"/>
              <a:ext cx="50716" cy="56844"/>
            </a:xfrm>
            <a:custGeom>
              <a:avLst/>
              <a:gdLst>
                <a:gd name="connsiteX0" fmla="*/ 44578 w 50716"/>
                <a:gd name="connsiteY0" fmla="*/ 980 h 56844"/>
                <a:gd name="connsiteX1" fmla="*/ 47714 w 50716"/>
                <a:gd name="connsiteY1" fmla="*/ -33 h 56844"/>
                <a:gd name="connsiteX2" fmla="*/ 50415 w 50716"/>
                <a:gd name="connsiteY2" fmla="*/ 1559 h 56844"/>
                <a:gd name="connsiteX3" fmla="*/ 48582 w 50716"/>
                <a:gd name="connsiteY3" fmla="*/ 5419 h 56844"/>
                <a:gd name="connsiteX4" fmla="*/ 34881 w 50716"/>
                <a:gd name="connsiteY4" fmla="*/ 15598 h 56844"/>
                <a:gd name="connsiteX5" fmla="*/ 35219 w 50716"/>
                <a:gd name="connsiteY5" fmla="*/ 18155 h 56844"/>
                <a:gd name="connsiteX6" fmla="*/ 35219 w 50716"/>
                <a:gd name="connsiteY6" fmla="*/ 24041 h 56844"/>
                <a:gd name="connsiteX7" fmla="*/ 37872 w 50716"/>
                <a:gd name="connsiteY7" fmla="*/ 30216 h 56844"/>
                <a:gd name="connsiteX8" fmla="*/ 37534 w 50716"/>
                <a:gd name="connsiteY8" fmla="*/ 34413 h 56844"/>
                <a:gd name="connsiteX9" fmla="*/ 38451 w 50716"/>
                <a:gd name="connsiteY9" fmla="*/ 37838 h 56844"/>
                <a:gd name="connsiteX10" fmla="*/ 35991 w 50716"/>
                <a:gd name="connsiteY10" fmla="*/ 45219 h 56844"/>
                <a:gd name="connsiteX11" fmla="*/ 29429 w 50716"/>
                <a:gd name="connsiteY11" fmla="*/ 50044 h 56844"/>
                <a:gd name="connsiteX12" fmla="*/ 19781 w 50716"/>
                <a:gd name="connsiteY12" fmla="*/ 53324 h 56844"/>
                <a:gd name="connsiteX13" fmla="*/ 19154 w 50716"/>
                <a:gd name="connsiteY13" fmla="*/ 53807 h 56844"/>
                <a:gd name="connsiteX14" fmla="*/ 19154 w 50716"/>
                <a:gd name="connsiteY14" fmla="*/ 53807 h 56844"/>
                <a:gd name="connsiteX15" fmla="*/ 15487 w 50716"/>
                <a:gd name="connsiteY15" fmla="*/ 56798 h 56844"/>
                <a:gd name="connsiteX16" fmla="*/ -192 w 50716"/>
                <a:gd name="connsiteY16" fmla="*/ 32676 h 56844"/>
                <a:gd name="connsiteX17" fmla="*/ 11242 w 50716"/>
                <a:gd name="connsiteY17" fmla="*/ 26212 h 56844"/>
                <a:gd name="connsiteX18" fmla="*/ 16066 w 50716"/>
                <a:gd name="connsiteY18" fmla="*/ 18541 h 56844"/>
                <a:gd name="connsiteX19" fmla="*/ 29574 w 50716"/>
                <a:gd name="connsiteY19" fmla="*/ 8313 h 56844"/>
                <a:gd name="connsiteX20" fmla="*/ 44578 w 50716"/>
                <a:gd name="connsiteY20" fmla="*/ 980 h 56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0716" h="56844">
                  <a:moveTo>
                    <a:pt x="44578" y="980"/>
                  </a:moveTo>
                  <a:cubicBezTo>
                    <a:pt x="45523" y="387"/>
                    <a:pt x="46599" y="40"/>
                    <a:pt x="47714" y="-33"/>
                  </a:cubicBezTo>
                  <a:cubicBezTo>
                    <a:pt x="48867" y="-149"/>
                    <a:pt x="49957" y="498"/>
                    <a:pt x="50415" y="1559"/>
                  </a:cubicBezTo>
                  <a:cubicBezTo>
                    <a:pt x="50898" y="3007"/>
                    <a:pt x="49692" y="4406"/>
                    <a:pt x="48582" y="5419"/>
                  </a:cubicBezTo>
                  <a:cubicBezTo>
                    <a:pt x="44346" y="9235"/>
                    <a:pt x="39758" y="12641"/>
                    <a:pt x="34881" y="15598"/>
                  </a:cubicBezTo>
                  <a:cubicBezTo>
                    <a:pt x="35137" y="16423"/>
                    <a:pt x="35248" y="17291"/>
                    <a:pt x="35219" y="18155"/>
                  </a:cubicBezTo>
                  <a:cubicBezTo>
                    <a:pt x="34929" y="20104"/>
                    <a:pt x="34929" y="22092"/>
                    <a:pt x="35219" y="24041"/>
                  </a:cubicBezTo>
                  <a:cubicBezTo>
                    <a:pt x="35846" y="26212"/>
                    <a:pt x="37679" y="27996"/>
                    <a:pt x="37872" y="30216"/>
                  </a:cubicBezTo>
                  <a:cubicBezTo>
                    <a:pt x="37872" y="31615"/>
                    <a:pt x="37390" y="33014"/>
                    <a:pt x="37534" y="34413"/>
                  </a:cubicBezTo>
                  <a:cubicBezTo>
                    <a:pt x="37756" y="35576"/>
                    <a:pt x="38060" y="36719"/>
                    <a:pt x="38451" y="37838"/>
                  </a:cubicBezTo>
                  <a:cubicBezTo>
                    <a:pt x="38832" y="40549"/>
                    <a:pt x="37920" y="43280"/>
                    <a:pt x="35991" y="45219"/>
                  </a:cubicBezTo>
                  <a:cubicBezTo>
                    <a:pt x="34056" y="47149"/>
                    <a:pt x="31846" y="48775"/>
                    <a:pt x="29429" y="50044"/>
                  </a:cubicBezTo>
                  <a:cubicBezTo>
                    <a:pt x="27307" y="51250"/>
                    <a:pt x="22145" y="51732"/>
                    <a:pt x="19781" y="53324"/>
                  </a:cubicBezTo>
                  <a:lnTo>
                    <a:pt x="19154" y="53807"/>
                  </a:lnTo>
                  <a:lnTo>
                    <a:pt x="19154" y="53807"/>
                  </a:lnTo>
                  <a:lnTo>
                    <a:pt x="15487" y="56798"/>
                  </a:lnTo>
                  <a:cubicBezTo>
                    <a:pt x="10663" y="49272"/>
                    <a:pt x="4295" y="39768"/>
                    <a:pt x="-192" y="32676"/>
                  </a:cubicBezTo>
                  <a:lnTo>
                    <a:pt x="11242" y="26212"/>
                  </a:lnTo>
                  <a:cubicBezTo>
                    <a:pt x="12511" y="23457"/>
                    <a:pt x="14132" y="20876"/>
                    <a:pt x="16066" y="18541"/>
                  </a:cubicBezTo>
                  <a:cubicBezTo>
                    <a:pt x="19935" y="14363"/>
                    <a:pt x="24504" y="10904"/>
                    <a:pt x="29574" y="8313"/>
                  </a:cubicBezTo>
                  <a:cubicBezTo>
                    <a:pt x="34688" y="5660"/>
                    <a:pt x="39657" y="3344"/>
                    <a:pt x="44578" y="980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78" name="Freeform: Shape 977">
              <a:extLst>
                <a:ext uri="{FF2B5EF4-FFF2-40B4-BE49-F238E27FC236}">
                  <a16:creationId xmlns:a16="http://schemas.microsoft.com/office/drawing/2014/main" id="{D6F36B8C-9BA8-422D-8B20-023C1AF9865F}"/>
                </a:ext>
              </a:extLst>
            </p:cNvPr>
            <p:cNvSpPr/>
            <p:nvPr/>
          </p:nvSpPr>
          <p:spPr>
            <a:xfrm>
              <a:off x="10221513" y="5913711"/>
              <a:ext cx="236295" cy="234172"/>
            </a:xfrm>
            <a:custGeom>
              <a:avLst/>
              <a:gdLst>
                <a:gd name="connsiteX0" fmla="*/ 134648 w 236295"/>
                <a:gd name="connsiteY0" fmla="*/ 45737 h 234172"/>
                <a:gd name="connsiteX1" fmla="*/ 174786 w 236295"/>
                <a:gd name="connsiteY1" fmla="*/ 25812 h 234172"/>
                <a:gd name="connsiteX2" fmla="*/ 220425 w 236295"/>
                <a:gd name="connsiteY2" fmla="*/ -46 h 234172"/>
                <a:gd name="connsiteX3" fmla="*/ 236104 w 236295"/>
                <a:gd name="connsiteY3" fmla="*/ 24075 h 234172"/>
                <a:gd name="connsiteX4" fmla="*/ 169624 w 236295"/>
                <a:gd name="connsiteY4" fmla="*/ 75937 h 234172"/>
                <a:gd name="connsiteX5" fmla="*/ 139183 w 236295"/>
                <a:gd name="connsiteY5" fmla="*/ 91712 h 234172"/>
                <a:gd name="connsiteX6" fmla="*/ 104255 w 236295"/>
                <a:gd name="connsiteY6" fmla="*/ 89156 h 234172"/>
                <a:gd name="connsiteX7" fmla="*/ 81484 w 236295"/>
                <a:gd name="connsiteY7" fmla="*/ 84331 h 234172"/>
                <a:gd name="connsiteX8" fmla="*/ 52200 w 236295"/>
                <a:gd name="connsiteY8" fmla="*/ 78108 h 234172"/>
                <a:gd name="connsiteX9" fmla="*/ 85971 w 236295"/>
                <a:gd name="connsiteY9" fmla="*/ 114194 h 234172"/>
                <a:gd name="connsiteX10" fmla="*/ 90795 w 236295"/>
                <a:gd name="connsiteY10" fmla="*/ 174836 h 234172"/>
                <a:gd name="connsiteX11" fmla="*/ 90795 w 236295"/>
                <a:gd name="connsiteY11" fmla="*/ 177923 h 234172"/>
                <a:gd name="connsiteX12" fmla="*/ 90361 w 236295"/>
                <a:gd name="connsiteY12" fmla="*/ 177923 h 234172"/>
                <a:gd name="connsiteX13" fmla="*/ 58761 w 236295"/>
                <a:gd name="connsiteY13" fmla="*/ 192637 h 234172"/>
                <a:gd name="connsiteX14" fmla="*/ 40188 w 236295"/>
                <a:gd name="connsiteY14" fmla="*/ 216759 h 234172"/>
                <a:gd name="connsiteX15" fmla="*/ 3233 w 236295"/>
                <a:gd name="connsiteY15" fmla="*/ 234126 h 234172"/>
                <a:gd name="connsiteX16" fmla="*/ 3233 w 236295"/>
                <a:gd name="connsiteY16" fmla="*/ 234126 h 234172"/>
                <a:gd name="connsiteX17" fmla="*/ -192 w 236295"/>
                <a:gd name="connsiteY17" fmla="*/ 234126 h 234172"/>
                <a:gd name="connsiteX18" fmla="*/ 4005 w 236295"/>
                <a:gd name="connsiteY18" fmla="*/ 160411 h 234172"/>
                <a:gd name="connsiteX19" fmla="*/ 24123 w 236295"/>
                <a:gd name="connsiteY19" fmla="*/ 30154 h 234172"/>
                <a:gd name="connsiteX20" fmla="*/ 26342 w 236295"/>
                <a:gd name="connsiteY20" fmla="*/ 17707 h 234172"/>
                <a:gd name="connsiteX21" fmla="*/ 26680 w 236295"/>
                <a:gd name="connsiteY21" fmla="*/ 7239 h 234172"/>
                <a:gd name="connsiteX22" fmla="*/ 55867 w 236295"/>
                <a:gd name="connsiteY22" fmla="*/ 18913 h 234172"/>
                <a:gd name="connsiteX23" fmla="*/ 58713 w 236295"/>
                <a:gd name="connsiteY23" fmla="*/ 20843 h 234172"/>
                <a:gd name="connsiteX24" fmla="*/ 68796 w 236295"/>
                <a:gd name="connsiteY24" fmla="*/ 33820 h 234172"/>
                <a:gd name="connsiteX25" fmla="*/ 90120 w 236295"/>
                <a:gd name="connsiteY25" fmla="*/ 39176 h 234172"/>
                <a:gd name="connsiteX26" fmla="*/ 134648 w 236295"/>
                <a:gd name="connsiteY26" fmla="*/ 45737 h 234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36295" h="234172">
                  <a:moveTo>
                    <a:pt x="134648" y="45737"/>
                  </a:moveTo>
                  <a:cubicBezTo>
                    <a:pt x="145262" y="40912"/>
                    <a:pt x="166392" y="30588"/>
                    <a:pt x="174786" y="25812"/>
                  </a:cubicBezTo>
                  <a:lnTo>
                    <a:pt x="220425" y="-46"/>
                  </a:lnTo>
                  <a:cubicBezTo>
                    <a:pt x="224911" y="6853"/>
                    <a:pt x="231183" y="16356"/>
                    <a:pt x="236104" y="24075"/>
                  </a:cubicBezTo>
                  <a:cubicBezTo>
                    <a:pt x="214346" y="41877"/>
                    <a:pt x="192395" y="59438"/>
                    <a:pt x="169624" y="75937"/>
                  </a:cubicBezTo>
                  <a:cubicBezTo>
                    <a:pt x="160690" y="83260"/>
                    <a:pt x="150317" y="88634"/>
                    <a:pt x="139183" y="91712"/>
                  </a:cubicBezTo>
                  <a:cubicBezTo>
                    <a:pt x="127489" y="93271"/>
                    <a:pt x="115597" y="92397"/>
                    <a:pt x="104255" y="89156"/>
                  </a:cubicBezTo>
                  <a:lnTo>
                    <a:pt x="81484" y="84331"/>
                  </a:lnTo>
                  <a:lnTo>
                    <a:pt x="52200" y="78108"/>
                  </a:lnTo>
                  <a:cubicBezTo>
                    <a:pt x="60132" y="92865"/>
                    <a:pt x="71773" y="105303"/>
                    <a:pt x="85971" y="114194"/>
                  </a:cubicBezTo>
                  <a:cubicBezTo>
                    <a:pt x="88479" y="134311"/>
                    <a:pt x="90023" y="154573"/>
                    <a:pt x="90795" y="174836"/>
                  </a:cubicBezTo>
                  <a:cubicBezTo>
                    <a:pt x="90795" y="175849"/>
                    <a:pt x="90795" y="176910"/>
                    <a:pt x="90795" y="177923"/>
                  </a:cubicBezTo>
                  <a:lnTo>
                    <a:pt x="90361" y="177923"/>
                  </a:lnTo>
                  <a:cubicBezTo>
                    <a:pt x="78382" y="178801"/>
                    <a:pt x="67141" y="184036"/>
                    <a:pt x="58761" y="192637"/>
                  </a:cubicBezTo>
                  <a:cubicBezTo>
                    <a:pt x="51670" y="200018"/>
                    <a:pt x="47038" y="209378"/>
                    <a:pt x="40188" y="216759"/>
                  </a:cubicBezTo>
                  <a:cubicBezTo>
                    <a:pt x="30602" y="227141"/>
                    <a:pt x="17345" y="233374"/>
                    <a:pt x="3233" y="234126"/>
                  </a:cubicBezTo>
                  <a:lnTo>
                    <a:pt x="3233" y="234126"/>
                  </a:lnTo>
                  <a:lnTo>
                    <a:pt x="-192" y="234126"/>
                  </a:lnTo>
                  <a:cubicBezTo>
                    <a:pt x="-91" y="209498"/>
                    <a:pt x="1309" y="184889"/>
                    <a:pt x="4005" y="160411"/>
                  </a:cubicBezTo>
                  <a:cubicBezTo>
                    <a:pt x="8830" y="116751"/>
                    <a:pt x="16500" y="73187"/>
                    <a:pt x="24123" y="30154"/>
                  </a:cubicBezTo>
                  <a:cubicBezTo>
                    <a:pt x="24895" y="26005"/>
                    <a:pt x="25618" y="21856"/>
                    <a:pt x="26342" y="17707"/>
                  </a:cubicBezTo>
                  <a:cubicBezTo>
                    <a:pt x="26742" y="14234"/>
                    <a:pt x="26853" y="10731"/>
                    <a:pt x="26680" y="7239"/>
                  </a:cubicBezTo>
                  <a:cubicBezTo>
                    <a:pt x="37013" y="9405"/>
                    <a:pt x="46889" y="13356"/>
                    <a:pt x="55867" y="18913"/>
                  </a:cubicBezTo>
                  <a:cubicBezTo>
                    <a:pt x="56832" y="19492"/>
                    <a:pt x="57797" y="20168"/>
                    <a:pt x="58713" y="20843"/>
                  </a:cubicBezTo>
                  <a:cubicBezTo>
                    <a:pt x="63084" y="24283"/>
                    <a:pt x="66543" y="28736"/>
                    <a:pt x="68796" y="33820"/>
                  </a:cubicBezTo>
                  <a:cubicBezTo>
                    <a:pt x="75888" y="35606"/>
                    <a:pt x="82980" y="37535"/>
                    <a:pt x="90120" y="39176"/>
                  </a:cubicBezTo>
                  <a:cubicBezTo>
                    <a:pt x="101264" y="41829"/>
                    <a:pt x="122925" y="44434"/>
                    <a:pt x="134648" y="45737"/>
                  </a:cubicBezTo>
                  <a:close/>
                </a:path>
              </a:pathLst>
            </a:custGeom>
            <a:solidFill>
              <a:srgbClr val="00AEC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79" name="Freeform: Shape 978">
              <a:extLst>
                <a:ext uri="{FF2B5EF4-FFF2-40B4-BE49-F238E27FC236}">
                  <a16:creationId xmlns:a16="http://schemas.microsoft.com/office/drawing/2014/main" id="{B99E5C46-6245-402A-97CE-78457C846FAD}"/>
                </a:ext>
              </a:extLst>
            </p:cNvPr>
            <p:cNvSpPr/>
            <p:nvPr/>
          </p:nvSpPr>
          <p:spPr>
            <a:xfrm>
              <a:off x="9072298" y="3308545"/>
              <a:ext cx="522961" cy="251499"/>
            </a:xfrm>
            <a:custGeom>
              <a:avLst/>
              <a:gdLst>
                <a:gd name="connsiteX0" fmla="*/ 478780 w 522961"/>
                <a:gd name="connsiteY0" fmla="*/ 238644 h 251499"/>
                <a:gd name="connsiteX1" fmla="*/ 502515 w 522961"/>
                <a:gd name="connsiteY1" fmla="*/ 232517 h 251499"/>
                <a:gd name="connsiteX2" fmla="*/ 513756 w 522961"/>
                <a:gd name="connsiteY2" fmla="*/ 214088 h 251499"/>
                <a:gd name="connsiteX3" fmla="*/ 509848 w 522961"/>
                <a:gd name="connsiteY3" fmla="*/ 129325 h 251499"/>
                <a:gd name="connsiteX4" fmla="*/ 452728 w 522961"/>
                <a:gd name="connsiteY4" fmla="*/ 110027 h 251499"/>
                <a:gd name="connsiteX5" fmla="*/ 395271 w 522961"/>
                <a:gd name="connsiteY5" fmla="*/ 134149 h 251499"/>
                <a:gd name="connsiteX6" fmla="*/ 367724 w 522961"/>
                <a:gd name="connsiteY6" fmla="*/ 75341 h 251499"/>
                <a:gd name="connsiteX7" fmla="*/ 310652 w 522961"/>
                <a:gd name="connsiteY7" fmla="*/ 11129 h 251499"/>
                <a:gd name="connsiteX8" fmla="*/ 228976 w 522961"/>
                <a:gd name="connsiteY8" fmla="*/ 13348 h 251499"/>
                <a:gd name="connsiteX9" fmla="*/ 202877 w 522961"/>
                <a:gd name="connsiteY9" fmla="*/ 72832 h 251499"/>
                <a:gd name="connsiteX10" fmla="*/ 204710 w 522961"/>
                <a:gd name="connsiteY10" fmla="*/ 139552 h 251499"/>
                <a:gd name="connsiteX11" fmla="*/ 138810 w 522961"/>
                <a:gd name="connsiteY11" fmla="*/ 119387 h 251499"/>
                <a:gd name="connsiteX12" fmla="*/ 102386 w 522961"/>
                <a:gd name="connsiteY12" fmla="*/ 121123 h 251499"/>
                <a:gd name="connsiteX13" fmla="*/ 69339 w 522961"/>
                <a:gd name="connsiteY13" fmla="*/ 188664 h 251499"/>
                <a:gd name="connsiteX14" fmla="*/ 11896 w 522961"/>
                <a:gd name="connsiteY14" fmla="*/ 185774 h 251499"/>
                <a:gd name="connsiteX15" fmla="*/ 11689 w 522961"/>
                <a:gd name="connsiteY15" fmla="*/ 185962 h 251499"/>
                <a:gd name="connsiteX16" fmla="*/ 33929 w 522961"/>
                <a:gd name="connsiteY16" fmla="*/ 248968 h 251499"/>
                <a:gd name="connsiteX17" fmla="*/ 182132 w 522961"/>
                <a:gd name="connsiteY17" fmla="*/ 247472 h 251499"/>
                <a:gd name="connsiteX18" fmla="*/ 478780 w 522961"/>
                <a:gd name="connsiteY18" fmla="*/ 238644 h 251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2961" h="251499">
                  <a:moveTo>
                    <a:pt x="478780" y="238644"/>
                  </a:moveTo>
                  <a:cubicBezTo>
                    <a:pt x="487078" y="238210"/>
                    <a:pt x="495954" y="237583"/>
                    <a:pt x="502515" y="232517"/>
                  </a:cubicBezTo>
                  <a:cubicBezTo>
                    <a:pt x="507928" y="227558"/>
                    <a:pt x="511822" y="221170"/>
                    <a:pt x="513756" y="214088"/>
                  </a:cubicBezTo>
                  <a:cubicBezTo>
                    <a:pt x="523887" y="186203"/>
                    <a:pt x="528953" y="151999"/>
                    <a:pt x="509848" y="129325"/>
                  </a:cubicBezTo>
                  <a:cubicBezTo>
                    <a:pt x="496340" y="113308"/>
                    <a:pt x="473521" y="107471"/>
                    <a:pt x="452728" y="110027"/>
                  </a:cubicBezTo>
                  <a:cubicBezTo>
                    <a:pt x="431935" y="112584"/>
                    <a:pt x="412879" y="122764"/>
                    <a:pt x="395271" y="134149"/>
                  </a:cubicBezTo>
                  <a:cubicBezTo>
                    <a:pt x="387595" y="113872"/>
                    <a:pt x="378386" y="94213"/>
                    <a:pt x="367724" y="75341"/>
                  </a:cubicBezTo>
                  <a:cubicBezTo>
                    <a:pt x="353251" y="50109"/>
                    <a:pt x="335835" y="25505"/>
                    <a:pt x="310652" y="11129"/>
                  </a:cubicBezTo>
                  <a:cubicBezTo>
                    <a:pt x="285469" y="-3248"/>
                    <a:pt x="251361" y="-5033"/>
                    <a:pt x="228976" y="13348"/>
                  </a:cubicBezTo>
                  <a:cubicBezTo>
                    <a:pt x="211802" y="27483"/>
                    <a:pt x="204420" y="50592"/>
                    <a:pt x="202877" y="72832"/>
                  </a:cubicBezTo>
                  <a:cubicBezTo>
                    <a:pt x="201333" y="95072"/>
                    <a:pt x="204710" y="117264"/>
                    <a:pt x="204710" y="139552"/>
                  </a:cubicBezTo>
                  <a:cubicBezTo>
                    <a:pt x="183734" y="129942"/>
                    <a:pt x="161571" y="123159"/>
                    <a:pt x="138810" y="119387"/>
                  </a:cubicBezTo>
                  <a:cubicBezTo>
                    <a:pt x="126652" y="117360"/>
                    <a:pt x="113723" y="116299"/>
                    <a:pt x="102386" y="121123"/>
                  </a:cubicBezTo>
                  <a:cubicBezTo>
                    <a:pt x="78264" y="131496"/>
                    <a:pt x="72041" y="162516"/>
                    <a:pt x="69339" y="188664"/>
                  </a:cubicBezTo>
                  <a:cubicBezTo>
                    <a:pt x="54278" y="172005"/>
                    <a:pt x="28559" y="170708"/>
                    <a:pt x="11896" y="185774"/>
                  </a:cubicBezTo>
                  <a:cubicBezTo>
                    <a:pt x="11828" y="185837"/>
                    <a:pt x="11756" y="185900"/>
                    <a:pt x="11689" y="185962"/>
                  </a:cubicBezTo>
                  <a:cubicBezTo>
                    <a:pt x="-13157" y="210518"/>
                    <a:pt x="4211" y="245157"/>
                    <a:pt x="33929" y="248968"/>
                  </a:cubicBezTo>
                  <a:cubicBezTo>
                    <a:pt x="81352" y="255047"/>
                    <a:pt x="134275" y="248148"/>
                    <a:pt x="182132" y="247472"/>
                  </a:cubicBezTo>
                  <a:cubicBezTo>
                    <a:pt x="281127" y="246025"/>
                    <a:pt x="380026" y="243854"/>
                    <a:pt x="478780" y="238644"/>
                  </a:cubicBezTo>
                  <a:close/>
                </a:path>
              </a:pathLst>
            </a:custGeom>
            <a:solidFill>
              <a:srgbClr val="E7E2EF">
                <a:alpha val="74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80" name="Freeform: Shape 979">
              <a:extLst>
                <a:ext uri="{FF2B5EF4-FFF2-40B4-BE49-F238E27FC236}">
                  <a16:creationId xmlns:a16="http://schemas.microsoft.com/office/drawing/2014/main" id="{A1AFD293-8CB8-4086-97D2-581E123A141B}"/>
                </a:ext>
              </a:extLst>
            </p:cNvPr>
            <p:cNvSpPr/>
            <p:nvPr/>
          </p:nvSpPr>
          <p:spPr>
            <a:xfrm>
              <a:off x="11009324" y="3511751"/>
              <a:ext cx="382908" cy="160627"/>
            </a:xfrm>
            <a:custGeom>
              <a:avLst/>
              <a:gdLst>
                <a:gd name="connsiteX0" fmla="*/ 382716 w 382908"/>
                <a:gd name="connsiteY0" fmla="*/ 147073 h 160627"/>
                <a:gd name="connsiteX1" fmla="*/ 5309 w 382908"/>
                <a:gd name="connsiteY1" fmla="*/ 160581 h 160627"/>
                <a:gd name="connsiteX2" fmla="*/ 19782 w 382908"/>
                <a:gd name="connsiteY2" fmla="*/ 102689 h 160627"/>
                <a:gd name="connsiteX3" fmla="*/ 85586 w 382908"/>
                <a:gd name="connsiteY3" fmla="*/ 97190 h 160627"/>
                <a:gd name="connsiteX4" fmla="*/ 98660 w 382908"/>
                <a:gd name="connsiteY4" fmla="*/ 28732 h 160627"/>
                <a:gd name="connsiteX5" fmla="*/ 155297 w 382908"/>
                <a:gd name="connsiteY5" fmla="*/ 4611 h 160627"/>
                <a:gd name="connsiteX6" fmla="*/ 185980 w 382908"/>
                <a:gd name="connsiteY6" fmla="*/ 68099 h 160627"/>
                <a:gd name="connsiteX7" fmla="*/ 242917 w 382908"/>
                <a:gd name="connsiteY7" fmla="*/ 60983 h 160627"/>
                <a:gd name="connsiteX8" fmla="*/ 256753 w 382908"/>
                <a:gd name="connsiteY8" fmla="*/ 80980 h 160627"/>
                <a:gd name="connsiteX9" fmla="*/ 267849 w 382908"/>
                <a:gd name="connsiteY9" fmla="*/ 100567 h 160627"/>
                <a:gd name="connsiteX10" fmla="*/ 286423 w 382908"/>
                <a:gd name="connsiteY10" fmla="*/ 93909 h 160627"/>
                <a:gd name="connsiteX11" fmla="*/ 358064 w 382908"/>
                <a:gd name="connsiteY11" fmla="*/ 89808 h 160627"/>
                <a:gd name="connsiteX12" fmla="*/ 382716 w 382908"/>
                <a:gd name="connsiteY12" fmla="*/ 147073 h 160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2908" h="160627">
                  <a:moveTo>
                    <a:pt x="382716" y="147073"/>
                  </a:moveTo>
                  <a:cubicBezTo>
                    <a:pt x="256753" y="142644"/>
                    <a:pt x="130635" y="147160"/>
                    <a:pt x="5309" y="160581"/>
                  </a:cubicBezTo>
                  <a:cubicBezTo>
                    <a:pt x="-5642" y="140898"/>
                    <a:pt x="50" y="114026"/>
                    <a:pt x="19782" y="102689"/>
                  </a:cubicBezTo>
                  <a:cubicBezTo>
                    <a:pt x="39514" y="91352"/>
                    <a:pt x="63587" y="92221"/>
                    <a:pt x="85586" y="97190"/>
                  </a:cubicBezTo>
                  <a:cubicBezTo>
                    <a:pt x="89879" y="74274"/>
                    <a:pt x="88770" y="49863"/>
                    <a:pt x="98660" y="28732"/>
                  </a:cubicBezTo>
                  <a:cubicBezTo>
                    <a:pt x="108550" y="7602"/>
                    <a:pt x="135855" y="-8318"/>
                    <a:pt x="155297" y="4611"/>
                  </a:cubicBezTo>
                  <a:cubicBezTo>
                    <a:pt x="174739" y="17540"/>
                    <a:pt x="171700" y="48898"/>
                    <a:pt x="185980" y="68099"/>
                  </a:cubicBezTo>
                  <a:cubicBezTo>
                    <a:pt x="199739" y="50413"/>
                    <a:pt x="225231" y="47229"/>
                    <a:pt x="242917" y="60983"/>
                  </a:cubicBezTo>
                  <a:cubicBezTo>
                    <a:pt x="249463" y="66078"/>
                    <a:pt x="254292" y="73058"/>
                    <a:pt x="256753" y="80980"/>
                  </a:cubicBezTo>
                  <a:cubicBezTo>
                    <a:pt x="259068" y="88458"/>
                    <a:pt x="260419" y="98058"/>
                    <a:pt x="267849" y="100567"/>
                  </a:cubicBezTo>
                  <a:cubicBezTo>
                    <a:pt x="274313" y="102786"/>
                    <a:pt x="280778" y="97769"/>
                    <a:pt x="286423" y="93909"/>
                  </a:cubicBezTo>
                  <a:cubicBezTo>
                    <a:pt x="307804" y="79692"/>
                    <a:pt x="335196" y="78124"/>
                    <a:pt x="358064" y="89808"/>
                  </a:cubicBezTo>
                  <a:cubicBezTo>
                    <a:pt x="380111" y="101531"/>
                    <a:pt x="382764" y="121938"/>
                    <a:pt x="382716" y="147073"/>
                  </a:cubicBezTo>
                  <a:close/>
                </a:path>
              </a:pathLst>
            </a:custGeom>
            <a:solidFill>
              <a:srgbClr val="E7E2EF">
                <a:alpha val="74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81" name="Freeform: Shape 980">
              <a:extLst>
                <a:ext uri="{FF2B5EF4-FFF2-40B4-BE49-F238E27FC236}">
                  <a16:creationId xmlns:a16="http://schemas.microsoft.com/office/drawing/2014/main" id="{9E8A4BBB-FCF9-4F67-9025-C0F88A8EE91B}"/>
                </a:ext>
              </a:extLst>
            </p:cNvPr>
            <p:cNvSpPr/>
            <p:nvPr/>
          </p:nvSpPr>
          <p:spPr>
            <a:xfrm>
              <a:off x="11207182" y="2970942"/>
              <a:ext cx="674640" cy="242739"/>
            </a:xfrm>
            <a:custGeom>
              <a:avLst/>
              <a:gdLst>
                <a:gd name="connsiteX0" fmla="*/ 658221 w 674640"/>
                <a:gd name="connsiteY0" fmla="*/ 238207 h 242739"/>
                <a:gd name="connsiteX1" fmla="*/ 7613 w 674640"/>
                <a:gd name="connsiteY1" fmla="*/ 242693 h 242739"/>
                <a:gd name="connsiteX2" fmla="*/ 12437 w 674640"/>
                <a:gd name="connsiteY2" fmla="*/ 167675 h 242739"/>
                <a:gd name="connsiteX3" fmla="*/ 78675 w 674640"/>
                <a:gd name="connsiteY3" fmla="*/ 133905 h 242739"/>
                <a:gd name="connsiteX4" fmla="*/ 135216 w 674640"/>
                <a:gd name="connsiteY4" fmla="*/ 130142 h 242739"/>
                <a:gd name="connsiteX5" fmla="*/ 146746 w 674640"/>
                <a:gd name="connsiteY5" fmla="*/ 93187 h 242739"/>
                <a:gd name="connsiteX6" fmla="*/ 165272 w 674640"/>
                <a:gd name="connsiteY6" fmla="*/ 29844 h 242739"/>
                <a:gd name="connsiteX7" fmla="*/ 221427 w 674640"/>
                <a:gd name="connsiteY7" fmla="*/ 223 h 242739"/>
                <a:gd name="connsiteX8" fmla="*/ 281393 w 674640"/>
                <a:gd name="connsiteY8" fmla="*/ 60671 h 242739"/>
                <a:gd name="connsiteX9" fmla="*/ 306866 w 674640"/>
                <a:gd name="connsiteY9" fmla="*/ 99266 h 242739"/>
                <a:gd name="connsiteX10" fmla="*/ 391919 w 674640"/>
                <a:gd name="connsiteY10" fmla="*/ 80210 h 242739"/>
                <a:gd name="connsiteX11" fmla="*/ 448942 w 674640"/>
                <a:gd name="connsiteY11" fmla="*/ 136703 h 242739"/>
                <a:gd name="connsiteX12" fmla="*/ 505435 w 674640"/>
                <a:gd name="connsiteY12" fmla="*/ 113739 h 242739"/>
                <a:gd name="connsiteX13" fmla="*/ 562603 w 674640"/>
                <a:gd name="connsiteY13" fmla="*/ 95069 h 242739"/>
                <a:gd name="connsiteX14" fmla="*/ 586146 w 674640"/>
                <a:gd name="connsiteY14" fmla="*/ 124304 h 242739"/>
                <a:gd name="connsiteX15" fmla="*/ 615478 w 674640"/>
                <a:gd name="connsiteY15" fmla="*/ 145338 h 242739"/>
                <a:gd name="connsiteX16" fmla="*/ 632363 w 674640"/>
                <a:gd name="connsiteY16" fmla="*/ 140852 h 242739"/>
                <a:gd name="connsiteX17" fmla="*/ 673659 w 674640"/>
                <a:gd name="connsiteY17" fmla="*/ 173271 h 242739"/>
                <a:gd name="connsiteX18" fmla="*/ 658221 w 674640"/>
                <a:gd name="connsiteY18" fmla="*/ 238207 h 242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74640" h="242739">
                  <a:moveTo>
                    <a:pt x="658221" y="238207"/>
                  </a:moveTo>
                  <a:cubicBezTo>
                    <a:pt x="441382" y="233479"/>
                    <a:pt x="224515" y="234974"/>
                    <a:pt x="7613" y="242693"/>
                  </a:cubicBezTo>
                  <a:cubicBezTo>
                    <a:pt x="-5075" y="220019"/>
                    <a:pt x="-1457" y="189626"/>
                    <a:pt x="12437" y="167675"/>
                  </a:cubicBezTo>
                  <a:cubicBezTo>
                    <a:pt x="26862" y="145353"/>
                    <a:pt x="52136" y="132467"/>
                    <a:pt x="78675" y="133905"/>
                  </a:cubicBezTo>
                  <a:cubicBezTo>
                    <a:pt x="97972" y="135159"/>
                    <a:pt x="120840" y="143553"/>
                    <a:pt x="135216" y="130142"/>
                  </a:cubicBezTo>
                  <a:cubicBezTo>
                    <a:pt x="144865" y="121217"/>
                    <a:pt x="145733" y="106406"/>
                    <a:pt x="146746" y="93187"/>
                  </a:cubicBezTo>
                  <a:cubicBezTo>
                    <a:pt x="148435" y="70995"/>
                    <a:pt x="152921" y="48321"/>
                    <a:pt x="165272" y="29844"/>
                  </a:cubicBezTo>
                  <a:cubicBezTo>
                    <a:pt x="177622" y="11367"/>
                    <a:pt x="199042" y="-2141"/>
                    <a:pt x="221427" y="223"/>
                  </a:cubicBezTo>
                  <a:cubicBezTo>
                    <a:pt x="251193" y="3407"/>
                    <a:pt x="271166" y="32497"/>
                    <a:pt x="281393" y="60671"/>
                  </a:cubicBezTo>
                  <a:cubicBezTo>
                    <a:pt x="286796" y="75579"/>
                    <a:pt x="292296" y="92898"/>
                    <a:pt x="306866" y="99266"/>
                  </a:cubicBezTo>
                  <a:cubicBezTo>
                    <a:pt x="334461" y="111086"/>
                    <a:pt x="363021" y="72153"/>
                    <a:pt x="391919" y="80210"/>
                  </a:cubicBezTo>
                  <a:cubicBezTo>
                    <a:pt x="418308" y="87543"/>
                    <a:pt x="423084" y="127730"/>
                    <a:pt x="448942" y="136703"/>
                  </a:cubicBezTo>
                  <a:cubicBezTo>
                    <a:pt x="469156" y="143698"/>
                    <a:pt x="489418" y="127874"/>
                    <a:pt x="505435" y="113739"/>
                  </a:cubicBezTo>
                  <a:cubicBezTo>
                    <a:pt x="521452" y="99604"/>
                    <a:pt x="543643" y="85275"/>
                    <a:pt x="562603" y="95069"/>
                  </a:cubicBezTo>
                  <a:cubicBezTo>
                    <a:pt x="573892" y="100906"/>
                    <a:pt x="579633" y="113401"/>
                    <a:pt x="586146" y="124304"/>
                  </a:cubicBezTo>
                  <a:cubicBezTo>
                    <a:pt x="592659" y="135207"/>
                    <a:pt x="602838" y="146207"/>
                    <a:pt x="615478" y="145338"/>
                  </a:cubicBezTo>
                  <a:cubicBezTo>
                    <a:pt x="621200" y="144219"/>
                    <a:pt x="626839" y="142719"/>
                    <a:pt x="632363" y="140852"/>
                  </a:cubicBezTo>
                  <a:cubicBezTo>
                    <a:pt x="651371" y="136992"/>
                    <a:pt x="669414" y="154312"/>
                    <a:pt x="673659" y="173271"/>
                  </a:cubicBezTo>
                  <a:cubicBezTo>
                    <a:pt x="677905" y="192231"/>
                    <a:pt x="663914" y="219633"/>
                    <a:pt x="658221" y="238207"/>
                  </a:cubicBezTo>
                  <a:close/>
                </a:path>
              </a:pathLst>
            </a:custGeom>
            <a:solidFill>
              <a:srgbClr val="E7E2EF">
                <a:alpha val="74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82" name="Freeform: Shape 981">
              <a:extLst>
                <a:ext uri="{FF2B5EF4-FFF2-40B4-BE49-F238E27FC236}">
                  <a16:creationId xmlns:a16="http://schemas.microsoft.com/office/drawing/2014/main" id="{C9F988DC-B918-455C-8F2F-49DEA95942BD}"/>
                </a:ext>
              </a:extLst>
            </p:cNvPr>
            <p:cNvSpPr/>
            <p:nvPr/>
          </p:nvSpPr>
          <p:spPr>
            <a:xfrm>
              <a:off x="8991674" y="4420955"/>
              <a:ext cx="445128" cy="182948"/>
            </a:xfrm>
            <a:custGeom>
              <a:avLst/>
              <a:gdLst>
                <a:gd name="connsiteX0" fmla="*/ 401552 w 445128"/>
                <a:gd name="connsiteY0" fmla="*/ 182713 h 182948"/>
                <a:gd name="connsiteX1" fmla="*/ 422876 w 445128"/>
                <a:gd name="connsiteY1" fmla="*/ 178516 h 182948"/>
                <a:gd name="connsiteX2" fmla="*/ 433923 w 445128"/>
                <a:gd name="connsiteY2" fmla="*/ 163126 h 182948"/>
                <a:gd name="connsiteX3" fmla="*/ 428665 w 445128"/>
                <a:gd name="connsiteY3" fmla="*/ 80148 h 182948"/>
                <a:gd name="connsiteX4" fmla="*/ 357072 w 445128"/>
                <a:gd name="connsiteY4" fmla="*/ 91678 h 182948"/>
                <a:gd name="connsiteX5" fmla="*/ 319394 w 445128"/>
                <a:gd name="connsiteY5" fmla="*/ 111940 h 182948"/>
                <a:gd name="connsiteX6" fmla="*/ 290448 w 445128"/>
                <a:gd name="connsiteY6" fmla="*/ 75565 h 182948"/>
                <a:gd name="connsiteX7" fmla="*/ 251853 w 445128"/>
                <a:gd name="connsiteY7" fmla="*/ 14682 h 182948"/>
                <a:gd name="connsiteX8" fmla="*/ 183589 w 445128"/>
                <a:gd name="connsiteY8" fmla="*/ 7301 h 182948"/>
                <a:gd name="connsiteX9" fmla="*/ 157827 w 445128"/>
                <a:gd name="connsiteY9" fmla="*/ 85310 h 182948"/>
                <a:gd name="connsiteX10" fmla="*/ 156766 w 445128"/>
                <a:gd name="connsiteY10" fmla="*/ 97612 h 182948"/>
                <a:gd name="connsiteX11" fmla="*/ 142824 w 445128"/>
                <a:gd name="connsiteY11" fmla="*/ 103112 h 182948"/>
                <a:gd name="connsiteX12" fmla="*/ 82905 w 445128"/>
                <a:gd name="connsiteY12" fmla="*/ 102581 h 182948"/>
                <a:gd name="connsiteX13" fmla="*/ 50968 w 445128"/>
                <a:gd name="connsiteY13" fmla="*/ 144891 h 182948"/>
                <a:gd name="connsiteX14" fmla="*/ 12374 w 445128"/>
                <a:gd name="connsiteY14" fmla="*/ 145662 h 182948"/>
                <a:gd name="connsiteX15" fmla="*/ 49232 w 445128"/>
                <a:gd name="connsiteY15" fmla="*/ 181797 h 182948"/>
                <a:gd name="connsiteX16" fmla="*/ 166704 w 445128"/>
                <a:gd name="connsiteY16" fmla="*/ 182134 h 1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45128" h="182948">
                  <a:moveTo>
                    <a:pt x="401552" y="182713"/>
                  </a:moveTo>
                  <a:cubicBezTo>
                    <a:pt x="408919" y="183456"/>
                    <a:pt x="416339" y="181994"/>
                    <a:pt x="422876" y="178516"/>
                  </a:cubicBezTo>
                  <a:cubicBezTo>
                    <a:pt x="427888" y="174483"/>
                    <a:pt x="431709" y="169167"/>
                    <a:pt x="433923" y="163126"/>
                  </a:cubicBezTo>
                  <a:cubicBezTo>
                    <a:pt x="446418" y="135821"/>
                    <a:pt x="452545" y="98384"/>
                    <a:pt x="428665" y="80148"/>
                  </a:cubicBezTo>
                  <a:cubicBezTo>
                    <a:pt x="407824" y="64228"/>
                    <a:pt x="376755" y="74359"/>
                    <a:pt x="357072" y="91678"/>
                  </a:cubicBezTo>
                  <a:cubicBezTo>
                    <a:pt x="345928" y="101327"/>
                    <a:pt x="334012" y="114160"/>
                    <a:pt x="319394" y="111940"/>
                  </a:cubicBezTo>
                  <a:cubicBezTo>
                    <a:pt x="303232" y="109528"/>
                    <a:pt x="296044" y="90906"/>
                    <a:pt x="290448" y="75565"/>
                  </a:cubicBezTo>
                  <a:cubicBezTo>
                    <a:pt x="282343" y="52553"/>
                    <a:pt x="270861" y="29734"/>
                    <a:pt x="251853" y="14682"/>
                  </a:cubicBezTo>
                  <a:cubicBezTo>
                    <a:pt x="232845" y="-370"/>
                    <a:pt x="204237" y="-5677"/>
                    <a:pt x="183589" y="7301"/>
                  </a:cubicBezTo>
                  <a:cubicBezTo>
                    <a:pt x="159081" y="22739"/>
                    <a:pt x="154064" y="56606"/>
                    <a:pt x="157827" y="85310"/>
                  </a:cubicBezTo>
                  <a:cubicBezTo>
                    <a:pt x="158898" y="89411"/>
                    <a:pt x="158522" y="93758"/>
                    <a:pt x="156766" y="97612"/>
                  </a:cubicBezTo>
                  <a:cubicBezTo>
                    <a:pt x="153278" y="101587"/>
                    <a:pt x="148087" y="103633"/>
                    <a:pt x="142824" y="103112"/>
                  </a:cubicBezTo>
                  <a:cubicBezTo>
                    <a:pt x="122803" y="103643"/>
                    <a:pt x="102492" y="98288"/>
                    <a:pt x="82905" y="102581"/>
                  </a:cubicBezTo>
                  <a:cubicBezTo>
                    <a:pt x="63319" y="106875"/>
                    <a:pt x="44311" y="125979"/>
                    <a:pt x="50968" y="144891"/>
                  </a:cubicBezTo>
                  <a:cubicBezTo>
                    <a:pt x="39568" y="135898"/>
                    <a:pt x="23402" y="136221"/>
                    <a:pt x="12374" y="145662"/>
                  </a:cubicBezTo>
                  <a:cubicBezTo>
                    <a:pt x="-24484" y="179192"/>
                    <a:pt x="29548" y="181749"/>
                    <a:pt x="49232" y="181797"/>
                  </a:cubicBezTo>
                  <a:lnTo>
                    <a:pt x="166704" y="182134"/>
                  </a:lnTo>
                  <a:close/>
                </a:path>
              </a:pathLst>
            </a:custGeom>
            <a:solidFill>
              <a:srgbClr val="E7E2EF">
                <a:alpha val="74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83" name="Freeform: Shape 982">
              <a:extLst>
                <a:ext uri="{FF2B5EF4-FFF2-40B4-BE49-F238E27FC236}">
                  <a16:creationId xmlns:a16="http://schemas.microsoft.com/office/drawing/2014/main" id="{4FAE091D-AB98-4493-9C02-8232541190D0}"/>
                </a:ext>
              </a:extLst>
            </p:cNvPr>
            <p:cNvSpPr/>
            <p:nvPr/>
          </p:nvSpPr>
          <p:spPr>
            <a:xfrm>
              <a:off x="11317974" y="4545537"/>
              <a:ext cx="419998" cy="219695"/>
            </a:xfrm>
            <a:custGeom>
              <a:avLst/>
              <a:gdLst>
                <a:gd name="connsiteX0" fmla="*/ 414567 w 419998"/>
                <a:gd name="connsiteY0" fmla="*/ 219650 h 219695"/>
                <a:gd name="connsiteX1" fmla="*/ 5513 w 419998"/>
                <a:gd name="connsiteY1" fmla="*/ 210628 h 219695"/>
                <a:gd name="connsiteX2" fmla="*/ 37642 w 419998"/>
                <a:gd name="connsiteY2" fmla="*/ 148587 h 219695"/>
                <a:gd name="connsiteX3" fmla="*/ 114832 w 419998"/>
                <a:gd name="connsiteY3" fmla="*/ 135706 h 219695"/>
                <a:gd name="connsiteX4" fmla="*/ 132344 w 419998"/>
                <a:gd name="connsiteY4" fmla="*/ 133873 h 219695"/>
                <a:gd name="connsiteX5" fmla="*/ 135094 w 419998"/>
                <a:gd name="connsiteY5" fmla="*/ 123742 h 219695"/>
                <a:gd name="connsiteX6" fmla="*/ 147058 w 419998"/>
                <a:gd name="connsiteY6" fmla="*/ 42645 h 219695"/>
                <a:gd name="connsiteX7" fmla="*/ 170408 w 419998"/>
                <a:gd name="connsiteY7" fmla="*/ 3472 h 219695"/>
                <a:gd name="connsiteX8" fmla="*/ 228300 w 419998"/>
                <a:gd name="connsiteY8" fmla="*/ 33093 h 219695"/>
                <a:gd name="connsiteX9" fmla="*/ 242242 w 419998"/>
                <a:gd name="connsiteY9" fmla="*/ 104734 h 219695"/>
                <a:gd name="connsiteX10" fmla="*/ 251167 w 419998"/>
                <a:gd name="connsiteY10" fmla="*/ 119690 h 219695"/>
                <a:gd name="connsiteX11" fmla="*/ 283056 w 419998"/>
                <a:gd name="connsiteY11" fmla="*/ 109655 h 219695"/>
                <a:gd name="connsiteX12" fmla="*/ 340369 w 419998"/>
                <a:gd name="connsiteY12" fmla="*/ 140386 h 219695"/>
                <a:gd name="connsiteX13" fmla="*/ 345193 w 419998"/>
                <a:gd name="connsiteY13" fmla="*/ 154087 h 219695"/>
                <a:gd name="connsiteX14" fmla="*/ 363381 w 419998"/>
                <a:gd name="connsiteY14" fmla="*/ 146272 h 219695"/>
                <a:gd name="connsiteX15" fmla="*/ 414615 w 419998"/>
                <a:gd name="connsiteY15" fmla="*/ 159105 h 219695"/>
                <a:gd name="connsiteX16" fmla="*/ 414567 w 419998"/>
                <a:gd name="connsiteY16" fmla="*/ 219650 h 219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19998" h="219695">
                  <a:moveTo>
                    <a:pt x="414567" y="219650"/>
                  </a:moveTo>
                  <a:lnTo>
                    <a:pt x="5513" y="210628"/>
                  </a:lnTo>
                  <a:cubicBezTo>
                    <a:pt x="-12675" y="190511"/>
                    <a:pt x="16608" y="165714"/>
                    <a:pt x="37642" y="148587"/>
                  </a:cubicBezTo>
                  <a:cubicBezTo>
                    <a:pt x="58676" y="131461"/>
                    <a:pt x="88684" y="129290"/>
                    <a:pt x="114832" y="135706"/>
                  </a:cubicBezTo>
                  <a:cubicBezTo>
                    <a:pt x="120862" y="137154"/>
                    <a:pt x="128340" y="138601"/>
                    <a:pt x="132344" y="133873"/>
                  </a:cubicBezTo>
                  <a:cubicBezTo>
                    <a:pt x="134337" y="130882"/>
                    <a:pt x="135301" y="127327"/>
                    <a:pt x="135094" y="123742"/>
                  </a:cubicBezTo>
                  <a:cubicBezTo>
                    <a:pt x="136493" y="96393"/>
                    <a:pt x="140502" y="69237"/>
                    <a:pt x="147058" y="42645"/>
                  </a:cubicBezTo>
                  <a:cubicBezTo>
                    <a:pt x="150821" y="27400"/>
                    <a:pt x="156707" y="10901"/>
                    <a:pt x="170408" y="3472"/>
                  </a:cubicBezTo>
                  <a:cubicBezTo>
                    <a:pt x="191876" y="-8058"/>
                    <a:pt x="218651" y="10563"/>
                    <a:pt x="228300" y="33093"/>
                  </a:cubicBezTo>
                  <a:cubicBezTo>
                    <a:pt x="237949" y="55623"/>
                    <a:pt x="236356" y="81047"/>
                    <a:pt x="242242" y="104734"/>
                  </a:cubicBezTo>
                  <a:cubicBezTo>
                    <a:pt x="243081" y="110716"/>
                    <a:pt x="246299" y="116110"/>
                    <a:pt x="251167" y="119690"/>
                  </a:cubicBezTo>
                  <a:cubicBezTo>
                    <a:pt x="261346" y="125479"/>
                    <a:pt x="272684" y="115106"/>
                    <a:pt x="283056" y="109655"/>
                  </a:cubicBezTo>
                  <a:cubicBezTo>
                    <a:pt x="305682" y="97836"/>
                    <a:pt x="337716" y="115010"/>
                    <a:pt x="340369" y="140386"/>
                  </a:cubicBezTo>
                  <a:cubicBezTo>
                    <a:pt x="340899" y="145211"/>
                    <a:pt x="340996" y="151530"/>
                    <a:pt x="345193" y="154087"/>
                  </a:cubicBezTo>
                  <a:cubicBezTo>
                    <a:pt x="351320" y="157657"/>
                    <a:pt x="357833" y="150662"/>
                    <a:pt x="363381" y="146272"/>
                  </a:cubicBezTo>
                  <a:cubicBezTo>
                    <a:pt x="378915" y="134018"/>
                    <a:pt x="403664" y="142605"/>
                    <a:pt x="414615" y="159105"/>
                  </a:cubicBezTo>
                  <a:cubicBezTo>
                    <a:pt x="425567" y="175604"/>
                    <a:pt x="416014" y="199918"/>
                    <a:pt x="414567" y="219650"/>
                  </a:cubicBezTo>
                  <a:close/>
                </a:path>
              </a:pathLst>
            </a:custGeom>
            <a:solidFill>
              <a:srgbClr val="E7E2EF">
                <a:alpha val="74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84" name="Freeform: Shape 983">
              <a:extLst>
                <a:ext uri="{FF2B5EF4-FFF2-40B4-BE49-F238E27FC236}">
                  <a16:creationId xmlns:a16="http://schemas.microsoft.com/office/drawing/2014/main" id="{13160E52-42EA-4707-A2C9-BEB1B6160670}"/>
                </a:ext>
              </a:extLst>
            </p:cNvPr>
            <p:cNvSpPr/>
            <p:nvPr/>
          </p:nvSpPr>
          <p:spPr>
            <a:xfrm rot="17027999">
              <a:off x="11193003" y="5990446"/>
              <a:ext cx="634494" cy="10420"/>
            </a:xfrm>
            <a:custGeom>
              <a:avLst/>
              <a:gdLst>
                <a:gd name="connsiteX0" fmla="*/ -192 w 634494"/>
                <a:gd name="connsiteY0" fmla="*/ -46 h 10420"/>
                <a:gd name="connsiteX1" fmla="*/ 634303 w 634494"/>
                <a:gd name="connsiteY1" fmla="*/ -46 h 10420"/>
                <a:gd name="connsiteX2" fmla="*/ 634303 w 634494"/>
                <a:gd name="connsiteY2" fmla="*/ 10374 h 10420"/>
                <a:gd name="connsiteX3" fmla="*/ -192 w 634494"/>
                <a:gd name="connsiteY3" fmla="*/ 10374 h 1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4494" h="10420">
                  <a:moveTo>
                    <a:pt x="-192" y="-46"/>
                  </a:moveTo>
                  <a:lnTo>
                    <a:pt x="634303" y="-46"/>
                  </a:lnTo>
                  <a:lnTo>
                    <a:pt x="634303" y="10374"/>
                  </a:lnTo>
                  <a:lnTo>
                    <a:pt x="-192" y="10374"/>
                  </a:lnTo>
                  <a:close/>
                </a:path>
              </a:pathLst>
            </a:custGeom>
            <a:solidFill>
              <a:srgbClr val="00AECF">
                <a:lumMod val="75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85" name="Freeform: Shape 984">
              <a:extLst>
                <a:ext uri="{FF2B5EF4-FFF2-40B4-BE49-F238E27FC236}">
                  <a16:creationId xmlns:a16="http://schemas.microsoft.com/office/drawing/2014/main" id="{B7EC2B0C-0E2D-4564-AA14-9A32AEEE8B81}"/>
                </a:ext>
              </a:extLst>
            </p:cNvPr>
            <p:cNvSpPr/>
            <p:nvPr/>
          </p:nvSpPr>
          <p:spPr>
            <a:xfrm rot="17027999">
              <a:off x="11016192" y="5990409"/>
              <a:ext cx="634494" cy="10420"/>
            </a:xfrm>
            <a:custGeom>
              <a:avLst/>
              <a:gdLst>
                <a:gd name="connsiteX0" fmla="*/ -192 w 634494"/>
                <a:gd name="connsiteY0" fmla="*/ -46 h 10420"/>
                <a:gd name="connsiteX1" fmla="*/ 634303 w 634494"/>
                <a:gd name="connsiteY1" fmla="*/ -46 h 10420"/>
                <a:gd name="connsiteX2" fmla="*/ 634303 w 634494"/>
                <a:gd name="connsiteY2" fmla="*/ 10374 h 10420"/>
                <a:gd name="connsiteX3" fmla="*/ -192 w 634494"/>
                <a:gd name="connsiteY3" fmla="*/ 10374 h 1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4494" h="10420">
                  <a:moveTo>
                    <a:pt x="-192" y="-46"/>
                  </a:moveTo>
                  <a:lnTo>
                    <a:pt x="634303" y="-46"/>
                  </a:lnTo>
                  <a:lnTo>
                    <a:pt x="634303" y="10374"/>
                  </a:lnTo>
                  <a:lnTo>
                    <a:pt x="-192" y="10374"/>
                  </a:lnTo>
                  <a:close/>
                </a:path>
              </a:pathLst>
            </a:custGeom>
            <a:solidFill>
              <a:srgbClr val="00AECF">
                <a:lumMod val="75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86" name="Freeform: Shape 985">
              <a:extLst>
                <a:ext uri="{FF2B5EF4-FFF2-40B4-BE49-F238E27FC236}">
                  <a16:creationId xmlns:a16="http://schemas.microsoft.com/office/drawing/2014/main" id="{2E693924-FC3E-46A9-89FB-5A66E7DDCC1C}"/>
                </a:ext>
              </a:extLst>
            </p:cNvPr>
            <p:cNvSpPr/>
            <p:nvPr/>
          </p:nvSpPr>
          <p:spPr>
            <a:xfrm>
              <a:off x="11396863" y="5741145"/>
              <a:ext cx="174881" cy="10420"/>
            </a:xfrm>
            <a:custGeom>
              <a:avLst/>
              <a:gdLst>
                <a:gd name="connsiteX0" fmla="*/ 0 w 174881"/>
                <a:gd name="connsiteY0" fmla="*/ 0 h 10420"/>
                <a:gd name="connsiteX1" fmla="*/ 174882 w 174881"/>
                <a:gd name="connsiteY1" fmla="*/ 0 h 10420"/>
                <a:gd name="connsiteX2" fmla="*/ 174882 w 174881"/>
                <a:gd name="connsiteY2" fmla="*/ 10421 h 10420"/>
                <a:gd name="connsiteX3" fmla="*/ 0 w 174881"/>
                <a:gd name="connsiteY3" fmla="*/ 10421 h 1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881" h="10420">
                  <a:moveTo>
                    <a:pt x="0" y="0"/>
                  </a:moveTo>
                  <a:lnTo>
                    <a:pt x="174882" y="0"/>
                  </a:lnTo>
                  <a:lnTo>
                    <a:pt x="174882" y="10421"/>
                  </a:lnTo>
                  <a:lnTo>
                    <a:pt x="0" y="10421"/>
                  </a:lnTo>
                  <a:close/>
                </a:path>
              </a:pathLst>
            </a:custGeom>
            <a:solidFill>
              <a:srgbClr val="00AECF">
                <a:lumMod val="75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87" name="Freeform: Shape 986">
              <a:extLst>
                <a:ext uri="{FF2B5EF4-FFF2-40B4-BE49-F238E27FC236}">
                  <a16:creationId xmlns:a16="http://schemas.microsoft.com/office/drawing/2014/main" id="{2CB208B5-64A9-48C0-8EFE-53DF09BAFD83}"/>
                </a:ext>
              </a:extLst>
            </p:cNvPr>
            <p:cNvSpPr/>
            <p:nvPr/>
          </p:nvSpPr>
          <p:spPr>
            <a:xfrm>
              <a:off x="11376939" y="5826729"/>
              <a:ext cx="174881" cy="10420"/>
            </a:xfrm>
            <a:custGeom>
              <a:avLst/>
              <a:gdLst>
                <a:gd name="connsiteX0" fmla="*/ 0 w 174881"/>
                <a:gd name="connsiteY0" fmla="*/ 0 h 10420"/>
                <a:gd name="connsiteX1" fmla="*/ 174882 w 174881"/>
                <a:gd name="connsiteY1" fmla="*/ 0 h 10420"/>
                <a:gd name="connsiteX2" fmla="*/ 174882 w 174881"/>
                <a:gd name="connsiteY2" fmla="*/ 10420 h 10420"/>
                <a:gd name="connsiteX3" fmla="*/ 0 w 174881"/>
                <a:gd name="connsiteY3" fmla="*/ 10420 h 1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881" h="10420">
                  <a:moveTo>
                    <a:pt x="0" y="0"/>
                  </a:moveTo>
                  <a:lnTo>
                    <a:pt x="174882" y="0"/>
                  </a:lnTo>
                  <a:lnTo>
                    <a:pt x="174882" y="10420"/>
                  </a:lnTo>
                  <a:lnTo>
                    <a:pt x="0" y="10420"/>
                  </a:lnTo>
                  <a:close/>
                </a:path>
              </a:pathLst>
            </a:custGeom>
            <a:solidFill>
              <a:srgbClr val="00AECF">
                <a:lumMod val="75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88" name="Freeform: Shape 987">
              <a:extLst>
                <a:ext uri="{FF2B5EF4-FFF2-40B4-BE49-F238E27FC236}">
                  <a16:creationId xmlns:a16="http://schemas.microsoft.com/office/drawing/2014/main" id="{F50A69E4-9A50-4728-BD5A-1A3B4C721369}"/>
                </a:ext>
              </a:extLst>
            </p:cNvPr>
            <p:cNvSpPr/>
            <p:nvPr/>
          </p:nvSpPr>
          <p:spPr>
            <a:xfrm>
              <a:off x="11357014" y="5912312"/>
              <a:ext cx="174881" cy="10420"/>
            </a:xfrm>
            <a:custGeom>
              <a:avLst/>
              <a:gdLst>
                <a:gd name="connsiteX0" fmla="*/ 0 w 174881"/>
                <a:gd name="connsiteY0" fmla="*/ 0 h 10420"/>
                <a:gd name="connsiteX1" fmla="*/ 174882 w 174881"/>
                <a:gd name="connsiteY1" fmla="*/ 0 h 10420"/>
                <a:gd name="connsiteX2" fmla="*/ 174882 w 174881"/>
                <a:gd name="connsiteY2" fmla="*/ 10420 h 10420"/>
                <a:gd name="connsiteX3" fmla="*/ 0 w 174881"/>
                <a:gd name="connsiteY3" fmla="*/ 10420 h 1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881" h="10420">
                  <a:moveTo>
                    <a:pt x="0" y="0"/>
                  </a:moveTo>
                  <a:lnTo>
                    <a:pt x="174882" y="0"/>
                  </a:lnTo>
                  <a:lnTo>
                    <a:pt x="174882" y="10420"/>
                  </a:lnTo>
                  <a:lnTo>
                    <a:pt x="0" y="10420"/>
                  </a:lnTo>
                  <a:close/>
                </a:path>
              </a:pathLst>
            </a:custGeom>
            <a:solidFill>
              <a:srgbClr val="00AECF">
                <a:lumMod val="75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89" name="Freeform: Shape 988">
              <a:extLst>
                <a:ext uri="{FF2B5EF4-FFF2-40B4-BE49-F238E27FC236}">
                  <a16:creationId xmlns:a16="http://schemas.microsoft.com/office/drawing/2014/main" id="{7BE85863-E81B-472A-9551-A827F8D26C51}"/>
                </a:ext>
              </a:extLst>
            </p:cNvPr>
            <p:cNvSpPr/>
            <p:nvPr/>
          </p:nvSpPr>
          <p:spPr>
            <a:xfrm>
              <a:off x="11333616" y="5997896"/>
              <a:ext cx="174881" cy="10420"/>
            </a:xfrm>
            <a:custGeom>
              <a:avLst/>
              <a:gdLst>
                <a:gd name="connsiteX0" fmla="*/ 0 w 174881"/>
                <a:gd name="connsiteY0" fmla="*/ 0 h 10420"/>
                <a:gd name="connsiteX1" fmla="*/ 174882 w 174881"/>
                <a:gd name="connsiteY1" fmla="*/ 0 h 10420"/>
                <a:gd name="connsiteX2" fmla="*/ 174882 w 174881"/>
                <a:gd name="connsiteY2" fmla="*/ 10420 h 10420"/>
                <a:gd name="connsiteX3" fmla="*/ 0 w 174881"/>
                <a:gd name="connsiteY3" fmla="*/ 10420 h 1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881" h="10420">
                  <a:moveTo>
                    <a:pt x="0" y="0"/>
                  </a:moveTo>
                  <a:lnTo>
                    <a:pt x="174882" y="0"/>
                  </a:lnTo>
                  <a:lnTo>
                    <a:pt x="174882" y="10420"/>
                  </a:lnTo>
                  <a:lnTo>
                    <a:pt x="0" y="10420"/>
                  </a:lnTo>
                  <a:close/>
                </a:path>
              </a:pathLst>
            </a:custGeom>
            <a:solidFill>
              <a:srgbClr val="00AECF">
                <a:lumMod val="75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90" name="Freeform: Shape 989">
              <a:extLst>
                <a:ext uri="{FF2B5EF4-FFF2-40B4-BE49-F238E27FC236}">
                  <a16:creationId xmlns:a16="http://schemas.microsoft.com/office/drawing/2014/main" id="{DABD636D-B3FD-4606-881A-F218DE16FC03}"/>
                </a:ext>
              </a:extLst>
            </p:cNvPr>
            <p:cNvSpPr/>
            <p:nvPr/>
          </p:nvSpPr>
          <p:spPr>
            <a:xfrm>
              <a:off x="11311135" y="6083479"/>
              <a:ext cx="174881" cy="10420"/>
            </a:xfrm>
            <a:custGeom>
              <a:avLst/>
              <a:gdLst>
                <a:gd name="connsiteX0" fmla="*/ 0 w 174881"/>
                <a:gd name="connsiteY0" fmla="*/ 0 h 10420"/>
                <a:gd name="connsiteX1" fmla="*/ 174882 w 174881"/>
                <a:gd name="connsiteY1" fmla="*/ 0 h 10420"/>
                <a:gd name="connsiteX2" fmla="*/ 174882 w 174881"/>
                <a:gd name="connsiteY2" fmla="*/ 10420 h 10420"/>
                <a:gd name="connsiteX3" fmla="*/ 0 w 174881"/>
                <a:gd name="connsiteY3" fmla="*/ 10420 h 1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881" h="10420">
                  <a:moveTo>
                    <a:pt x="0" y="0"/>
                  </a:moveTo>
                  <a:lnTo>
                    <a:pt x="174882" y="0"/>
                  </a:lnTo>
                  <a:lnTo>
                    <a:pt x="174882" y="10420"/>
                  </a:lnTo>
                  <a:lnTo>
                    <a:pt x="0" y="10420"/>
                  </a:lnTo>
                  <a:close/>
                </a:path>
              </a:pathLst>
            </a:custGeom>
            <a:solidFill>
              <a:srgbClr val="00AECF">
                <a:lumMod val="75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91" name="Freeform: Shape 990">
              <a:extLst>
                <a:ext uri="{FF2B5EF4-FFF2-40B4-BE49-F238E27FC236}">
                  <a16:creationId xmlns:a16="http://schemas.microsoft.com/office/drawing/2014/main" id="{10797D9A-4C5F-4330-A1F6-ECEDB4A1A61C}"/>
                </a:ext>
              </a:extLst>
            </p:cNvPr>
            <p:cNvSpPr/>
            <p:nvPr/>
          </p:nvSpPr>
          <p:spPr>
            <a:xfrm>
              <a:off x="11288991" y="6169111"/>
              <a:ext cx="174881" cy="10420"/>
            </a:xfrm>
            <a:custGeom>
              <a:avLst/>
              <a:gdLst>
                <a:gd name="connsiteX0" fmla="*/ 0 w 174881"/>
                <a:gd name="connsiteY0" fmla="*/ 0 h 10420"/>
                <a:gd name="connsiteX1" fmla="*/ 174882 w 174881"/>
                <a:gd name="connsiteY1" fmla="*/ 0 h 10420"/>
                <a:gd name="connsiteX2" fmla="*/ 174882 w 174881"/>
                <a:gd name="connsiteY2" fmla="*/ 10420 h 10420"/>
                <a:gd name="connsiteX3" fmla="*/ 0 w 174881"/>
                <a:gd name="connsiteY3" fmla="*/ 10420 h 1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881" h="10420">
                  <a:moveTo>
                    <a:pt x="0" y="0"/>
                  </a:moveTo>
                  <a:lnTo>
                    <a:pt x="174882" y="0"/>
                  </a:lnTo>
                  <a:lnTo>
                    <a:pt x="174882" y="10420"/>
                  </a:lnTo>
                  <a:lnTo>
                    <a:pt x="0" y="10420"/>
                  </a:lnTo>
                  <a:close/>
                </a:path>
              </a:pathLst>
            </a:custGeom>
            <a:solidFill>
              <a:srgbClr val="00AECF">
                <a:lumMod val="75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92" name="Freeform: Shape 991">
              <a:extLst>
                <a:ext uri="{FF2B5EF4-FFF2-40B4-BE49-F238E27FC236}">
                  <a16:creationId xmlns:a16="http://schemas.microsoft.com/office/drawing/2014/main" id="{0232B3F9-0569-4854-93E2-D8121456D77E}"/>
                </a:ext>
              </a:extLst>
            </p:cNvPr>
            <p:cNvSpPr/>
            <p:nvPr/>
          </p:nvSpPr>
          <p:spPr>
            <a:xfrm>
              <a:off x="11268247" y="6254695"/>
              <a:ext cx="174881" cy="10420"/>
            </a:xfrm>
            <a:custGeom>
              <a:avLst/>
              <a:gdLst>
                <a:gd name="connsiteX0" fmla="*/ 0 w 174881"/>
                <a:gd name="connsiteY0" fmla="*/ 0 h 10420"/>
                <a:gd name="connsiteX1" fmla="*/ 174882 w 174881"/>
                <a:gd name="connsiteY1" fmla="*/ 0 h 10420"/>
                <a:gd name="connsiteX2" fmla="*/ 174882 w 174881"/>
                <a:gd name="connsiteY2" fmla="*/ 10420 h 10420"/>
                <a:gd name="connsiteX3" fmla="*/ 0 w 174881"/>
                <a:gd name="connsiteY3" fmla="*/ 10420 h 1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881" h="10420">
                  <a:moveTo>
                    <a:pt x="0" y="0"/>
                  </a:moveTo>
                  <a:lnTo>
                    <a:pt x="174882" y="0"/>
                  </a:lnTo>
                  <a:lnTo>
                    <a:pt x="174882" y="10420"/>
                  </a:lnTo>
                  <a:lnTo>
                    <a:pt x="0" y="10420"/>
                  </a:lnTo>
                  <a:close/>
                </a:path>
              </a:pathLst>
            </a:custGeom>
            <a:solidFill>
              <a:srgbClr val="00AECF">
                <a:lumMod val="75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93" name="Freeform: Shape 992">
              <a:extLst>
                <a:ext uri="{FF2B5EF4-FFF2-40B4-BE49-F238E27FC236}">
                  <a16:creationId xmlns:a16="http://schemas.microsoft.com/office/drawing/2014/main" id="{C6263434-AD34-425E-A457-3338F0535399}"/>
                </a:ext>
              </a:extLst>
            </p:cNvPr>
            <p:cNvSpPr/>
            <p:nvPr/>
          </p:nvSpPr>
          <p:spPr>
            <a:xfrm>
              <a:off x="11216119" y="5181405"/>
              <a:ext cx="20861" cy="8954"/>
            </a:xfrm>
            <a:custGeom>
              <a:avLst/>
              <a:gdLst>
                <a:gd name="connsiteX0" fmla="*/ 219 w 20861"/>
                <a:gd name="connsiteY0" fmla="*/ 3884 h 8954"/>
                <a:gd name="connsiteX1" fmla="*/ 847 w 20861"/>
                <a:gd name="connsiteY1" fmla="*/ 7406 h 8954"/>
                <a:gd name="connsiteX2" fmla="*/ 4465 w 20861"/>
                <a:gd name="connsiteY2" fmla="*/ 8660 h 8954"/>
                <a:gd name="connsiteX3" fmla="*/ 12715 w 20861"/>
                <a:gd name="connsiteY3" fmla="*/ 8370 h 8954"/>
                <a:gd name="connsiteX4" fmla="*/ 19662 w 20861"/>
                <a:gd name="connsiteY4" fmla="*/ 4125 h 8954"/>
                <a:gd name="connsiteX5" fmla="*/ 20332 w 20861"/>
                <a:gd name="connsiteY5" fmla="*/ 1129 h 8954"/>
                <a:gd name="connsiteX6" fmla="*/ 18456 w 20861"/>
                <a:gd name="connsiteY6" fmla="*/ 121 h 8954"/>
                <a:gd name="connsiteX7" fmla="*/ 11798 w 20861"/>
                <a:gd name="connsiteY7" fmla="*/ 1375 h 8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61" h="8954">
                  <a:moveTo>
                    <a:pt x="219" y="3884"/>
                  </a:moveTo>
                  <a:cubicBezTo>
                    <a:pt x="-514" y="5042"/>
                    <a:pt x="-244" y="6571"/>
                    <a:pt x="847" y="7406"/>
                  </a:cubicBezTo>
                  <a:cubicBezTo>
                    <a:pt x="1903" y="8168"/>
                    <a:pt x="3162" y="8607"/>
                    <a:pt x="4465" y="8660"/>
                  </a:cubicBezTo>
                  <a:cubicBezTo>
                    <a:pt x="7210" y="9070"/>
                    <a:pt x="10008" y="8974"/>
                    <a:pt x="12715" y="8370"/>
                  </a:cubicBezTo>
                  <a:cubicBezTo>
                    <a:pt x="15426" y="7738"/>
                    <a:pt x="17862" y="6252"/>
                    <a:pt x="19662" y="4125"/>
                  </a:cubicBezTo>
                  <a:cubicBezTo>
                    <a:pt x="20675" y="3483"/>
                    <a:pt x="20974" y="2142"/>
                    <a:pt x="20332" y="1129"/>
                  </a:cubicBezTo>
                  <a:cubicBezTo>
                    <a:pt x="19927" y="487"/>
                    <a:pt x="19213" y="106"/>
                    <a:pt x="18456" y="121"/>
                  </a:cubicBezTo>
                  <a:cubicBezTo>
                    <a:pt x="16159" y="-323"/>
                    <a:pt x="13776" y="126"/>
                    <a:pt x="11798" y="1375"/>
                  </a:cubicBezTo>
                  <a:close/>
                </a:path>
              </a:pathLst>
            </a:custGeom>
            <a:solidFill>
              <a:srgbClr val="F2A68E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94" name="Freeform: Shape 993">
              <a:extLst>
                <a:ext uri="{FF2B5EF4-FFF2-40B4-BE49-F238E27FC236}">
                  <a16:creationId xmlns:a16="http://schemas.microsoft.com/office/drawing/2014/main" id="{AB3BA784-EF6D-4057-A7A2-CB9DFD60029C}"/>
                </a:ext>
              </a:extLst>
            </p:cNvPr>
            <p:cNvSpPr/>
            <p:nvPr/>
          </p:nvSpPr>
          <p:spPr>
            <a:xfrm>
              <a:off x="11450131" y="5048565"/>
              <a:ext cx="25272" cy="120656"/>
            </a:xfrm>
            <a:custGeom>
              <a:avLst/>
              <a:gdLst>
                <a:gd name="connsiteX0" fmla="*/ 3805 w 25272"/>
                <a:gd name="connsiteY0" fmla="*/ 8445 h 120656"/>
                <a:gd name="connsiteX1" fmla="*/ 14322 w 25272"/>
                <a:gd name="connsiteY1" fmla="*/ -46 h 120656"/>
                <a:gd name="connsiteX2" fmla="*/ 14322 w 25272"/>
                <a:gd name="connsiteY2" fmla="*/ 340 h 120656"/>
                <a:gd name="connsiteX3" fmla="*/ 15673 w 25272"/>
                <a:gd name="connsiteY3" fmla="*/ 3138 h 120656"/>
                <a:gd name="connsiteX4" fmla="*/ 22331 w 25272"/>
                <a:gd name="connsiteY4" fmla="*/ 85778 h 120656"/>
                <a:gd name="connsiteX5" fmla="*/ 25080 w 25272"/>
                <a:gd name="connsiteY5" fmla="*/ 120610 h 120656"/>
                <a:gd name="connsiteX6" fmla="*/ 25080 w 25272"/>
                <a:gd name="connsiteY6" fmla="*/ 120610 h 120656"/>
                <a:gd name="connsiteX7" fmla="*/ 11379 w 25272"/>
                <a:gd name="connsiteY7" fmla="*/ 85634 h 120656"/>
                <a:gd name="connsiteX8" fmla="*/ 1731 w 25272"/>
                <a:gd name="connsiteY8" fmla="*/ 61512 h 120656"/>
                <a:gd name="connsiteX9" fmla="*/ 7761 w 25272"/>
                <a:gd name="connsiteY9" fmla="*/ 44097 h 120656"/>
                <a:gd name="connsiteX10" fmla="*/ 5011 w 25272"/>
                <a:gd name="connsiteY10" fmla="*/ 43035 h 120656"/>
                <a:gd name="connsiteX11" fmla="*/ -103 w 25272"/>
                <a:gd name="connsiteY11" fmla="*/ 37053 h 120656"/>
                <a:gd name="connsiteX12" fmla="*/ 669 w 25272"/>
                <a:gd name="connsiteY12" fmla="*/ 30540 h 120656"/>
                <a:gd name="connsiteX13" fmla="*/ 3805 w 25272"/>
                <a:gd name="connsiteY13" fmla="*/ 8445 h 12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72" h="120656">
                  <a:moveTo>
                    <a:pt x="3805" y="8445"/>
                  </a:moveTo>
                  <a:cubicBezTo>
                    <a:pt x="7182" y="5888"/>
                    <a:pt x="10511" y="3138"/>
                    <a:pt x="14322" y="-46"/>
                  </a:cubicBezTo>
                  <a:lnTo>
                    <a:pt x="14322" y="340"/>
                  </a:lnTo>
                  <a:lnTo>
                    <a:pt x="15673" y="3138"/>
                  </a:lnTo>
                  <a:cubicBezTo>
                    <a:pt x="17989" y="30636"/>
                    <a:pt x="20208" y="58183"/>
                    <a:pt x="22331" y="85778"/>
                  </a:cubicBezTo>
                  <a:lnTo>
                    <a:pt x="25080" y="120610"/>
                  </a:lnTo>
                  <a:lnTo>
                    <a:pt x="25080" y="120610"/>
                  </a:lnTo>
                  <a:cubicBezTo>
                    <a:pt x="22847" y="108168"/>
                    <a:pt x="18191" y="96281"/>
                    <a:pt x="11379" y="85634"/>
                  </a:cubicBezTo>
                  <a:cubicBezTo>
                    <a:pt x="6555" y="78156"/>
                    <a:pt x="380" y="70196"/>
                    <a:pt x="1731" y="61512"/>
                  </a:cubicBezTo>
                  <a:cubicBezTo>
                    <a:pt x="2696" y="55482"/>
                    <a:pt x="7182" y="49934"/>
                    <a:pt x="7761" y="44097"/>
                  </a:cubicBezTo>
                  <a:cubicBezTo>
                    <a:pt x="6816" y="43822"/>
                    <a:pt x="5894" y="43469"/>
                    <a:pt x="5011" y="43035"/>
                  </a:cubicBezTo>
                  <a:cubicBezTo>
                    <a:pt x="2464" y="41954"/>
                    <a:pt x="568" y="39740"/>
                    <a:pt x="-103" y="37053"/>
                  </a:cubicBezTo>
                  <a:cubicBezTo>
                    <a:pt x="-349" y="34853"/>
                    <a:pt x="-83" y="32624"/>
                    <a:pt x="669" y="30540"/>
                  </a:cubicBezTo>
                  <a:cubicBezTo>
                    <a:pt x="2642" y="23337"/>
                    <a:pt x="3694" y="15913"/>
                    <a:pt x="3805" y="8445"/>
                  </a:cubicBezTo>
                  <a:close/>
                </a:path>
              </a:pathLst>
            </a:custGeom>
            <a:solidFill>
              <a:srgbClr val="021D44">
                <a:lumMod val="90000"/>
                <a:lumOff val="10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95" name="Freeform: Shape 994">
              <a:extLst>
                <a:ext uri="{FF2B5EF4-FFF2-40B4-BE49-F238E27FC236}">
                  <a16:creationId xmlns:a16="http://schemas.microsoft.com/office/drawing/2014/main" id="{64C2AE38-A0B2-4C8B-8C11-8E2560D96A67}"/>
                </a:ext>
              </a:extLst>
            </p:cNvPr>
            <p:cNvSpPr/>
            <p:nvPr/>
          </p:nvSpPr>
          <p:spPr>
            <a:xfrm>
              <a:off x="11476079" y="5121798"/>
              <a:ext cx="121524" cy="140436"/>
            </a:xfrm>
            <a:custGeom>
              <a:avLst/>
              <a:gdLst>
                <a:gd name="connsiteX0" fmla="*/ 114048 w 121524"/>
                <a:gd name="connsiteY0" fmla="*/ 80520 h 140436"/>
                <a:gd name="connsiteX1" fmla="*/ 121333 w 121524"/>
                <a:gd name="connsiteY1" fmla="*/ 127895 h 140436"/>
                <a:gd name="connsiteX2" fmla="*/ 72028 w 121524"/>
                <a:gd name="connsiteY2" fmla="*/ 133974 h 140436"/>
                <a:gd name="connsiteX3" fmla="*/ 19636 w 121524"/>
                <a:gd name="connsiteY3" fmla="*/ 140390 h 140436"/>
                <a:gd name="connsiteX4" fmla="*/ 14812 w 121524"/>
                <a:gd name="connsiteY4" fmla="*/ 110093 h 140436"/>
                <a:gd name="connsiteX5" fmla="*/ -192 w 121524"/>
                <a:gd name="connsiteY5" fmla="*/ 12304 h 140436"/>
                <a:gd name="connsiteX6" fmla="*/ 40139 w 121524"/>
                <a:gd name="connsiteY6" fmla="*/ 7480 h 140436"/>
                <a:gd name="connsiteX7" fmla="*/ 49499 w 121524"/>
                <a:gd name="connsiteY7" fmla="*/ 6322 h 140436"/>
                <a:gd name="connsiteX8" fmla="*/ 99479 w 121524"/>
                <a:gd name="connsiteY8" fmla="*/ 195 h 140436"/>
                <a:gd name="connsiteX9" fmla="*/ 101505 w 121524"/>
                <a:gd name="connsiteY9" fmla="*/ -46 h 140436"/>
                <a:gd name="connsiteX10" fmla="*/ 103193 w 121524"/>
                <a:gd name="connsiteY10" fmla="*/ 11050 h 140436"/>
                <a:gd name="connsiteX11" fmla="*/ 108693 w 121524"/>
                <a:gd name="connsiteY11" fmla="*/ 46750 h 140436"/>
                <a:gd name="connsiteX12" fmla="*/ 98128 w 121524"/>
                <a:gd name="connsiteY12" fmla="*/ 53359 h 140436"/>
                <a:gd name="connsiteX13" fmla="*/ 93641 w 121524"/>
                <a:gd name="connsiteY13" fmla="*/ 56109 h 140436"/>
                <a:gd name="connsiteX14" fmla="*/ 62283 w 121524"/>
                <a:gd name="connsiteY14" fmla="*/ 55578 h 140436"/>
                <a:gd name="connsiteX15" fmla="*/ 58954 w 121524"/>
                <a:gd name="connsiteY15" fmla="*/ 59486 h 140436"/>
                <a:gd name="connsiteX16" fmla="*/ 63296 w 121524"/>
                <a:gd name="connsiteY16" fmla="*/ 61802 h 140436"/>
                <a:gd name="connsiteX17" fmla="*/ 77287 w 121524"/>
                <a:gd name="connsiteY17" fmla="*/ 62863 h 140436"/>
                <a:gd name="connsiteX18" fmla="*/ 48341 w 121524"/>
                <a:gd name="connsiteY18" fmla="*/ 69135 h 140436"/>
                <a:gd name="connsiteX19" fmla="*/ 44626 w 121524"/>
                <a:gd name="connsiteY19" fmla="*/ 72174 h 140436"/>
                <a:gd name="connsiteX20" fmla="*/ 48871 w 121524"/>
                <a:gd name="connsiteY20" fmla="*/ 74393 h 140436"/>
                <a:gd name="connsiteX21" fmla="*/ 65950 w 121524"/>
                <a:gd name="connsiteY21" fmla="*/ 73573 h 140436"/>
                <a:gd name="connsiteX22" fmla="*/ 49209 w 121524"/>
                <a:gd name="connsiteY22" fmla="*/ 77191 h 140436"/>
                <a:gd name="connsiteX23" fmla="*/ 46749 w 121524"/>
                <a:gd name="connsiteY23" fmla="*/ 78542 h 140436"/>
                <a:gd name="connsiteX24" fmla="*/ 47762 w 121524"/>
                <a:gd name="connsiteY24" fmla="*/ 81581 h 140436"/>
                <a:gd name="connsiteX25" fmla="*/ 50271 w 121524"/>
                <a:gd name="connsiteY25" fmla="*/ 82305 h 140436"/>
                <a:gd name="connsiteX26" fmla="*/ 49981 w 121524"/>
                <a:gd name="connsiteY26" fmla="*/ 83367 h 140436"/>
                <a:gd name="connsiteX27" fmla="*/ 52104 w 121524"/>
                <a:gd name="connsiteY27" fmla="*/ 86551 h 140436"/>
                <a:gd name="connsiteX28" fmla="*/ 56012 w 121524"/>
                <a:gd name="connsiteY28" fmla="*/ 87419 h 140436"/>
                <a:gd name="connsiteX29" fmla="*/ 76467 w 121524"/>
                <a:gd name="connsiteY29" fmla="*/ 85923 h 140436"/>
                <a:gd name="connsiteX30" fmla="*/ 61994 w 121524"/>
                <a:gd name="connsiteY30" fmla="*/ 92436 h 140436"/>
                <a:gd name="connsiteX31" fmla="*/ 60450 w 121524"/>
                <a:gd name="connsiteY31" fmla="*/ 94559 h 140436"/>
                <a:gd name="connsiteX32" fmla="*/ 62621 w 121524"/>
                <a:gd name="connsiteY32" fmla="*/ 95090 h 140436"/>
                <a:gd name="connsiteX33" fmla="*/ 88720 w 121524"/>
                <a:gd name="connsiteY33" fmla="*/ 88528 h 140436"/>
                <a:gd name="connsiteX34" fmla="*/ 109658 w 121524"/>
                <a:gd name="connsiteY34" fmla="*/ 82064 h 140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21524" h="140436">
                  <a:moveTo>
                    <a:pt x="114048" y="80520"/>
                  </a:moveTo>
                  <a:lnTo>
                    <a:pt x="121333" y="127895"/>
                  </a:lnTo>
                  <a:lnTo>
                    <a:pt x="72028" y="133974"/>
                  </a:lnTo>
                  <a:lnTo>
                    <a:pt x="19636" y="140390"/>
                  </a:lnTo>
                  <a:lnTo>
                    <a:pt x="14812" y="110093"/>
                  </a:lnTo>
                  <a:lnTo>
                    <a:pt x="-192" y="12304"/>
                  </a:lnTo>
                  <a:lnTo>
                    <a:pt x="40139" y="7480"/>
                  </a:lnTo>
                  <a:lnTo>
                    <a:pt x="49499" y="6322"/>
                  </a:lnTo>
                  <a:lnTo>
                    <a:pt x="99479" y="195"/>
                  </a:lnTo>
                  <a:lnTo>
                    <a:pt x="101505" y="-46"/>
                  </a:lnTo>
                  <a:lnTo>
                    <a:pt x="103193" y="11050"/>
                  </a:lnTo>
                  <a:lnTo>
                    <a:pt x="108693" y="46750"/>
                  </a:lnTo>
                  <a:cubicBezTo>
                    <a:pt x="105172" y="49017"/>
                    <a:pt x="101698" y="51236"/>
                    <a:pt x="98128" y="53359"/>
                  </a:cubicBezTo>
                  <a:cubicBezTo>
                    <a:pt x="96618" y="54324"/>
                    <a:pt x="95122" y="55241"/>
                    <a:pt x="93641" y="56109"/>
                  </a:cubicBezTo>
                  <a:cubicBezTo>
                    <a:pt x="83269" y="57460"/>
                    <a:pt x="72270" y="52250"/>
                    <a:pt x="62283" y="55578"/>
                  </a:cubicBezTo>
                  <a:cubicBezTo>
                    <a:pt x="60498" y="56206"/>
                    <a:pt x="58520" y="57653"/>
                    <a:pt x="58954" y="59486"/>
                  </a:cubicBezTo>
                  <a:cubicBezTo>
                    <a:pt x="59389" y="61319"/>
                    <a:pt x="61559" y="61657"/>
                    <a:pt x="63296" y="61802"/>
                  </a:cubicBezTo>
                  <a:lnTo>
                    <a:pt x="77287" y="62863"/>
                  </a:lnTo>
                  <a:lnTo>
                    <a:pt x="48341" y="69135"/>
                  </a:lnTo>
                  <a:cubicBezTo>
                    <a:pt x="46604" y="69473"/>
                    <a:pt x="44481" y="70437"/>
                    <a:pt x="44626" y="72174"/>
                  </a:cubicBezTo>
                  <a:cubicBezTo>
                    <a:pt x="44771" y="73911"/>
                    <a:pt x="47087" y="74393"/>
                    <a:pt x="48871" y="74393"/>
                  </a:cubicBezTo>
                  <a:cubicBezTo>
                    <a:pt x="54564" y="74393"/>
                    <a:pt x="60257" y="74104"/>
                    <a:pt x="65950" y="73573"/>
                  </a:cubicBezTo>
                  <a:lnTo>
                    <a:pt x="49209" y="77191"/>
                  </a:lnTo>
                  <a:cubicBezTo>
                    <a:pt x="48249" y="77312"/>
                    <a:pt x="47367" y="77794"/>
                    <a:pt x="46749" y="78542"/>
                  </a:cubicBezTo>
                  <a:cubicBezTo>
                    <a:pt x="46242" y="79666"/>
                    <a:pt x="46686" y="80988"/>
                    <a:pt x="47762" y="81581"/>
                  </a:cubicBezTo>
                  <a:cubicBezTo>
                    <a:pt x="48529" y="82020"/>
                    <a:pt x="49388" y="82271"/>
                    <a:pt x="50271" y="82305"/>
                  </a:cubicBezTo>
                  <a:cubicBezTo>
                    <a:pt x="50083" y="82628"/>
                    <a:pt x="49981" y="82995"/>
                    <a:pt x="49981" y="83367"/>
                  </a:cubicBezTo>
                  <a:cubicBezTo>
                    <a:pt x="50034" y="84741"/>
                    <a:pt x="50854" y="85972"/>
                    <a:pt x="52104" y="86551"/>
                  </a:cubicBezTo>
                  <a:cubicBezTo>
                    <a:pt x="53329" y="87110"/>
                    <a:pt x="54661" y="87404"/>
                    <a:pt x="56012" y="87419"/>
                  </a:cubicBezTo>
                  <a:cubicBezTo>
                    <a:pt x="62862" y="87670"/>
                    <a:pt x="69722" y="87168"/>
                    <a:pt x="76467" y="85923"/>
                  </a:cubicBezTo>
                  <a:lnTo>
                    <a:pt x="61994" y="92436"/>
                  </a:lnTo>
                  <a:cubicBezTo>
                    <a:pt x="61077" y="92870"/>
                    <a:pt x="60016" y="93642"/>
                    <a:pt x="60450" y="94559"/>
                  </a:cubicBezTo>
                  <a:cubicBezTo>
                    <a:pt x="60884" y="95475"/>
                    <a:pt x="61801" y="95234"/>
                    <a:pt x="62621" y="95090"/>
                  </a:cubicBezTo>
                  <a:cubicBezTo>
                    <a:pt x="71503" y="93710"/>
                    <a:pt x="80239" y="91510"/>
                    <a:pt x="88720" y="88528"/>
                  </a:cubicBezTo>
                  <a:cubicBezTo>
                    <a:pt x="95764" y="86551"/>
                    <a:pt x="102759" y="84380"/>
                    <a:pt x="109658" y="82064"/>
                  </a:cubicBezTo>
                  <a:close/>
                </a:path>
              </a:pathLst>
            </a:custGeom>
            <a:solidFill>
              <a:srgbClr val="FFFFF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96" name="Freeform: Shape 995">
              <a:extLst>
                <a:ext uri="{FF2B5EF4-FFF2-40B4-BE49-F238E27FC236}">
                  <a16:creationId xmlns:a16="http://schemas.microsoft.com/office/drawing/2014/main" id="{DA0FD655-E649-4C2A-AA49-127122546A1E}"/>
                </a:ext>
              </a:extLst>
            </p:cNvPr>
            <p:cNvSpPr/>
            <p:nvPr/>
          </p:nvSpPr>
          <p:spPr>
            <a:xfrm>
              <a:off x="11212092" y="5178629"/>
              <a:ext cx="19635" cy="5125"/>
            </a:xfrm>
            <a:custGeom>
              <a:avLst/>
              <a:gdLst>
                <a:gd name="connsiteX0" fmla="*/ 339 w 19635"/>
                <a:gd name="connsiteY0" fmla="*/ 1304 h 5125"/>
                <a:gd name="connsiteX1" fmla="*/ 17224 w 19635"/>
                <a:gd name="connsiteY1" fmla="*/ 388 h 5125"/>
                <a:gd name="connsiteX2" fmla="*/ 17899 w 19635"/>
                <a:gd name="connsiteY2" fmla="*/ -46 h 5125"/>
                <a:gd name="connsiteX3" fmla="*/ 19443 w 19635"/>
                <a:gd name="connsiteY3" fmla="*/ 1787 h 5125"/>
                <a:gd name="connsiteX4" fmla="*/ 1256 w 19635"/>
                <a:gd name="connsiteY4" fmla="*/ 4682 h 5125"/>
                <a:gd name="connsiteX5" fmla="*/ 98 w 19635"/>
                <a:gd name="connsiteY5" fmla="*/ 4392 h 5125"/>
                <a:gd name="connsiteX6" fmla="*/ 98 w 19635"/>
                <a:gd name="connsiteY6" fmla="*/ 1691 h 5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35" h="5125">
                  <a:moveTo>
                    <a:pt x="339" y="1304"/>
                  </a:moveTo>
                  <a:cubicBezTo>
                    <a:pt x="5810" y="3611"/>
                    <a:pt x="12038" y="3273"/>
                    <a:pt x="17224" y="388"/>
                  </a:cubicBezTo>
                  <a:cubicBezTo>
                    <a:pt x="17475" y="292"/>
                    <a:pt x="17706" y="142"/>
                    <a:pt x="17899" y="-46"/>
                  </a:cubicBezTo>
                  <a:cubicBezTo>
                    <a:pt x="18715" y="229"/>
                    <a:pt x="19308" y="938"/>
                    <a:pt x="19443" y="1787"/>
                  </a:cubicBezTo>
                  <a:cubicBezTo>
                    <a:pt x="13857" y="4706"/>
                    <a:pt x="7474" y="5724"/>
                    <a:pt x="1256" y="4682"/>
                  </a:cubicBezTo>
                  <a:lnTo>
                    <a:pt x="98" y="4392"/>
                  </a:lnTo>
                  <a:cubicBezTo>
                    <a:pt x="-288" y="3534"/>
                    <a:pt x="-288" y="2549"/>
                    <a:pt x="98" y="1691"/>
                  </a:cubicBezTo>
                  <a:close/>
                </a:path>
              </a:pathLst>
            </a:custGeom>
            <a:solidFill>
              <a:srgbClr val="F2A68E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id="{318E2F0F-7B07-4CEF-B6DA-2837C732CFB7}"/>
                </a:ext>
              </a:extLst>
            </p:cNvPr>
            <p:cNvSpPr/>
            <p:nvPr/>
          </p:nvSpPr>
          <p:spPr>
            <a:xfrm>
              <a:off x="11462184" y="5039158"/>
              <a:ext cx="8008" cy="8490"/>
            </a:xfrm>
            <a:custGeom>
              <a:avLst/>
              <a:gdLst>
                <a:gd name="connsiteX0" fmla="*/ -192 w 8008"/>
                <a:gd name="connsiteY0" fmla="*/ 4248 h 8490"/>
                <a:gd name="connsiteX1" fmla="*/ 7817 w 8008"/>
                <a:gd name="connsiteY1" fmla="*/ -46 h 8490"/>
                <a:gd name="connsiteX2" fmla="*/ 1835 w 8008"/>
                <a:gd name="connsiteY2" fmla="*/ 8445 h 8490"/>
                <a:gd name="connsiteX3" fmla="*/ -192 w 8008"/>
                <a:gd name="connsiteY3" fmla="*/ 4248 h 8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08" h="8490">
                  <a:moveTo>
                    <a:pt x="-192" y="4248"/>
                  </a:moveTo>
                  <a:cubicBezTo>
                    <a:pt x="2616" y="3085"/>
                    <a:pt x="5298" y="1647"/>
                    <a:pt x="7817" y="-46"/>
                  </a:cubicBezTo>
                  <a:cubicBezTo>
                    <a:pt x="6196" y="3032"/>
                    <a:pt x="4189" y="5883"/>
                    <a:pt x="1835" y="8445"/>
                  </a:cubicBezTo>
                  <a:cubicBezTo>
                    <a:pt x="1159" y="7046"/>
                    <a:pt x="532" y="5647"/>
                    <a:pt x="-192" y="4248"/>
                  </a:cubicBezTo>
                  <a:close/>
                </a:path>
              </a:pathLst>
            </a:custGeom>
            <a:solidFill>
              <a:srgbClr val="F2A68E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id="{E09E07E7-7E47-44E7-8642-AE95855D52C2}"/>
                </a:ext>
              </a:extLst>
            </p:cNvPr>
            <p:cNvSpPr/>
            <p:nvPr/>
          </p:nvSpPr>
          <p:spPr>
            <a:xfrm>
              <a:off x="11404111" y="4947083"/>
              <a:ext cx="89164" cy="66264"/>
            </a:xfrm>
            <a:custGeom>
              <a:avLst/>
              <a:gdLst>
                <a:gd name="connsiteX0" fmla="*/ 14028 w 89164"/>
                <a:gd name="connsiteY0" fmla="*/ 39782 h 66264"/>
                <a:gd name="connsiteX1" fmla="*/ 1389 w 89164"/>
                <a:gd name="connsiteY1" fmla="*/ 50491 h 66264"/>
                <a:gd name="connsiteX2" fmla="*/ 665 w 89164"/>
                <a:gd name="connsiteY2" fmla="*/ 33799 h 66264"/>
                <a:gd name="connsiteX3" fmla="*/ 33711 w 89164"/>
                <a:gd name="connsiteY3" fmla="*/ 2586 h 66264"/>
                <a:gd name="connsiteX4" fmla="*/ 73946 w 89164"/>
                <a:gd name="connsiteY4" fmla="*/ 8520 h 66264"/>
                <a:gd name="connsiteX5" fmla="*/ 87937 w 89164"/>
                <a:gd name="connsiteY5" fmla="*/ 34330 h 66264"/>
                <a:gd name="connsiteX6" fmla="*/ 87647 w 89164"/>
                <a:gd name="connsiteY6" fmla="*/ 64193 h 66264"/>
                <a:gd name="connsiteX7" fmla="*/ 87358 w 89164"/>
                <a:gd name="connsiteY7" fmla="*/ 66219 h 66264"/>
                <a:gd name="connsiteX8" fmla="*/ 75201 w 89164"/>
                <a:gd name="connsiteY8" fmla="*/ 64675 h 66264"/>
                <a:gd name="connsiteX9" fmla="*/ 59763 w 89164"/>
                <a:gd name="connsiteY9" fmla="*/ 60815 h 66264"/>
                <a:gd name="connsiteX10" fmla="*/ 64105 w 89164"/>
                <a:gd name="connsiteY10" fmla="*/ 54640 h 66264"/>
                <a:gd name="connsiteX11" fmla="*/ 63092 w 89164"/>
                <a:gd name="connsiteY11" fmla="*/ 42965 h 66264"/>
                <a:gd name="connsiteX12" fmla="*/ 50596 w 89164"/>
                <a:gd name="connsiteY12" fmla="*/ 41856 h 66264"/>
                <a:gd name="connsiteX13" fmla="*/ 46255 w 89164"/>
                <a:gd name="connsiteY13" fmla="*/ 53048 h 66264"/>
                <a:gd name="connsiteX14" fmla="*/ 42395 w 89164"/>
                <a:gd name="connsiteY14" fmla="*/ 50588 h 66264"/>
                <a:gd name="connsiteX15" fmla="*/ 38729 w 89164"/>
                <a:gd name="connsiteY15" fmla="*/ 46777 h 66264"/>
                <a:gd name="connsiteX16" fmla="*/ 25317 w 89164"/>
                <a:gd name="connsiteY16" fmla="*/ 44075 h 66264"/>
                <a:gd name="connsiteX17" fmla="*/ 14028 w 89164"/>
                <a:gd name="connsiteY17" fmla="*/ 39782 h 6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9164" h="66264">
                  <a:moveTo>
                    <a:pt x="14028" y="39782"/>
                  </a:moveTo>
                  <a:cubicBezTo>
                    <a:pt x="10106" y="43679"/>
                    <a:pt x="5880" y="47259"/>
                    <a:pt x="1389" y="50491"/>
                  </a:cubicBezTo>
                  <a:cubicBezTo>
                    <a:pt x="-435" y="45107"/>
                    <a:pt x="-686" y="39318"/>
                    <a:pt x="665" y="33799"/>
                  </a:cubicBezTo>
                  <a:cubicBezTo>
                    <a:pt x="3608" y="16094"/>
                    <a:pt x="20300" y="7169"/>
                    <a:pt x="33711" y="2586"/>
                  </a:cubicBezTo>
                  <a:cubicBezTo>
                    <a:pt x="47258" y="-2427"/>
                    <a:pt x="62426" y="-188"/>
                    <a:pt x="73946" y="8520"/>
                  </a:cubicBezTo>
                  <a:cubicBezTo>
                    <a:pt x="81468" y="15240"/>
                    <a:pt x="86412" y="24363"/>
                    <a:pt x="87937" y="34330"/>
                  </a:cubicBezTo>
                  <a:cubicBezTo>
                    <a:pt x="89408" y="44239"/>
                    <a:pt x="89312" y="54317"/>
                    <a:pt x="87647" y="64193"/>
                  </a:cubicBezTo>
                  <a:lnTo>
                    <a:pt x="87358" y="66219"/>
                  </a:lnTo>
                  <a:cubicBezTo>
                    <a:pt x="83354" y="65389"/>
                    <a:pt x="79287" y="64873"/>
                    <a:pt x="75201" y="64675"/>
                  </a:cubicBezTo>
                  <a:cubicBezTo>
                    <a:pt x="69831" y="64545"/>
                    <a:pt x="64558" y="63228"/>
                    <a:pt x="59763" y="60815"/>
                  </a:cubicBezTo>
                  <a:cubicBezTo>
                    <a:pt x="61582" y="59045"/>
                    <a:pt x="63053" y="56951"/>
                    <a:pt x="64105" y="54640"/>
                  </a:cubicBezTo>
                  <a:cubicBezTo>
                    <a:pt x="66005" y="50872"/>
                    <a:pt x="65615" y="46352"/>
                    <a:pt x="63092" y="42965"/>
                  </a:cubicBezTo>
                  <a:cubicBezTo>
                    <a:pt x="59767" y="39569"/>
                    <a:pt x="54466" y="39096"/>
                    <a:pt x="50596" y="41856"/>
                  </a:cubicBezTo>
                  <a:cubicBezTo>
                    <a:pt x="47215" y="44514"/>
                    <a:pt x="45545" y="48803"/>
                    <a:pt x="46255" y="53048"/>
                  </a:cubicBezTo>
                  <a:cubicBezTo>
                    <a:pt x="44759" y="52619"/>
                    <a:pt x="43418" y="51765"/>
                    <a:pt x="42395" y="50588"/>
                  </a:cubicBezTo>
                  <a:cubicBezTo>
                    <a:pt x="41286" y="49213"/>
                    <a:pt x="40060" y="47939"/>
                    <a:pt x="38729" y="46777"/>
                  </a:cubicBezTo>
                  <a:cubicBezTo>
                    <a:pt x="35014" y="43979"/>
                    <a:pt x="29900" y="44654"/>
                    <a:pt x="25317" y="44075"/>
                  </a:cubicBezTo>
                  <a:cubicBezTo>
                    <a:pt x="21245" y="43641"/>
                    <a:pt x="17357" y="42160"/>
                    <a:pt x="14028" y="39782"/>
                  </a:cubicBezTo>
                  <a:close/>
                </a:path>
              </a:pathLst>
            </a:custGeom>
            <a:solidFill>
              <a:srgbClr val="00000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99" name="Freeform: Shape 998">
              <a:extLst>
                <a:ext uri="{FF2B5EF4-FFF2-40B4-BE49-F238E27FC236}">
                  <a16:creationId xmlns:a16="http://schemas.microsoft.com/office/drawing/2014/main" id="{AB1CCC08-ADCB-42CB-8D62-3C2C2F707D12}"/>
                </a:ext>
              </a:extLst>
            </p:cNvPr>
            <p:cNvSpPr/>
            <p:nvPr/>
          </p:nvSpPr>
          <p:spPr>
            <a:xfrm>
              <a:off x="11406174" y="4986524"/>
              <a:ext cx="85680" cy="65610"/>
            </a:xfrm>
            <a:custGeom>
              <a:avLst/>
              <a:gdLst>
                <a:gd name="connsiteX0" fmla="*/ 43999 w 85680"/>
                <a:gd name="connsiteY0" fmla="*/ 13751 h 65610"/>
                <a:gd name="connsiteX1" fmla="*/ 48341 w 85680"/>
                <a:gd name="connsiteY1" fmla="*/ 2559 h 65610"/>
                <a:gd name="connsiteX2" fmla="*/ 61029 w 85680"/>
                <a:gd name="connsiteY2" fmla="*/ 3524 h 65610"/>
                <a:gd name="connsiteX3" fmla="*/ 62235 w 85680"/>
                <a:gd name="connsiteY3" fmla="*/ 15054 h 65610"/>
                <a:gd name="connsiteX4" fmla="*/ 57893 w 85680"/>
                <a:gd name="connsiteY4" fmla="*/ 21229 h 65610"/>
                <a:gd name="connsiteX5" fmla="*/ 73331 w 85680"/>
                <a:gd name="connsiteY5" fmla="*/ 25088 h 65610"/>
                <a:gd name="connsiteX6" fmla="*/ 85488 w 85680"/>
                <a:gd name="connsiteY6" fmla="*/ 26632 h 65610"/>
                <a:gd name="connsiteX7" fmla="*/ 84427 w 85680"/>
                <a:gd name="connsiteY7" fmla="*/ 39561 h 65610"/>
                <a:gd name="connsiteX8" fmla="*/ 85102 w 85680"/>
                <a:gd name="connsiteY8" fmla="*/ 44965 h 65610"/>
                <a:gd name="connsiteX9" fmla="*/ 80278 w 85680"/>
                <a:gd name="connsiteY9" fmla="*/ 52491 h 65610"/>
                <a:gd name="connsiteX10" fmla="*/ 72607 w 85680"/>
                <a:gd name="connsiteY10" fmla="*/ 60306 h 65610"/>
                <a:gd name="connsiteX11" fmla="*/ 70436 w 85680"/>
                <a:gd name="connsiteY11" fmla="*/ 65565 h 65610"/>
                <a:gd name="connsiteX12" fmla="*/ 58520 w 85680"/>
                <a:gd name="connsiteY12" fmla="*/ 62236 h 65610"/>
                <a:gd name="connsiteX13" fmla="*/ 58520 w 85680"/>
                <a:gd name="connsiteY13" fmla="*/ 61850 h 65610"/>
                <a:gd name="connsiteX14" fmla="*/ 58086 w 85680"/>
                <a:gd name="connsiteY14" fmla="*/ 60933 h 65610"/>
                <a:gd name="connsiteX15" fmla="*/ 64068 w 85680"/>
                <a:gd name="connsiteY15" fmla="*/ 52443 h 65610"/>
                <a:gd name="connsiteX16" fmla="*/ 56060 w 85680"/>
                <a:gd name="connsiteY16" fmla="*/ 56736 h 65610"/>
                <a:gd name="connsiteX17" fmla="*/ 44723 w 85680"/>
                <a:gd name="connsiteY17" fmla="*/ 59486 h 65610"/>
                <a:gd name="connsiteX18" fmla="*/ 17948 w 85680"/>
                <a:gd name="connsiteY18" fmla="*/ 48776 h 65610"/>
                <a:gd name="connsiteX19" fmla="*/ 12593 w 85680"/>
                <a:gd name="connsiteY19" fmla="*/ 44868 h 65610"/>
                <a:gd name="connsiteX20" fmla="*/ 9939 w 85680"/>
                <a:gd name="connsiteY20" fmla="*/ 44868 h 65610"/>
                <a:gd name="connsiteX21" fmla="*/ 7624 w 85680"/>
                <a:gd name="connsiteY21" fmla="*/ 42408 h 65610"/>
                <a:gd name="connsiteX22" fmla="*/ 7624 w 85680"/>
                <a:gd name="connsiteY22" fmla="*/ 38838 h 65610"/>
                <a:gd name="connsiteX23" fmla="*/ 1786 w 85680"/>
                <a:gd name="connsiteY23" fmla="*/ 16550 h 65610"/>
                <a:gd name="connsiteX24" fmla="*/ -192 w 85680"/>
                <a:gd name="connsiteY24" fmla="*/ 10664 h 65610"/>
                <a:gd name="connsiteX25" fmla="*/ 12448 w 85680"/>
                <a:gd name="connsiteY25" fmla="*/ -46 h 65610"/>
                <a:gd name="connsiteX26" fmla="*/ 23544 w 85680"/>
                <a:gd name="connsiteY26" fmla="*/ 4392 h 65610"/>
                <a:gd name="connsiteX27" fmla="*/ 36956 w 85680"/>
                <a:gd name="connsiteY27" fmla="*/ 7094 h 65610"/>
                <a:gd name="connsiteX28" fmla="*/ 40622 w 85680"/>
                <a:gd name="connsiteY28" fmla="*/ 10905 h 65610"/>
                <a:gd name="connsiteX29" fmla="*/ 43999 w 85680"/>
                <a:gd name="connsiteY29" fmla="*/ 13751 h 65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5680" h="65610">
                  <a:moveTo>
                    <a:pt x="43999" y="13751"/>
                  </a:moveTo>
                  <a:cubicBezTo>
                    <a:pt x="43290" y="9506"/>
                    <a:pt x="44959" y="5217"/>
                    <a:pt x="48341" y="2559"/>
                  </a:cubicBezTo>
                  <a:cubicBezTo>
                    <a:pt x="52215" y="-350"/>
                    <a:pt x="57642" y="65"/>
                    <a:pt x="61029" y="3524"/>
                  </a:cubicBezTo>
                  <a:cubicBezTo>
                    <a:pt x="63557" y="6838"/>
                    <a:pt x="64020" y="11286"/>
                    <a:pt x="62235" y="15054"/>
                  </a:cubicBezTo>
                  <a:cubicBezTo>
                    <a:pt x="61183" y="17365"/>
                    <a:pt x="59712" y="19458"/>
                    <a:pt x="57893" y="21229"/>
                  </a:cubicBezTo>
                  <a:cubicBezTo>
                    <a:pt x="62688" y="23641"/>
                    <a:pt x="67962" y="24958"/>
                    <a:pt x="73331" y="25088"/>
                  </a:cubicBezTo>
                  <a:cubicBezTo>
                    <a:pt x="77417" y="25286"/>
                    <a:pt x="81484" y="25802"/>
                    <a:pt x="85488" y="26632"/>
                  </a:cubicBezTo>
                  <a:cubicBezTo>
                    <a:pt x="84726" y="30897"/>
                    <a:pt x="84369" y="35229"/>
                    <a:pt x="84427" y="39561"/>
                  </a:cubicBezTo>
                  <a:cubicBezTo>
                    <a:pt x="84480" y="41380"/>
                    <a:pt x="84707" y="43189"/>
                    <a:pt x="85102" y="44965"/>
                  </a:cubicBezTo>
                  <a:cubicBezTo>
                    <a:pt x="84224" y="47874"/>
                    <a:pt x="82550" y="50479"/>
                    <a:pt x="80278" y="52491"/>
                  </a:cubicBezTo>
                  <a:cubicBezTo>
                    <a:pt x="77485" y="54850"/>
                    <a:pt x="74913" y="57469"/>
                    <a:pt x="72607" y="60306"/>
                  </a:cubicBezTo>
                  <a:cubicBezTo>
                    <a:pt x="71503" y="61879"/>
                    <a:pt x="70764" y="63674"/>
                    <a:pt x="70436" y="65565"/>
                  </a:cubicBezTo>
                  <a:cubicBezTo>
                    <a:pt x="67267" y="62545"/>
                    <a:pt x="62799" y="61295"/>
                    <a:pt x="58520" y="62236"/>
                  </a:cubicBezTo>
                  <a:lnTo>
                    <a:pt x="58520" y="61850"/>
                  </a:lnTo>
                  <a:lnTo>
                    <a:pt x="58086" y="60933"/>
                  </a:lnTo>
                  <a:cubicBezTo>
                    <a:pt x="60440" y="58372"/>
                    <a:pt x="62447" y="55520"/>
                    <a:pt x="64068" y="52443"/>
                  </a:cubicBezTo>
                  <a:cubicBezTo>
                    <a:pt x="61550" y="54136"/>
                    <a:pt x="58868" y="55573"/>
                    <a:pt x="56060" y="56736"/>
                  </a:cubicBezTo>
                  <a:cubicBezTo>
                    <a:pt x="52437" y="58203"/>
                    <a:pt x="48616" y="59129"/>
                    <a:pt x="44723" y="59486"/>
                  </a:cubicBezTo>
                  <a:cubicBezTo>
                    <a:pt x="34587" y="60475"/>
                    <a:pt x="24605" y="56480"/>
                    <a:pt x="17948" y="48776"/>
                  </a:cubicBezTo>
                  <a:cubicBezTo>
                    <a:pt x="16500" y="47039"/>
                    <a:pt x="14908" y="44820"/>
                    <a:pt x="12593" y="44868"/>
                  </a:cubicBezTo>
                  <a:cubicBezTo>
                    <a:pt x="11710" y="44941"/>
                    <a:pt x="10822" y="44941"/>
                    <a:pt x="9939" y="44868"/>
                  </a:cubicBezTo>
                  <a:cubicBezTo>
                    <a:pt x="8767" y="44550"/>
                    <a:pt x="7870" y="43599"/>
                    <a:pt x="7624" y="42408"/>
                  </a:cubicBezTo>
                  <a:cubicBezTo>
                    <a:pt x="7431" y="41226"/>
                    <a:pt x="7431" y="40020"/>
                    <a:pt x="7624" y="38838"/>
                  </a:cubicBezTo>
                  <a:cubicBezTo>
                    <a:pt x="7016" y="31119"/>
                    <a:pt x="5043" y="23574"/>
                    <a:pt x="1786" y="16550"/>
                  </a:cubicBezTo>
                  <a:cubicBezTo>
                    <a:pt x="1063" y="14620"/>
                    <a:pt x="387" y="12642"/>
                    <a:pt x="-192" y="10664"/>
                  </a:cubicBezTo>
                  <a:cubicBezTo>
                    <a:pt x="4300" y="7431"/>
                    <a:pt x="8526" y="3852"/>
                    <a:pt x="12448" y="-46"/>
                  </a:cubicBezTo>
                  <a:cubicBezTo>
                    <a:pt x="15709" y="2352"/>
                    <a:pt x="19530" y="3881"/>
                    <a:pt x="23544" y="4392"/>
                  </a:cubicBezTo>
                  <a:cubicBezTo>
                    <a:pt x="28368" y="4971"/>
                    <a:pt x="33192" y="4392"/>
                    <a:pt x="36956" y="7094"/>
                  </a:cubicBezTo>
                  <a:cubicBezTo>
                    <a:pt x="38287" y="8257"/>
                    <a:pt x="39512" y="9530"/>
                    <a:pt x="40622" y="10905"/>
                  </a:cubicBezTo>
                  <a:cubicBezTo>
                    <a:pt x="41461" y="12150"/>
                    <a:pt x="42629" y="13134"/>
                    <a:pt x="43999" y="13751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00" name="Freeform: Shape 999">
              <a:extLst>
                <a:ext uri="{FF2B5EF4-FFF2-40B4-BE49-F238E27FC236}">
                  <a16:creationId xmlns:a16="http://schemas.microsoft.com/office/drawing/2014/main" id="{F1BF2698-21E9-4554-ACE3-57D4DB90AB81}"/>
                </a:ext>
              </a:extLst>
            </p:cNvPr>
            <p:cNvSpPr/>
            <p:nvPr/>
          </p:nvSpPr>
          <p:spPr>
            <a:xfrm>
              <a:off x="11216482" y="5184032"/>
              <a:ext cx="17705" cy="8424"/>
            </a:xfrm>
            <a:custGeom>
              <a:avLst/>
              <a:gdLst>
                <a:gd name="connsiteX0" fmla="*/ 17513 w 17705"/>
                <a:gd name="connsiteY0" fmla="*/ 2221 h 8424"/>
                <a:gd name="connsiteX1" fmla="*/ 15439 w 17705"/>
                <a:gd name="connsiteY1" fmla="*/ 6225 h 8424"/>
                <a:gd name="connsiteX2" fmla="*/ 15101 w 17705"/>
                <a:gd name="connsiteY2" fmla="*/ 6225 h 8424"/>
                <a:gd name="connsiteX3" fmla="*/ 11146 w 17705"/>
                <a:gd name="connsiteY3" fmla="*/ 7818 h 8424"/>
                <a:gd name="connsiteX4" fmla="*/ 3668 w 17705"/>
                <a:gd name="connsiteY4" fmla="*/ 7818 h 8424"/>
                <a:gd name="connsiteX5" fmla="*/ -192 w 17705"/>
                <a:gd name="connsiteY5" fmla="*/ 4006 h 8424"/>
                <a:gd name="connsiteX6" fmla="*/ 16404 w 17705"/>
                <a:gd name="connsiteY6" fmla="*/ -46 h 8424"/>
                <a:gd name="connsiteX7" fmla="*/ 17513 w 17705"/>
                <a:gd name="connsiteY7" fmla="*/ 2221 h 8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05" h="8424">
                  <a:moveTo>
                    <a:pt x="17513" y="2221"/>
                  </a:moveTo>
                  <a:cubicBezTo>
                    <a:pt x="17528" y="3818"/>
                    <a:pt x="16751" y="5313"/>
                    <a:pt x="15439" y="6225"/>
                  </a:cubicBezTo>
                  <a:lnTo>
                    <a:pt x="15101" y="6225"/>
                  </a:lnTo>
                  <a:cubicBezTo>
                    <a:pt x="13895" y="7002"/>
                    <a:pt x="12554" y="7542"/>
                    <a:pt x="11146" y="7818"/>
                  </a:cubicBezTo>
                  <a:cubicBezTo>
                    <a:pt x="8709" y="8565"/>
                    <a:pt x="6104" y="8565"/>
                    <a:pt x="3668" y="7818"/>
                  </a:cubicBezTo>
                  <a:cubicBezTo>
                    <a:pt x="1863" y="7209"/>
                    <a:pt x="440" y="5806"/>
                    <a:pt x="-192" y="4006"/>
                  </a:cubicBezTo>
                  <a:cubicBezTo>
                    <a:pt x="5665" y="5058"/>
                    <a:pt x="11691" y="3587"/>
                    <a:pt x="16404" y="-46"/>
                  </a:cubicBezTo>
                  <a:cubicBezTo>
                    <a:pt x="17118" y="484"/>
                    <a:pt x="17533" y="1329"/>
                    <a:pt x="17513" y="2221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id="{2B02FD64-7F01-4471-905E-257E6EE92872}"/>
                </a:ext>
              </a:extLst>
            </p:cNvPr>
            <p:cNvSpPr/>
            <p:nvPr/>
          </p:nvSpPr>
          <p:spPr>
            <a:xfrm>
              <a:off x="11212236" y="5180462"/>
              <a:ext cx="19498" cy="5930"/>
            </a:xfrm>
            <a:custGeom>
              <a:avLst/>
              <a:gdLst>
                <a:gd name="connsiteX0" fmla="*/ 1111 w 19498"/>
                <a:gd name="connsiteY0" fmla="*/ 2848 h 5930"/>
                <a:gd name="connsiteX1" fmla="*/ 19299 w 19498"/>
                <a:gd name="connsiteY1" fmla="*/ -46 h 5930"/>
                <a:gd name="connsiteX2" fmla="*/ 19299 w 19498"/>
                <a:gd name="connsiteY2" fmla="*/ -46 h 5930"/>
                <a:gd name="connsiteX3" fmla="*/ 18189 w 19498"/>
                <a:gd name="connsiteY3" fmla="*/ 2752 h 5930"/>
                <a:gd name="connsiteX4" fmla="*/ 15536 w 19498"/>
                <a:gd name="connsiteY4" fmla="*/ 4392 h 5930"/>
                <a:gd name="connsiteX5" fmla="*/ 5887 w 19498"/>
                <a:gd name="connsiteY5" fmla="*/ 5791 h 5930"/>
                <a:gd name="connsiteX6" fmla="*/ 1063 w 19498"/>
                <a:gd name="connsiteY6" fmla="*/ 4151 h 5930"/>
                <a:gd name="connsiteX7" fmla="*/ -192 w 19498"/>
                <a:gd name="connsiteY7" fmla="*/ 2414 h 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498" h="5930">
                  <a:moveTo>
                    <a:pt x="1111" y="2848"/>
                  </a:moveTo>
                  <a:cubicBezTo>
                    <a:pt x="7325" y="3890"/>
                    <a:pt x="13712" y="2872"/>
                    <a:pt x="19299" y="-46"/>
                  </a:cubicBezTo>
                  <a:lnTo>
                    <a:pt x="19299" y="-46"/>
                  </a:lnTo>
                  <a:cubicBezTo>
                    <a:pt x="19371" y="1005"/>
                    <a:pt x="18966" y="2038"/>
                    <a:pt x="18189" y="2752"/>
                  </a:cubicBezTo>
                  <a:cubicBezTo>
                    <a:pt x="17436" y="3485"/>
                    <a:pt x="16529" y="4045"/>
                    <a:pt x="15536" y="4392"/>
                  </a:cubicBezTo>
                  <a:cubicBezTo>
                    <a:pt x="12477" y="5627"/>
                    <a:pt x="9167" y="6105"/>
                    <a:pt x="5887" y="5791"/>
                  </a:cubicBezTo>
                  <a:cubicBezTo>
                    <a:pt x="4150" y="5753"/>
                    <a:pt x="2467" y="5179"/>
                    <a:pt x="1063" y="4151"/>
                  </a:cubicBezTo>
                  <a:cubicBezTo>
                    <a:pt x="484" y="3707"/>
                    <a:pt x="49" y="3104"/>
                    <a:pt x="-192" y="2414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id="{11B32AC3-B24E-4FA9-A246-A700E2649730}"/>
                </a:ext>
              </a:extLst>
            </p:cNvPr>
            <p:cNvSpPr/>
            <p:nvPr/>
          </p:nvSpPr>
          <p:spPr>
            <a:xfrm>
              <a:off x="11227481" y="5171424"/>
              <a:ext cx="14340" cy="19169"/>
            </a:xfrm>
            <a:custGeom>
              <a:avLst/>
              <a:gdLst>
                <a:gd name="connsiteX0" fmla="*/ 9312 w 14340"/>
                <a:gd name="connsiteY0" fmla="*/ 356 h 19169"/>
                <a:gd name="connsiteX1" fmla="*/ 14136 w 14340"/>
                <a:gd name="connsiteY1" fmla="*/ 356 h 19169"/>
                <a:gd name="connsiteX2" fmla="*/ 13461 w 14340"/>
                <a:gd name="connsiteY2" fmla="*/ 2527 h 19169"/>
                <a:gd name="connsiteX3" fmla="*/ 10711 w 14340"/>
                <a:gd name="connsiteY3" fmla="*/ 3637 h 19169"/>
                <a:gd name="connsiteX4" fmla="*/ 8492 w 14340"/>
                <a:gd name="connsiteY4" fmla="*/ 3637 h 19169"/>
                <a:gd name="connsiteX5" fmla="*/ 6852 w 14340"/>
                <a:gd name="connsiteY5" fmla="*/ 4891 h 19169"/>
                <a:gd name="connsiteX6" fmla="*/ 7141 w 14340"/>
                <a:gd name="connsiteY6" fmla="*/ 6532 h 19169"/>
                <a:gd name="connsiteX7" fmla="*/ 9457 w 14340"/>
                <a:gd name="connsiteY7" fmla="*/ 18593 h 19169"/>
                <a:gd name="connsiteX8" fmla="*/ 3909 w 14340"/>
                <a:gd name="connsiteY8" fmla="*/ 19123 h 19169"/>
                <a:gd name="connsiteX9" fmla="*/ 3909 w 14340"/>
                <a:gd name="connsiteY9" fmla="*/ 19123 h 19169"/>
                <a:gd name="connsiteX10" fmla="*/ 4246 w 14340"/>
                <a:gd name="connsiteY10" fmla="*/ 19123 h 19169"/>
                <a:gd name="connsiteX11" fmla="*/ 6321 w 14340"/>
                <a:gd name="connsiteY11" fmla="*/ 15119 h 19169"/>
                <a:gd name="connsiteX12" fmla="*/ 5211 w 14340"/>
                <a:gd name="connsiteY12" fmla="*/ 13189 h 19169"/>
                <a:gd name="connsiteX13" fmla="*/ 2799 w 14340"/>
                <a:gd name="connsiteY13" fmla="*/ 12224 h 19169"/>
                <a:gd name="connsiteX14" fmla="*/ 3909 w 14340"/>
                <a:gd name="connsiteY14" fmla="*/ 9426 h 19169"/>
                <a:gd name="connsiteX15" fmla="*/ 3909 w 14340"/>
                <a:gd name="connsiteY15" fmla="*/ 9426 h 19169"/>
                <a:gd name="connsiteX16" fmla="*/ 2365 w 14340"/>
                <a:gd name="connsiteY16" fmla="*/ 7593 h 19169"/>
                <a:gd name="connsiteX17" fmla="*/ 3571 w 14340"/>
                <a:gd name="connsiteY17" fmla="*/ 5905 h 19169"/>
                <a:gd name="connsiteX18" fmla="*/ 2558 w 14340"/>
                <a:gd name="connsiteY18" fmla="*/ 3637 h 19169"/>
                <a:gd name="connsiteX19" fmla="*/ -192 w 14340"/>
                <a:gd name="connsiteY19" fmla="*/ 2527 h 19169"/>
                <a:gd name="connsiteX20" fmla="*/ 2799 w 14340"/>
                <a:gd name="connsiteY20" fmla="*/ 501 h 19169"/>
                <a:gd name="connsiteX21" fmla="*/ 9312 w 14340"/>
                <a:gd name="connsiteY21" fmla="*/ 356 h 19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340" h="19169">
                  <a:moveTo>
                    <a:pt x="9312" y="356"/>
                  </a:moveTo>
                  <a:cubicBezTo>
                    <a:pt x="10890" y="815"/>
                    <a:pt x="12559" y="815"/>
                    <a:pt x="14136" y="356"/>
                  </a:cubicBezTo>
                  <a:cubicBezTo>
                    <a:pt x="14209" y="1143"/>
                    <a:pt x="13968" y="1924"/>
                    <a:pt x="13461" y="2527"/>
                  </a:cubicBezTo>
                  <a:cubicBezTo>
                    <a:pt x="12728" y="3246"/>
                    <a:pt x="11739" y="3642"/>
                    <a:pt x="10711" y="3637"/>
                  </a:cubicBezTo>
                  <a:cubicBezTo>
                    <a:pt x="9973" y="3589"/>
                    <a:pt x="9230" y="3589"/>
                    <a:pt x="8492" y="3637"/>
                  </a:cubicBezTo>
                  <a:cubicBezTo>
                    <a:pt x="7744" y="3690"/>
                    <a:pt x="7098" y="4182"/>
                    <a:pt x="6852" y="4891"/>
                  </a:cubicBezTo>
                  <a:cubicBezTo>
                    <a:pt x="6760" y="5456"/>
                    <a:pt x="6861" y="6035"/>
                    <a:pt x="7141" y="6532"/>
                  </a:cubicBezTo>
                  <a:cubicBezTo>
                    <a:pt x="8675" y="10367"/>
                    <a:pt x="9462" y="14463"/>
                    <a:pt x="9457" y="18593"/>
                  </a:cubicBezTo>
                  <a:cubicBezTo>
                    <a:pt x="7624" y="18593"/>
                    <a:pt x="5790" y="19027"/>
                    <a:pt x="3909" y="19123"/>
                  </a:cubicBezTo>
                  <a:lnTo>
                    <a:pt x="3909" y="19123"/>
                  </a:lnTo>
                  <a:lnTo>
                    <a:pt x="4246" y="19123"/>
                  </a:lnTo>
                  <a:cubicBezTo>
                    <a:pt x="5559" y="18211"/>
                    <a:pt x="6335" y="16716"/>
                    <a:pt x="6321" y="15119"/>
                  </a:cubicBezTo>
                  <a:cubicBezTo>
                    <a:pt x="6239" y="14347"/>
                    <a:pt x="5839" y="13648"/>
                    <a:pt x="5211" y="13189"/>
                  </a:cubicBezTo>
                  <a:cubicBezTo>
                    <a:pt x="4570" y="12552"/>
                    <a:pt x="3701" y="12205"/>
                    <a:pt x="2799" y="12224"/>
                  </a:cubicBezTo>
                  <a:cubicBezTo>
                    <a:pt x="3576" y="11510"/>
                    <a:pt x="3981" y="10478"/>
                    <a:pt x="3909" y="9426"/>
                  </a:cubicBezTo>
                  <a:lnTo>
                    <a:pt x="3909" y="9426"/>
                  </a:lnTo>
                  <a:cubicBezTo>
                    <a:pt x="3774" y="8577"/>
                    <a:pt x="3180" y="7868"/>
                    <a:pt x="2365" y="7593"/>
                  </a:cubicBezTo>
                  <a:cubicBezTo>
                    <a:pt x="2978" y="7217"/>
                    <a:pt x="3417" y="6609"/>
                    <a:pt x="3571" y="5905"/>
                  </a:cubicBezTo>
                  <a:cubicBezTo>
                    <a:pt x="3658" y="5022"/>
                    <a:pt x="3272" y="4163"/>
                    <a:pt x="2558" y="3637"/>
                  </a:cubicBezTo>
                  <a:cubicBezTo>
                    <a:pt x="1709" y="3121"/>
                    <a:pt x="778" y="2744"/>
                    <a:pt x="-192" y="2527"/>
                  </a:cubicBezTo>
                  <a:cubicBezTo>
                    <a:pt x="643" y="1640"/>
                    <a:pt x="1666" y="950"/>
                    <a:pt x="2799" y="501"/>
                  </a:cubicBezTo>
                  <a:cubicBezTo>
                    <a:pt x="4912" y="-174"/>
                    <a:pt x="7175" y="-227"/>
                    <a:pt x="9312" y="356"/>
                  </a:cubicBezTo>
                  <a:close/>
                </a:path>
              </a:pathLst>
            </a:custGeom>
            <a:solidFill>
              <a:srgbClr val="F2A68E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03" name="Freeform: Shape 1002">
              <a:extLst>
                <a:ext uri="{FF2B5EF4-FFF2-40B4-BE49-F238E27FC236}">
                  <a16:creationId xmlns:a16="http://schemas.microsoft.com/office/drawing/2014/main" id="{87A36C4B-A822-4804-A66B-82DCBEDBECF9}"/>
                </a:ext>
              </a:extLst>
            </p:cNvPr>
            <p:cNvSpPr/>
            <p:nvPr/>
          </p:nvSpPr>
          <p:spPr>
            <a:xfrm>
              <a:off x="11188957" y="5160586"/>
              <a:ext cx="33507" cy="11837"/>
            </a:xfrm>
            <a:custGeom>
              <a:avLst/>
              <a:gdLst>
                <a:gd name="connsiteX0" fmla="*/ 33315 w 33507"/>
                <a:gd name="connsiteY0" fmla="*/ -46 h 11837"/>
                <a:gd name="connsiteX1" fmla="*/ 27382 w 33507"/>
                <a:gd name="connsiteY1" fmla="*/ 10374 h 11837"/>
                <a:gd name="connsiteX2" fmla="*/ 21062 w 33507"/>
                <a:gd name="connsiteY2" fmla="*/ 11194 h 11837"/>
                <a:gd name="connsiteX3" fmla="*/ 4707 w 33507"/>
                <a:gd name="connsiteY3" fmla="*/ 11677 h 11837"/>
                <a:gd name="connsiteX4" fmla="*/ -117 w 33507"/>
                <a:gd name="connsiteY4" fmla="*/ 9216 h 11837"/>
                <a:gd name="connsiteX5" fmla="*/ 1475 w 33507"/>
                <a:gd name="connsiteY5" fmla="*/ 5598 h 11837"/>
                <a:gd name="connsiteX6" fmla="*/ 5527 w 33507"/>
                <a:gd name="connsiteY6" fmla="*/ 4344 h 11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07" h="11837">
                  <a:moveTo>
                    <a:pt x="33315" y="-46"/>
                  </a:moveTo>
                  <a:lnTo>
                    <a:pt x="27382" y="10374"/>
                  </a:lnTo>
                  <a:cubicBezTo>
                    <a:pt x="25307" y="10760"/>
                    <a:pt x="23184" y="11001"/>
                    <a:pt x="21062" y="11194"/>
                  </a:cubicBezTo>
                  <a:cubicBezTo>
                    <a:pt x="15630" y="11764"/>
                    <a:pt x="10164" y="11928"/>
                    <a:pt x="4707" y="11677"/>
                  </a:cubicBezTo>
                  <a:cubicBezTo>
                    <a:pt x="2778" y="11677"/>
                    <a:pt x="365" y="11098"/>
                    <a:pt x="-117" y="9216"/>
                  </a:cubicBezTo>
                  <a:cubicBezTo>
                    <a:pt x="-421" y="7793"/>
                    <a:pt x="221" y="6336"/>
                    <a:pt x="1475" y="5598"/>
                  </a:cubicBezTo>
                  <a:cubicBezTo>
                    <a:pt x="2715" y="4884"/>
                    <a:pt x="4099" y="4455"/>
                    <a:pt x="5527" y="4344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04" name="Freeform: Shape 1003">
              <a:extLst>
                <a:ext uri="{FF2B5EF4-FFF2-40B4-BE49-F238E27FC236}">
                  <a16:creationId xmlns:a16="http://schemas.microsoft.com/office/drawing/2014/main" id="{DAA48B8C-6EA5-41F6-AD3D-C30761C357EF}"/>
                </a:ext>
              </a:extLst>
            </p:cNvPr>
            <p:cNvSpPr/>
            <p:nvPr/>
          </p:nvSpPr>
          <p:spPr>
            <a:xfrm>
              <a:off x="11208420" y="5170862"/>
              <a:ext cx="22981" cy="10586"/>
            </a:xfrm>
            <a:custGeom>
              <a:avLst/>
              <a:gdLst>
                <a:gd name="connsiteX0" fmla="*/ 7098 w 22981"/>
                <a:gd name="connsiteY0" fmla="*/ 7673 h 10586"/>
                <a:gd name="connsiteX1" fmla="*/ 10186 w 22981"/>
                <a:gd name="connsiteY1" fmla="*/ 7673 h 10586"/>
                <a:gd name="connsiteX2" fmla="*/ 17615 w 22981"/>
                <a:gd name="connsiteY2" fmla="*/ 3910 h 10586"/>
                <a:gd name="connsiteX3" fmla="*/ 19014 w 22981"/>
                <a:gd name="connsiteY3" fmla="*/ 2607 h 10586"/>
                <a:gd name="connsiteX4" fmla="*/ 19014 w 22981"/>
                <a:gd name="connsiteY4" fmla="*/ 2607 h 10586"/>
                <a:gd name="connsiteX5" fmla="*/ 21764 w 22981"/>
                <a:gd name="connsiteY5" fmla="*/ 3717 h 10586"/>
                <a:gd name="connsiteX6" fmla="*/ 22777 w 22981"/>
                <a:gd name="connsiteY6" fmla="*/ 5984 h 10586"/>
                <a:gd name="connsiteX7" fmla="*/ 21571 w 22981"/>
                <a:gd name="connsiteY7" fmla="*/ 7673 h 10586"/>
                <a:gd name="connsiteX8" fmla="*/ 20896 w 22981"/>
                <a:gd name="connsiteY8" fmla="*/ 8107 h 10586"/>
                <a:gd name="connsiteX9" fmla="*/ 4011 w 22981"/>
                <a:gd name="connsiteY9" fmla="*/ 9024 h 10586"/>
                <a:gd name="connsiteX10" fmla="*/ 3625 w 22981"/>
                <a:gd name="connsiteY10" fmla="*/ 9024 h 10586"/>
                <a:gd name="connsiteX11" fmla="*/ -42 w 22981"/>
                <a:gd name="connsiteY11" fmla="*/ 6033 h 10586"/>
                <a:gd name="connsiteX12" fmla="*/ 1454 w 22981"/>
                <a:gd name="connsiteY12" fmla="*/ 1208 h 10586"/>
                <a:gd name="connsiteX13" fmla="*/ 1454 w 22981"/>
                <a:gd name="connsiteY13" fmla="*/ 1208 h 10586"/>
                <a:gd name="connsiteX14" fmla="*/ 7774 w 22981"/>
                <a:gd name="connsiteY14" fmla="*/ 388 h 10586"/>
                <a:gd name="connsiteX15" fmla="*/ 10427 w 22981"/>
                <a:gd name="connsiteY15" fmla="*/ -46 h 10586"/>
                <a:gd name="connsiteX16" fmla="*/ 10427 w 22981"/>
                <a:gd name="connsiteY16" fmla="*/ -46 h 10586"/>
                <a:gd name="connsiteX17" fmla="*/ 6471 w 22981"/>
                <a:gd name="connsiteY17" fmla="*/ 4103 h 10586"/>
                <a:gd name="connsiteX18" fmla="*/ 5603 w 22981"/>
                <a:gd name="connsiteY18" fmla="*/ 5405 h 10586"/>
                <a:gd name="connsiteX19" fmla="*/ 7098 w 22981"/>
                <a:gd name="connsiteY19" fmla="*/ 7673 h 10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981" h="10586">
                  <a:moveTo>
                    <a:pt x="7098" y="7673"/>
                  </a:moveTo>
                  <a:cubicBezTo>
                    <a:pt x="8102" y="7987"/>
                    <a:pt x="9183" y="7987"/>
                    <a:pt x="10186" y="7673"/>
                  </a:cubicBezTo>
                  <a:cubicBezTo>
                    <a:pt x="12950" y="7094"/>
                    <a:pt x="15512" y="5796"/>
                    <a:pt x="17615" y="3910"/>
                  </a:cubicBezTo>
                  <a:cubicBezTo>
                    <a:pt x="18098" y="3524"/>
                    <a:pt x="18532" y="3041"/>
                    <a:pt x="19014" y="2607"/>
                  </a:cubicBezTo>
                  <a:lnTo>
                    <a:pt x="19014" y="2607"/>
                  </a:lnTo>
                  <a:cubicBezTo>
                    <a:pt x="19984" y="2824"/>
                    <a:pt x="20915" y="3201"/>
                    <a:pt x="21764" y="3717"/>
                  </a:cubicBezTo>
                  <a:cubicBezTo>
                    <a:pt x="22478" y="4243"/>
                    <a:pt x="22864" y="5101"/>
                    <a:pt x="22777" y="5984"/>
                  </a:cubicBezTo>
                  <a:cubicBezTo>
                    <a:pt x="22623" y="6689"/>
                    <a:pt x="22184" y="7297"/>
                    <a:pt x="21571" y="7673"/>
                  </a:cubicBezTo>
                  <a:cubicBezTo>
                    <a:pt x="21378" y="7861"/>
                    <a:pt x="21147" y="8011"/>
                    <a:pt x="20896" y="8107"/>
                  </a:cubicBezTo>
                  <a:cubicBezTo>
                    <a:pt x="15710" y="10992"/>
                    <a:pt x="9481" y="11330"/>
                    <a:pt x="4011" y="9024"/>
                  </a:cubicBezTo>
                  <a:lnTo>
                    <a:pt x="3625" y="9024"/>
                  </a:lnTo>
                  <a:cubicBezTo>
                    <a:pt x="2115" y="8440"/>
                    <a:pt x="832" y="7393"/>
                    <a:pt x="-42" y="6033"/>
                  </a:cubicBezTo>
                  <a:cubicBezTo>
                    <a:pt x="-490" y="4272"/>
                    <a:pt x="84" y="2405"/>
                    <a:pt x="1454" y="1208"/>
                  </a:cubicBezTo>
                  <a:lnTo>
                    <a:pt x="1454" y="1208"/>
                  </a:lnTo>
                  <a:cubicBezTo>
                    <a:pt x="3576" y="1208"/>
                    <a:pt x="5699" y="774"/>
                    <a:pt x="7774" y="388"/>
                  </a:cubicBezTo>
                  <a:lnTo>
                    <a:pt x="10427" y="-46"/>
                  </a:lnTo>
                  <a:lnTo>
                    <a:pt x="10427" y="-46"/>
                  </a:lnTo>
                  <a:lnTo>
                    <a:pt x="6471" y="4103"/>
                  </a:lnTo>
                  <a:cubicBezTo>
                    <a:pt x="6085" y="4465"/>
                    <a:pt x="5786" y="4909"/>
                    <a:pt x="5603" y="5405"/>
                  </a:cubicBezTo>
                  <a:cubicBezTo>
                    <a:pt x="5545" y="6409"/>
                    <a:pt x="6153" y="7330"/>
                    <a:pt x="7098" y="7673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id="{FAD99B06-433F-46CB-9885-71E6F3AF33F8}"/>
                </a:ext>
              </a:extLst>
            </p:cNvPr>
            <p:cNvSpPr/>
            <p:nvPr/>
          </p:nvSpPr>
          <p:spPr>
            <a:xfrm>
              <a:off x="11216482" y="5158946"/>
              <a:ext cx="16981" cy="12109"/>
            </a:xfrm>
            <a:custGeom>
              <a:avLst/>
              <a:gdLst>
                <a:gd name="connsiteX0" fmla="*/ 2799 w 16981"/>
                <a:gd name="connsiteY0" fmla="*/ 11291 h 12109"/>
                <a:gd name="connsiteX1" fmla="*/ 2462 w 16981"/>
                <a:gd name="connsiteY1" fmla="*/ 11629 h 12109"/>
                <a:gd name="connsiteX2" fmla="*/ 2462 w 16981"/>
                <a:gd name="connsiteY2" fmla="*/ 11629 h 12109"/>
                <a:gd name="connsiteX3" fmla="*/ -192 w 16981"/>
                <a:gd name="connsiteY3" fmla="*/ 12063 h 12109"/>
                <a:gd name="connsiteX4" fmla="*/ 5887 w 16981"/>
                <a:gd name="connsiteY4" fmla="*/ 1642 h 12109"/>
                <a:gd name="connsiteX5" fmla="*/ 16790 w 16981"/>
                <a:gd name="connsiteY5" fmla="*/ -46 h 12109"/>
                <a:gd name="connsiteX6" fmla="*/ 14137 w 16981"/>
                <a:gd name="connsiteY6" fmla="*/ 1257 h 12109"/>
                <a:gd name="connsiteX7" fmla="*/ 2799 w 16981"/>
                <a:gd name="connsiteY7" fmla="*/ 11291 h 1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81" h="12109">
                  <a:moveTo>
                    <a:pt x="2799" y="11291"/>
                  </a:moveTo>
                  <a:lnTo>
                    <a:pt x="2462" y="11629"/>
                  </a:lnTo>
                  <a:lnTo>
                    <a:pt x="2462" y="11629"/>
                  </a:lnTo>
                  <a:lnTo>
                    <a:pt x="-192" y="12063"/>
                  </a:lnTo>
                  <a:lnTo>
                    <a:pt x="5887" y="1642"/>
                  </a:lnTo>
                  <a:lnTo>
                    <a:pt x="16790" y="-46"/>
                  </a:lnTo>
                  <a:cubicBezTo>
                    <a:pt x="15873" y="320"/>
                    <a:pt x="14985" y="755"/>
                    <a:pt x="14137" y="1257"/>
                  </a:cubicBezTo>
                  <a:cubicBezTo>
                    <a:pt x="9959" y="4127"/>
                    <a:pt x="6152" y="7494"/>
                    <a:pt x="2799" y="11291"/>
                  </a:cubicBezTo>
                  <a:close/>
                </a:path>
              </a:pathLst>
            </a:custGeom>
            <a:solidFill>
              <a:srgbClr val="F2A68E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id="{C2A030F2-5083-411A-BA0D-A16CD494E340}"/>
                </a:ext>
              </a:extLst>
            </p:cNvPr>
            <p:cNvSpPr/>
            <p:nvPr/>
          </p:nvSpPr>
          <p:spPr>
            <a:xfrm>
              <a:off x="11214517" y="5154797"/>
              <a:ext cx="46686" cy="35410"/>
            </a:xfrm>
            <a:custGeom>
              <a:avLst/>
              <a:gdLst>
                <a:gd name="connsiteX0" fmla="*/ 27342 w 46686"/>
                <a:gd name="connsiteY0" fmla="*/ 16935 h 35410"/>
                <a:gd name="connsiteX1" fmla="*/ 22517 w 46686"/>
                <a:gd name="connsiteY1" fmla="*/ 16935 h 35410"/>
                <a:gd name="connsiteX2" fmla="*/ 16149 w 46686"/>
                <a:gd name="connsiteY2" fmla="*/ 16646 h 35410"/>
                <a:gd name="connsiteX3" fmla="*/ 13158 w 46686"/>
                <a:gd name="connsiteY3" fmla="*/ 18672 h 35410"/>
                <a:gd name="connsiteX4" fmla="*/ 13158 w 46686"/>
                <a:gd name="connsiteY4" fmla="*/ 18672 h 35410"/>
                <a:gd name="connsiteX5" fmla="*/ 11759 w 46686"/>
                <a:gd name="connsiteY5" fmla="*/ 19975 h 35410"/>
                <a:gd name="connsiteX6" fmla="*/ 4330 w 46686"/>
                <a:gd name="connsiteY6" fmla="*/ 23738 h 35410"/>
                <a:gd name="connsiteX7" fmla="*/ 1242 w 46686"/>
                <a:gd name="connsiteY7" fmla="*/ 23738 h 35410"/>
                <a:gd name="connsiteX8" fmla="*/ -157 w 46686"/>
                <a:gd name="connsiteY8" fmla="*/ 21229 h 35410"/>
                <a:gd name="connsiteX9" fmla="*/ 712 w 46686"/>
                <a:gd name="connsiteY9" fmla="*/ 19927 h 35410"/>
                <a:gd name="connsiteX10" fmla="*/ 4668 w 46686"/>
                <a:gd name="connsiteY10" fmla="*/ 15777 h 35410"/>
                <a:gd name="connsiteX11" fmla="*/ 5005 w 46686"/>
                <a:gd name="connsiteY11" fmla="*/ 15440 h 35410"/>
                <a:gd name="connsiteX12" fmla="*/ 16246 w 46686"/>
                <a:gd name="connsiteY12" fmla="*/ 5357 h 35410"/>
                <a:gd name="connsiteX13" fmla="*/ 18899 w 46686"/>
                <a:gd name="connsiteY13" fmla="*/ 4054 h 35410"/>
                <a:gd name="connsiteX14" fmla="*/ 32697 w 46686"/>
                <a:gd name="connsiteY14" fmla="*/ 1015 h 35410"/>
                <a:gd name="connsiteX15" fmla="*/ 33228 w 46686"/>
                <a:gd name="connsiteY15" fmla="*/ 1015 h 35410"/>
                <a:gd name="connsiteX16" fmla="*/ 40995 w 46686"/>
                <a:gd name="connsiteY16" fmla="*/ -46 h 35410"/>
                <a:gd name="connsiteX17" fmla="*/ 46494 w 46686"/>
                <a:gd name="connsiteY17" fmla="*/ 33097 h 35410"/>
                <a:gd name="connsiteX18" fmla="*/ 35399 w 46686"/>
                <a:gd name="connsiteY18" fmla="*/ 33097 h 35410"/>
                <a:gd name="connsiteX19" fmla="*/ 22903 w 46686"/>
                <a:gd name="connsiteY19" fmla="*/ 35364 h 35410"/>
                <a:gd name="connsiteX20" fmla="*/ 20588 w 46686"/>
                <a:gd name="connsiteY20" fmla="*/ 23303 h 35410"/>
                <a:gd name="connsiteX21" fmla="*/ 20298 w 46686"/>
                <a:gd name="connsiteY21" fmla="*/ 21663 h 35410"/>
                <a:gd name="connsiteX22" fmla="*/ 21938 w 46686"/>
                <a:gd name="connsiteY22" fmla="*/ 20409 h 35410"/>
                <a:gd name="connsiteX23" fmla="*/ 24158 w 46686"/>
                <a:gd name="connsiteY23" fmla="*/ 20409 h 35410"/>
                <a:gd name="connsiteX24" fmla="*/ 26908 w 46686"/>
                <a:gd name="connsiteY24" fmla="*/ 19299 h 35410"/>
                <a:gd name="connsiteX25" fmla="*/ 27342 w 46686"/>
                <a:gd name="connsiteY25" fmla="*/ 16935 h 35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6686" h="35410">
                  <a:moveTo>
                    <a:pt x="27342" y="16935"/>
                  </a:moveTo>
                  <a:cubicBezTo>
                    <a:pt x="25764" y="17394"/>
                    <a:pt x="24095" y="17394"/>
                    <a:pt x="22517" y="16935"/>
                  </a:cubicBezTo>
                  <a:cubicBezTo>
                    <a:pt x="20462" y="16241"/>
                    <a:pt x="18257" y="16139"/>
                    <a:pt x="16149" y="16646"/>
                  </a:cubicBezTo>
                  <a:cubicBezTo>
                    <a:pt x="15016" y="17090"/>
                    <a:pt x="13993" y="17784"/>
                    <a:pt x="13158" y="18672"/>
                  </a:cubicBezTo>
                  <a:lnTo>
                    <a:pt x="13158" y="18672"/>
                  </a:lnTo>
                  <a:cubicBezTo>
                    <a:pt x="12676" y="19106"/>
                    <a:pt x="12242" y="19589"/>
                    <a:pt x="11759" y="19975"/>
                  </a:cubicBezTo>
                  <a:cubicBezTo>
                    <a:pt x="9656" y="21861"/>
                    <a:pt x="7094" y="23159"/>
                    <a:pt x="4330" y="23738"/>
                  </a:cubicBezTo>
                  <a:cubicBezTo>
                    <a:pt x="3326" y="24051"/>
                    <a:pt x="2246" y="24051"/>
                    <a:pt x="1242" y="23738"/>
                  </a:cubicBezTo>
                  <a:cubicBezTo>
                    <a:pt x="239" y="23342"/>
                    <a:pt x="-345" y="22290"/>
                    <a:pt x="-157" y="21229"/>
                  </a:cubicBezTo>
                  <a:cubicBezTo>
                    <a:pt x="26" y="20732"/>
                    <a:pt x="326" y="20288"/>
                    <a:pt x="712" y="19927"/>
                  </a:cubicBezTo>
                  <a:lnTo>
                    <a:pt x="4668" y="15777"/>
                  </a:lnTo>
                  <a:lnTo>
                    <a:pt x="5005" y="15440"/>
                  </a:lnTo>
                  <a:cubicBezTo>
                    <a:pt x="8324" y="11633"/>
                    <a:pt x="12102" y="8247"/>
                    <a:pt x="16246" y="5357"/>
                  </a:cubicBezTo>
                  <a:cubicBezTo>
                    <a:pt x="17095" y="4855"/>
                    <a:pt x="17982" y="4421"/>
                    <a:pt x="18899" y="4054"/>
                  </a:cubicBezTo>
                  <a:cubicBezTo>
                    <a:pt x="23386" y="2588"/>
                    <a:pt x="28007" y="1570"/>
                    <a:pt x="32697" y="1015"/>
                  </a:cubicBezTo>
                  <a:lnTo>
                    <a:pt x="33228" y="1015"/>
                  </a:lnTo>
                  <a:lnTo>
                    <a:pt x="40995" y="-46"/>
                  </a:lnTo>
                  <a:cubicBezTo>
                    <a:pt x="41569" y="11175"/>
                    <a:pt x="43416" y="22290"/>
                    <a:pt x="46494" y="33097"/>
                  </a:cubicBezTo>
                  <a:lnTo>
                    <a:pt x="35399" y="33097"/>
                  </a:lnTo>
                  <a:cubicBezTo>
                    <a:pt x="31288" y="34115"/>
                    <a:pt x="27110" y="34872"/>
                    <a:pt x="22903" y="35364"/>
                  </a:cubicBezTo>
                  <a:cubicBezTo>
                    <a:pt x="22908" y="31235"/>
                    <a:pt x="22122" y="27139"/>
                    <a:pt x="20588" y="23303"/>
                  </a:cubicBezTo>
                  <a:cubicBezTo>
                    <a:pt x="20308" y="22807"/>
                    <a:pt x="20206" y="22228"/>
                    <a:pt x="20298" y="21663"/>
                  </a:cubicBezTo>
                  <a:cubicBezTo>
                    <a:pt x="20544" y="20954"/>
                    <a:pt x="21191" y="20462"/>
                    <a:pt x="21938" y="20409"/>
                  </a:cubicBezTo>
                  <a:cubicBezTo>
                    <a:pt x="22677" y="20361"/>
                    <a:pt x="23420" y="20361"/>
                    <a:pt x="24158" y="20409"/>
                  </a:cubicBezTo>
                  <a:cubicBezTo>
                    <a:pt x="25185" y="20414"/>
                    <a:pt x="26174" y="20018"/>
                    <a:pt x="26908" y="19299"/>
                  </a:cubicBezTo>
                  <a:cubicBezTo>
                    <a:pt x="27380" y="18610"/>
                    <a:pt x="27540" y="17751"/>
                    <a:pt x="27342" y="16935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07" name="Freeform: Shape 1006">
              <a:extLst>
                <a:ext uri="{FF2B5EF4-FFF2-40B4-BE49-F238E27FC236}">
                  <a16:creationId xmlns:a16="http://schemas.microsoft.com/office/drawing/2014/main" id="{0F8C01C8-473F-4790-883D-7DA44BF95BDF}"/>
                </a:ext>
              </a:extLst>
            </p:cNvPr>
            <p:cNvSpPr/>
            <p:nvPr/>
          </p:nvSpPr>
          <p:spPr>
            <a:xfrm>
              <a:off x="11548299" y="5199277"/>
              <a:ext cx="61992" cy="72606"/>
            </a:xfrm>
            <a:custGeom>
              <a:avLst/>
              <a:gdLst>
                <a:gd name="connsiteX0" fmla="*/ 50512 w 61992"/>
                <a:gd name="connsiteY0" fmla="*/ 2 h 72606"/>
                <a:gd name="connsiteX1" fmla="*/ 61801 w 61992"/>
                <a:gd name="connsiteY1" fmla="*/ 55723 h 72606"/>
                <a:gd name="connsiteX2" fmla="*/ 42793 w 61992"/>
                <a:gd name="connsiteY2" fmla="*/ 62911 h 72606"/>
                <a:gd name="connsiteX3" fmla="*/ 2365 w 61992"/>
                <a:gd name="connsiteY3" fmla="*/ 72560 h 72606"/>
                <a:gd name="connsiteX4" fmla="*/ -192 w 61992"/>
                <a:gd name="connsiteY4" fmla="*/ 56736 h 72606"/>
                <a:gd name="connsiteX5" fmla="*/ 49161 w 61992"/>
                <a:gd name="connsiteY5" fmla="*/ 50416 h 72606"/>
                <a:gd name="connsiteX6" fmla="*/ 41828 w 61992"/>
                <a:gd name="connsiteY6" fmla="*/ 3041 h 72606"/>
                <a:gd name="connsiteX7" fmla="*/ 50512 w 61992"/>
                <a:gd name="connsiteY7" fmla="*/ -46 h 7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992" h="72606">
                  <a:moveTo>
                    <a:pt x="50512" y="2"/>
                  </a:moveTo>
                  <a:cubicBezTo>
                    <a:pt x="55013" y="18431"/>
                    <a:pt x="58776" y="37005"/>
                    <a:pt x="61801" y="55723"/>
                  </a:cubicBezTo>
                  <a:cubicBezTo>
                    <a:pt x="55577" y="58425"/>
                    <a:pt x="49258" y="60837"/>
                    <a:pt x="42793" y="62911"/>
                  </a:cubicBezTo>
                  <a:cubicBezTo>
                    <a:pt x="29647" y="67369"/>
                    <a:pt x="16109" y="70601"/>
                    <a:pt x="2365" y="72560"/>
                  </a:cubicBezTo>
                  <a:cubicBezTo>
                    <a:pt x="1593" y="67253"/>
                    <a:pt x="725" y="61995"/>
                    <a:pt x="-192" y="56736"/>
                  </a:cubicBezTo>
                  <a:lnTo>
                    <a:pt x="49161" y="50416"/>
                  </a:lnTo>
                  <a:lnTo>
                    <a:pt x="41828" y="3041"/>
                  </a:lnTo>
                  <a:lnTo>
                    <a:pt x="50512" y="-46"/>
                  </a:lnTo>
                  <a:close/>
                </a:path>
              </a:pathLst>
            </a:custGeom>
            <a:solidFill>
              <a:srgbClr val="021D4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08" name="Freeform: Shape 1007">
              <a:extLst>
                <a:ext uri="{FF2B5EF4-FFF2-40B4-BE49-F238E27FC236}">
                  <a16:creationId xmlns:a16="http://schemas.microsoft.com/office/drawing/2014/main" id="{EA7F9320-1DC6-4C56-904E-41099D707EF9}"/>
                </a:ext>
              </a:extLst>
            </p:cNvPr>
            <p:cNvSpPr/>
            <p:nvPr/>
          </p:nvSpPr>
          <p:spPr>
            <a:xfrm>
              <a:off x="11388662" y="5636168"/>
              <a:ext cx="80952" cy="34397"/>
            </a:xfrm>
            <a:custGeom>
              <a:avLst/>
              <a:gdLst>
                <a:gd name="connsiteX0" fmla="*/ 52731 w 80952"/>
                <a:gd name="connsiteY0" fmla="*/ 629 h 34397"/>
                <a:gd name="connsiteX1" fmla="*/ 80761 w 80952"/>
                <a:gd name="connsiteY1" fmla="*/ -46 h 34397"/>
                <a:gd name="connsiteX2" fmla="*/ 76997 w 80952"/>
                <a:gd name="connsiteY2" fmla="*/ 34351 h 34397"/>
                <a:gd name="connsiteX3" fmla="*/ -192 w 80952"/>
                <a:gd name="connsiteY3" fmla="*/ 34351 h 34397"/>
                <a:gd name="connsiteX4" fmla="*/ 14957 w 80952"/>
                <a:gd name="connsiteY4" fmla="*/ 20361 h 34397"/>
                <a:gd name="connsiteX5" fmla="*/ 37776 w 80952"/>
                <a:gd name="connsiteY5" fmla="*/ 12352 h 34397"/>
                <a:gd name="connsiteX6" fmla="*/ 52731 w 80952"/>
                <a:gd name="connsiteY6" fmla="*/ 629 h 34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952" h="34397">
                  <a:moveTo>
                    <a:pt x="52731" y="629"/>
                  </a:moveTo>
                  <a:lnTo>
                    <a:pt x="80761" y="-46"/>
                  </a:lnTo>
                  <a:cubicBezTo>
                    <a:pt x="80133" y="11479"/>
                    <a:pt x="78874" y="22961"/>
                    <a:pt x="76997" y="34351"/>
                  </a:cubicBezTo>
                  <a:lnTo>
                    <a:pt x="-192" y="34351"/>
                  </a:lnTo>
                  <a:cubicBezTo>
                    <a:pt x="3132" y="28109"/>
                    <a:pt x="8473" y="23178"/>
                    <a:pt x="14957" y="20361"/>
                  </a:cubicBezTo>
                  <a:cubicBezTo>
                    <a:pt x="22338" y="16936"/>
                    <a:pt x="30298" y="15537"/>
                    <a:pt x="37776" y="12352"/>
                  </a:cubicBezTo>
                  <a:cubicBezTo>
                    <a:pt x="43782" y="9955"/>
                    <a:pt x="48973" y="5888"/>
                    <a:pt x="52731" y="629"/>
                  </a:cubicBezTo>
                  <a:close/>
                </a:path>
              </a:pathLst>
            </a:custGeom>
            <a:solidFill>
              <a:srgbClr val="00000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id="{7E074BBB-AD80-48A6-ABA7-8946CB5E0D79}"/>
                </a:ext>
              </a:extLst>
            </p:cNvPr>
            <p:cNvSpPr/>
            <p:nvPr/>
          </p:nvSpPr>
          <p:spPr>
            <a:xfrm>
              <a:off x="11590705" y="5636216"/>
              <a:ext cx="57216" cy="31937"/>
            </a:xfrm>
            <a:custGeom>
              <a:avLst/>
              <a:gdLst>
                <a:gd name="connsiteX0" fmla="*/ 57025 w 57216"/>
                <a:gd name="connsiteY0" fmla="*/ 31553 h 31937"/>
                <a:gd name="connsiteX1" fmla="*/ 3957 w 57216"/>
                <a:gd name="connsiteY1" fmla="*/ 31891 h 31937"/>
                <a:gd name="connsiteX2" fmla="*/ -192 w 57216"/>
                <a:gd name="connsiteY2" fmla="*/ -46 h 31937"/>
                <a:gd name="connsiteX3" fmla="*/ 30395 w 57216"/>
                <a:gd name="connsiteY3" fmla="*/ 678 h 31937"/>
                <a:gd name="connsiteX4" fmla="*/ 36907 w 57216"/>
                <a:gd name="connsiteY4" fmla="*/ 9458 h 31937"/>
                <a:gd name="connsiteX5" fmla="*/ 50078 w 57216"/>
                <a:gd name="connsiteY5" fmla="*/ 19878 h 31937"/>
                <a:gd name="connsiteX6" fmla="*/ 57025 w 57216"/>
                <a:gd name="connsiteY6" fmla="*/ 31553 h 3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216" h="31937">
                  <a:moveTo>
                    <a:pt x="57025" y="31553"/>
                  </a:moveTo>
                  <a:lnTo>
                    <a:pt x="3957" y="31891"/>
                  </a:lnTo>
                  <a:cubicBezTo>
                    <a:pt x="2124" y="21277"/>
                    <a:pt x="739" y="10630"/>
                    <a:pt x="-192" y="-46"/>
                  </a:cubicBezTo>
                  <a:lnTo>
                    <a:pt x="30395" y="678"/>
                  </a:lnTo>
                  <a:cubicBezTo>
                    <a:pt x="31895" y="4045"/>
                    <a:pt x="34119" y="7046"/>
                    <a:pt x="36907" y="9458"/>
                  </a:cubicBezTo>
                  <a:cubicBezTo>
                    <a:pt x="41056" y="13221"/>
                    <a:pt x="45977" y="16067"/>
                    <a:pt x="50078" y="19878"/>
                  </a:cubicBezTo>
                  <a:cubicBezTo>
                    <a:pt x="53570" y="22937"/>
                    <a:pt x="56002" y="27023"/>
                    <a:pt x="57025" y="31553"/>
                  </a:cubicBezTo>
                  <a:close/>
                </a:path>
              </a:pathLst>
            </a:custGeom>
            <a:solidFill>
              <a:srgbClr val="000000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10" name="Freeform: Shape 1009">
              <a:extLst>
                <a:ext uri="{FF2B5EF4-FFF2-40B4-BE49-F238E27FC236}">
                  <a16:creationId xmlns:a16="http://schemas.microsoft.com/office/drawing/2014/main" id="{DEB261E4-58DF-4FA1-A11A-FCDE01D63933}"/>
                </a:ext>
              </a:extLst>
            </p:cNvPr>
            <p:cNvSpPr/>
            <p:nvPr/>
          </p:nvSpPr>
          <p:spPr>
            <a:xfrm>
              <a:off x="11429379" y="5231889"/>
              <a:ext cx="199630" cy="405339"/>
            </a:xfrm>
            <a:custGeom>
              <a:avLst/>
              <a:gdLst>
                <a:gd name="connsiteX0" fmla="*/ 191479 w 199630"/>
                <a:gd name="connsiteY0" fmla="*/ 405004 h 405339"/>
                <a:gd name="connsiteX1" fmla="*/ 160892 w 199630"/>
                <a:gd name="connsiteY1" fmla="*/ 404280 h 405339"/>
                <a:gd name="connsiteX2" fmla="*/ 154669 w 199630"/>
                <a:gd name="connsiteY2" fmla="*/ 404280 h 405339"/>
                <a:gd name="connsiteX3" fmla="*/ 99527 w 199630"/>
                <a:gd name="connsiteY3" fmla="*/ 139280 h 405339"/>
                <a:gd name="connsiteX4" fmla="*/ 44337 w 199630"/>
                <a:gd name="connsiteY4" fmla="*/ 404329 h 405339"/>
                <a:gd name="connsiteX5" fmla="*/ 40043 w 199630"/>
                <a:gd name="connsiteY5" fmla="*/ 404329 h 405339"/>
                <a:gd name="connsiteX6" fmla="*/ 12014 w 199630"/>
                <a:gd name="connsiteY6" fmla="*/ 405004 h 405339"/>
                <a:gd name="connsiteX7" fmla="*/ -192 w 199630"/>
                <a:gd name="connsiteY7" fmla="*/ 405294 h 405339"/>
                <a:gd name="connsiteX8" fmla="*/ 34640 w 199630"/>
                <a:gd name="connsiteY8" fmla="*/ 45303 h 405339"/>
                <a:gd name="connsiteX9" fmla="*/ 54612 w 199630"/>
                <a:gd name="connsiteY9" fmla="*/ 45303 h 405339"/>
                <a:gd name="connsiteX10" fmla="*/ 54612 w 199630"/>
                <a:gd name="connsiteY10" fmla="*/ 45013 h 405339"/>
                <a:gd name="connsiteX11" fmla="*/ 50946 w 199630"/>
                <a:gd name="connsiteY11" fmla="*/ 292 h 405339"/>
                <a:gd name="connsiteX12" fmla="*/ 61704 w 199630"/>
                <a:gd name="connsiteY12" fmla="*/ -46 h 405339"/>
                <a:gd name="connsiteX13" fmla="*/ 66529 w 199630"/>
                <a:gd name="connsiteY13" fmla="*/ 30251 h 405339"/>
                <a:gd name="connsiteX14" fmla="*/ 118921 w 199630"/>
                <a:gd name="connsiteY14" fmla="*/ 23834 h 405339"/>
                <a:gd name="connsiteX15" fmla="*/ 121478 w 199630"/>
                <a:gd name="connsiteY15" fmla="*/ 39658 h 405339"/>
                <a:gd name="connsiteX16" fmla="*/ 161905 w 199630"/>
                <a:gd name="connsiteY16" fmla="*/ 30009 h 405339"/>
                <a:gd name="connsiteX17" fmla="*/ 163691 w 199630"/>
                <a:gd name="connsiteY17" fmla="*/ 35413 h 405339"/>
                <a:gd name="connsiteX18" fmla="*/ 199439 w 199630"/>
                <a:gd name="connsiteY18" fmla="*/ 404908 h 405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9630" h="405339">
                  <a:moveTo>
                    <a:pt x="191479" y="405004"/>
                  </a:moveTo>
                  <a:lnTo>
                    <a:pt x="160892" y="404280"/>
                  </a:lnTo>
                  <a:lnTo>
                    <a:pt x="154669" y="404280"/>
                  </a:lnTo>
                  <a:lnTo>
                    <a:pt x="99527" y="139280"/>
                  </a:lnTo>
                  <a:cubicBezTo>
                    <a:pt x="81161" y="227662"/>
                    <a:pt x="62766" y="316010"/>
                    <a:pt x="44337" y="404329"/>
                  </a:cubicBezTo>
                  <a:lnTo>
                    <a:pt x="40043" y="404329"/>
                  </a:lnTo>
                  <a:lnTo>
                    <a:pt x="12014" y="405004"/>
                  </a:lnTo>
                  <a:lnTo>
                    <a:pt x="-192" y="405294"/>
                  </a:lnTo>
                  <a:cubicBezTo>
                    <a:pt x="11420" y="285264"/>
                    <a:pt x="23028" y="165269"/>
                    <a:pt x="34640" y="45303"/>
                  </a:cubicBezTo>
                  <a:cubicBezTo>
                    <a:pt x="41297" y="45592"/>
                    <a:pt x="47955" y="45592"/>
                    <a:pt x="54612" y="45303"/>
                  </a:cubicBezTo>
                  <a:lnTo>
                    <a:pt x="54612" y="45013"/>
                  </a:lnTo>
                  <a:cubicBezTo>
                    <a:pt x="53406" y="30106"/>
                    <a:pt x="52152" y="15247"/>
                    <a:pt x="50946" y="292"/>
                  </a:cubicBezTo>
                  <a:cubicBezTo>
                    <a:pt x="54564" y="292"/>
                    <a:pt x="58134" y="292"/>
                    <a:pt x="61704" y="-46"/>
                  </a:cubicBezTo>
                  <a:lnTo>
                    <a:pt x="66529" y="30251"/>
                  </a:lnTo>
                  <a:lnTo>
                    <a:pt x="118921" y="23834"/>
                  </a:lnTo>
                  <a:cubicBezTo>
                    <a:pt x="119837" y="29093"/>
                    <a:pt x="120706" y="34351"/>
                    <a:pt x="121478" y="39658"/>
                  </a:cubicBezTo>
                  <a:cubicBezTo>
                    <a:pt x="135222" y="37699"/>
                    <a:pt x="148759" y="34467"/>
                    <a:pt x="161905" y="30009"/>
                  </a:cubicBezTo>
                  <a:lnTo>
                    <a:pt x="163691" y="35413"/>
                  </a:lnTo>
                  <a:lnTo>
                    <a:pt x="199439" y="404908"/>
                  </a:lnTo>
                  <a:close/>
                </a:path>
              </a:pathLst>
            </a:custGeom>
            <a:solidFill>
              <a:srgbClr val="007199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11" name="Freeform: Shape 1010">
              <a:extLst>
                <a:ext uri="{FF2B5EF4-FFF2-40B4-BE49-F238E27FC236}">
                  <a16:creationId xmlns:a16="http://schemas.microsoft.com/office/drawing/2014/main" id="{A4F2BBED-6730-46E6-858B-52AD28AB5D9E}"/>
                </a:ext>
              </a:extLst>
            </p:cNvPr>
            <p:cNvSpPr/>
            <p:nvPr/>
          </p:nvSpPr>
          <p:spPr>
            <a:xfrm>
              <a:off x="11255269" y="5057056"/>
              <a:ext cx="228721" cy="220182"/>
            </a:xfrm>
            <a:custGeom>
              <a:avLst/>
              <a:gdLst>
                <a:gd name="connsiteX0" fmla="*/ 102711 w 228721"/>
                <a:gd name="connsiteY0" fmla="*/ 84766 h 220182"/>
                <a:gd name="connsiteX1" fmla="*/ 124710 w 228721"/>
                <a:gd name="connsiteY1" fmla="*/ 68025 h 220182"/>
                <a:gd name="connsiteX2" fmla="*/ 176523 w 228721"/>
                <a:gd name="connsiteY2" fmla="*/ 17900 h 220182"/>
                <a:gd name="connsiteX3" fmla="*/ 187667 w 228721"/>
                <a:gd name="connsiteY3" fmla="*/ 7818 h 220182"/>
                <a:gd name="connsiteX4" fmla="*/ 198667 w 228721"/>
                <a:gd name="connsiteY4" fmla="*/ -46 h 220182"/>
                <a:gd name="connsiteX5" fmla="*/ 195627 w 228721"/>
                <a:gd name="connsiteY5" fmla="*/ 21856 h 220182"/>
                <a:gd name="connsiteX6" fmla="*/ 194856 w 228721"/>
                <a:gd name="connsiteY6" fmla="*/ 28369 h 220182"/>
                <a:gd name="connsiteX7" fmla="*/ 199969 w 228721"/>
                <a:gd name="connsiteY7" fmla="*/ 34351 h 220182"/>
                <a:gd name="connsiteX8" fmla="*/ 202719 w 228721"/>
                <a:gd name="connsiteY8" fmla="*/ 35413 h 220182"/>
                <a:gd name="connsiteX9" fmla="*/ 196689 w 228721"/>
                <a:gd name="connsiteY9" fmla="*/ 52829 h 220182"/>
                <a:gd name="connsiteX10" fmla="*/ 206338 w 228721"/>
                <a:gd name="connsiteY10" fmla="*/ 76950 h 220182"/>
                <a:gd name="connsiteX11" fmla="*/ 220038 w 228721"/>
                <a:gd name="connsiteY11" fmla="*/ 111927 h 220182"/>
                <a:gd name="connsiteX12" fmla="*/ 220038 w 228721"/>
                <a:gd name="connsiteY12" fmla="*/ 111927 h 220182"/>
                <a:gd name="connsiteX13" fmla="*/ 224863 w 228721"/>
                <a:gd name="connsiteY13" fmla="*/ 174980 h 220182"/>
                <a:gd name="connsiteX14" fmla="*/ 228529 w 228721"/>
                <a:gd name="connsiteY14" fmla="*/ 219702 h 220182"/>
                <a:gd name="connsiteX15" fmla="*/ 228529 w 228721"/>
                <a:gd name="connsiteY15" fmla="*/ 219991 h 220182"/>
                <a:gd name="connsiteX16" fmla="*/ 208557 w 228721"/>
                <a:gd name="connsiteY16" fmla="*/ 219991 h 220182"/>
                <a:gd name="connsiteX17" fmla="*/ 198281 w 228721"/>
                <a:gd name="connsiteY17" fmla="*/ 219461 h 220182"/>
                <a:gd name="connsiteX18" fmla="*/ 185207 w 228721"/>
                <a:gd name="connsiteY18" fmla="*/ 79169 h 220182"/>
                <a:gd name="connsiteX19" fmla="*/ 111057 w 228721"/>
                <a:gd name="connsiteY19" fmla="*/ 118584 h 220182"/>
                <a:gd name="connsiteX20" fmla="*/ 5308 w 228721"/>
                <a:gd name="connsiteY20" fmla="*/ 130693 h 220182"/>
                <a:gd name="connsiteX21" fmla="*/ -192 w 228721"/>
                <a:gd name="connsiteY21" fmla="*/ 97550 h 220182"/>
                <a:gd name="connsiteX22" fmla="*/ 102711 w 228721"/>
                <a:gd name="connsiteY22" fmla="*/ 84766 h 220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8721" h="220182">
                  <a:moveTo>
                    <a:pt x="102711" y="84766"/>
                  </a:moveTo>
                  <a:cubicBezTo>
                    <a:pt x="110140" y="79314"/>
                    <a:pt x="117522" y="73814"/>
                    <a:pt x="124710" y="68025"/>
                  </a:cubicBezTo>
                  <a:cubicBezTo>
                    <a:pt x="143790" y="53296"/>
                    <a:pt x="161172" y="36484"/>
                    <a:pt x="176523" y="17900"/>
                  </a:cubicBezTo>
                  <a:cubicBezTo>
                    <a:pt x="179726" y="14012"/>
                    <a:pt x="183480" y="10616"/>
                    <a:pt x="187667" y="7818"/>
                  </a:cubicBezTo>
                  <a:cubicBezTo>
                    <a:pt x="191768" y="5068"/>
                    <a:pt x="195241" y="2607"/>
                    <a:pt x="198667" y="-46"/>
                  </a:cubicBezTo>
                  <a:cubicBezTo>
                    <a:pt x="198575" y="7354"/>
                    <a:pt x="197552" y="14712"/>
                    <a:pt x="195627" y="21856"/>
                  </a:cubicBezTo>
                  <a:cubicBezTo>
                    <a:pt x="194875" y="23940"/>
                    <a:pt x="194609" y="26169"/>
                    <a:pt x="194856" y="28369"/>
                  </a:cubicBezTo>
                  <a:cubicBezTo>
                    <a:pt x="195526" y="31056"/>
                    <a:pt x="197422" y="33271"/>
                    <a:pt x="199969" y="34351"/>
                  </a:cubicBezTo>
                  <a:cubicBezTo>
                    <a:pt x="200852" y="34785"/>
                    <a:pt x="201774" y="35137"/>
                    <a:pt x="202719" y="35413"/>
                  </a:cubicBezTo>
                  <a:cubicBezTo>
                    <a:pt x="202140" y="41250"/>
                    <a:pt x="197654" y="46798"/>
                    <a:pt x="196689" y="52829"/>
                  </a:cubicBezTo>
                  <a:cubicBezTo>
                    <a:pt x="195290" y="61705"/>
                    <a:pt x="201513" y="69665"/>
                    <a:pt x="206338" y="76950"/>
                  </a:cubicBezTo>
                  <a:cubicBezTo>
                    <a:pt x="213154" y="87597"/>
                    <a:pt x="217805" y="99484"/>
                    <a:pt x="220038" y="111927"/>
                  </a:cubicBezTo>
                  <a:lnTo>
                    <a:pt x="220038" y="111927"/>
                  </a:lnTo>
                  <a:cubicBezTo>
                    <a:pt x="221679" y="132961"/>
                    <a:pt x="223285" y="153980"/>
                    <a:pt x="224863" y="174980"/>
                  </a:cubicBezTo>
                  <a:cubicBezTo>
                    <a:pt x="226069" y="189936"/>
                    <a:pt x="227323" y="204795"/>
                    <a:pt x="228529" y="219702"/>
                  </a:cubicBezTo>
                  <a:lnTo>
                    <a:pt x="228529" y="219991"/>
                  </a:lnTo>
                  <a:cubicBezTo>
                    <a:pt x="221872" y="220184"/>
                    <a:pt x="215214" y="220184"/>
                    <a:pt x="208557" y="219991"/>
                  </a:cubicBezTo>
                  <a:cubicBezTo>
                    <a:pt x="205131" y="219991"/>
                    <a:pt x="201706" y="219702"/>
                    <a:pt x="198281" y="219461"/>
                  </a:cubicBezTo>
                  <a:cubicBezTo>
                    <a:pt x="191228" y="172988"/>
                    <a:pt x="186862" y="126144"/>
                    <a:pt x="185207" y="79169"/>
                  </a:cubicBezTo>
                  <a:cubicBezTo>
                    <a:pt x="163449" y="93932"/>
                    <a:pt x="135227" y="110431"/>
                    <a:pt x="111057" y="118584"/>
                  </a:cubicBezTo>
                  <a:cubicBezTo>
                    <a:pt x="77287" y="130018"/>
                    <a:pt x="41056" y="130934"/>
                    <a:pt x="5308" y="130693"/>
                  </a:cubicBezTo>
                  <a:cubicBezTo>
                    <a:pt x="2230" y="119886"/>
                    <a:pt x="382" y="108771"/>
                    <a:pt x="-192" y="97550"/>
                  </a:cubicBezTo>
                  <a:cubicBezTo>
                    <a:pt x="34095" y="92822"/>
                    <a:pt x="68396" y="88562"/>
                    <a:pt x="102711" y="84766"/>
                  </a:cubicBezTo>
                  <a:close/>
                </a:path>
              </a:pathLst>
            </a:custGeom>
            <a:solidFill>
              <a:srgbClr val="021D4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12" name="Freeform: Shape 1011">
              <a:extLst>
                <a:ext uri="{FF2B5EF4-FFF2-40B4-BE49-F238E27FC236}">
                  <a16:creationId xmlns:a16="http://schemas.microsoft.com/office/drawing/2014/main" id="{FC508244-6A04-421E-9B4C-8685FA115103}"/>
                </a:ext>
              </a:extLst>
            </p:cNvPr>
            <p:cNvSpPr/>
            <p:nvPr/>
          </p:nvSpPr>
          <p:spPr>
            <a:xfrm>
              <a:off x="11473184" y="5134149"/>
              <a:ext cx="18332" cy="98126"/>
            </a:xfrm>
            <a:custGeom>
              <a:avLst/>
              <a:gdLst>
                <a:gd name="connsiteX0" fmla="*/ 2896 w 18332"/>
                <a:gd name="connsiteY0" fmla="*/ -46 h 98126"/>
                <a:gd name="connsiteX1" fmla="*/ 18141 w 18332"/>
                <a:gd name="connsiteY1" fmla="*/ 97743 h 98126"/>
                <a:gd name="connsiteX2" fmla="*/ 7382 w 18332"/>
                <a:gd name="connsiteY2" fmla="*/ 98081 h 98126"/>
                <a:gd name="connsiteX3" fmla="*/ 2558 w 18332"/>
                <a:gd name="connsiteY3" fmla="*/ 35027 h 98126"/>
                <a:gd name="connsiteX4" fmla="*/ -192 w 18332"/>
                <a:gd name="connsiteY4" fmla="*/ 195 h 98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32" h="98126">
                  <a:moveTo>
                    <a:pt x="2896" y="-46"/>
                  </a:moveTo>
                  <a:lnTo>
                    <a:pt x="18141" y="97743"/>
                  </a:lnTo>
                  <a:cubicBezTo>
                    <a:pt x="14571" y="97743"/>
                    <a:pt x="11001" y="98081"/>
                    <a:pt x="7382" y="98081"/>
                  </a:cubicBezTo>
                  <a:cubicBezTo>
                    <a:pt x="5679" y="77047"/>
                    <a:pt x="4068" y="56027"/>
                    <a:pt x="2558" y="35027"/>
                  </a:cubicBezTo>
                  <a:lnTo>
                    <a:pt x="-192" y="195"/>
                  </a:lnTo>
                  <a:close/>
                </a:path>
              </a:pathLst>
            </a:custGeom>
            <a:solidFill>
              <a:srgbClr val="F8B133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13" name="Freeform: Shape 1012">
              <a:extLst>
                <a:ext uri="{FF2B5EF4-FFF2-40B4-BE49-F238E27FC236}">
                  <a16:creationId xmlns:a16="http://schemas.microsoft.com/office/drawing/2014/main" id="{E703A63E-68CF-48EB-B536-F4243556A120}"/>
                </a:ext>
              </a:extLst>
            </p:cNvPr>
            <p:cNvSpPr/>
            <p:nvPr/>
          </p:nvSpPr>
          <p:spPr>
            <a:xfrm>
              <a:off x="11579512" y="5132750"/>
              <a:ext cx="10324" cy="35699"/>
            </a:xfrm>
            <a:custGeom>
              <a:avLst/>
              <a:gdLst>
                <a:gd name="connsiteX0" fmla="*/ 10132 w 10324"/>
                <a:gd name="connsiteY0" fmla="*/ 32132 h 35699"/>
                <a:gd name="connsiteX1" fmla="*/ 10132 w 10324"/>
                <a:gd name="connsiteY1" fmla="*/ 32470 h 35699"/>
                <a:gd name="connsiteX2" fmla="*/ 5308 w 10324"/>
                <a:gd name="connsiteY2" fmla="*/ 35654 h 35699"/>
                <a:gd name="connsiteX3" fmla="*/ -192 w 10324"/>
                <a:gd name="connsiteY3" fmla="*/ -46 h 35699"/>
                <a:gd name="connsiteX4" fmla="*/ 10132 w 10324"/>
                <a:gd name="connsiteY4" fmla="*/ 32132 h 35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4" h="35699">
                  <a:moveTo>
                    <a:pt x="10132" y="32132"/>
                  </a:moveTo>
                  <a:lnTo>
                    <a:pt x="10132" y="32470"/>
                  </a:lnTo>
                  <a:lnTo>
                    <a:pt x="5308" y="35654"/>
                  </a:lnTo>
                  <a:lnTo>
                    <a:pt x="-192" y="-46"/>
                  </a:lnTo>
                  <a:cubicBezTo>
                    <a:pt x="3475" y="10567"/>
                    <a:pt x="6996" y="21326"/>
                    <a:pt x="10132" y="32132"/>
                  </a:cubicBezTo>
                  <a:close/>
                </a:path>
              </a:pathLst>
            </a:custGeom>
            <a:solidFill>
              <a:srgbClr val="7A5CA2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14" name="Freeform: Shape 1013">
              <a:extLst>
                <a:ext uri="{FF2B5EF4-FFF2-40B4-BE49-F238E27FC236}">
                  <a16:creationId xmlns:a16="http://schemas.microsoft.com/office/drawing/2014/main" id="{797A0A8E-B054-42E6-991D-2254A95E4055}"/>
                </a:ext>
              </a:extLst>
            </p:cNvPr>
            <p:cNvSpPr/>
            <p:nvPr/>
          </p:nvSpPr>
          <p:spPr>
            <a:xfrm>
              <a:off x="11521083" y="5175059"/>
              <a:ext cx="65038" cy="41730"/>
            </a:xfrm>
            <a:custGeom>
              <a:avLst/>
              <a:gdLst>
                <a:gd name="connsiteX0" fmla="*/ 53317 w 65038"/>
                <a:gd name="connsiteY0" fmla="*/ -46 h 41730"/>
                <a:gd name="connsiteX1" fmla="*/ 64847 w 65038"/>
                <a:gd name="connsiteY1" fmla="*/ 28658 h 41730"/>
                <a:gd name="connsiteX2" fmla="*/ 43910 w 65038"/>
                <a:gd name="connsiteY2" fmla="*/ 35123 h 41730"/>
                <a:gd name="connsiteX3" fmla="*/ 17810 w 65038"/>
                <a:gd name="connsiteY3" fmla="*/ 41684 h 41730"/>
                <a:gd name="connsiteX4" fmla="*/ 15639 w 65038"/>
                <a:gd name="connsiteY4" fmla="*/ 41153 h 41730"/>
                <a:gd name="connsiteX5" fmla="*/ 17183 w 65038"/>
                <a:gd name="connsiteY5" fmla="*/ 39031 h 41730"/>
                <a:gd name="connsiteX6" fmla="*/ 31656 w 65038"/>
                <a:gd name="connsiteY6" fmla="*/ 32518 h 41730"/>
                <a:gd name="connsiteX7" fmla="*/ 11201 w 65038"/>
                <a:gd name="connsiteY7" fmla="*/ 34014 h 41730"/>
                <a:gd name="connsiteX8" fmla="*/ 7293 w 65038"/>
                <a:gd name="connsiteY8" fmla="*/ 33145 h 41730"/>
                <a:gd name="connsiteX9" fmla="*/ 5170 w 65038"/>
                <a:gd name="connsiteY9" fmla="*/ 29961 h 41730"/>
                <a:gd name="connsiteX10" fmla="*/ 5460 w 65038"/>
                <a:gd name="connsiteY10" fmla="*/ 28900 h 41730"/>
                <a:gd name="connsiteX11" fmla="*/ 2951 w 65038"/>
                <a:gd name="connsiteY11" fmla="*/ 28176 h 41730"/>
                <a:gd name="connsiteX12" fmla="*/ 1938 w 65038"/>
                <a:gd name="connsiteY12" fmla="*/ 25137 h 41730"/>
                <a:gd name="connsiteX13" fmla="*/ 4398 w 65038"/>
                <a:gd name="connsiteY13" fmla="*/ 23786 h 41730"/>
                <a:gd name="connsiteX14" fmla="*/ 21139 w 65038"/>
                <a:gd name="connsiteY14" fmla="*/ 20168 h 41730"/>
                <a:gd name="connsiteX15" fmla="*/ 4061 w 65038"/>
                <a:gd name="connsiteY15" fmla="*/ 20988 h 41730"/>
                <a:gd name="connsiteX16" fmla="*/ -185 w 65038"/>
                <a:gd name="connsiteY16" fmla="*/ 18769 h 41730"/>
                <a:gd name="connsiteX17" fmla="*/ 3530 w 65038"/>
                <a:gd name="connsiteY17" fmla="*/ 15729 h 41730"/>
                <a:gd name="connsiteX18" fmla="*/ 32476 w 65038"/>
                <a:gd name="connsiteY18" fmla="*/ 9458 h 41730"/>
                <a:gd name="connsiteX19" fmla="*/ 18485 w 65038"/>
                <a:gd name="connsiteY19" fmla="*/ 8396 h 41730"/>
                <a:gd name="connsiteX20" fmla="*/ 14143 w 65038"/>
                <a:gd name="connsiteY20" fmla="*/ 6081 h 41730"/>
                <a:gd name="connsiteX21" fmla="*/ 17472 w 65038"/>
                <a:gd name="connsiteY21" fmla="*/ 2173 h 41730"/>
                <a:gd name="connsiteX22" fmla="*/ 48830 w 65038"/>
                <a:gd name="connsiteY22" fmla="*/ 2703 h 41730"/>
                <a:gd name="connsiteX23" fmla="*/ 53317 w 65038"/>
                <a:gd name="connsiteY23" fmla="*/ -46 h 4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5038" h="41730">
                  <a:moveTo>
                    <a:pt x="53317" y="-46"/>
                  </a:moveTo>
                  <a:cubicBezTo>
                    <a:pt x="57755" y="8975"/>
                    <a:pt x="62628" y="22435"/>
                    <a:pt x="64847" y="28658"/>
                  </a:cubicBezTo>
                  <a:cubicBezTo>
                    <a:pt x="57948" y="30974"/>
                    <a:pt x="50953" y="33145"/>
                    <a:pt x="43910" y="35123"/>
                  </a:cubicBezTo>
                  <a:cubicBezTo>
                    <a:pt x="35428" y="38104"/>
                    <a:pt x="26691" y="40300"/>
                    <a:pt x="17810" y="41684"/>
                  </a:cubicBezTo>
                  <a:cubicBezTo>
                    <a:pt x="16990" y="41684"/>
                    <a:pt x="15977" y="41684"/>
                    <a:pt x="15639" y="41153"/>
                  </a:cubicBezTo>
                  <a:cubicBezTo>
                    <a:pt x="15301" y="40623"/>
                    <a:pt x="16266" y="39465"/>
                    <a:pt x="17183" y="39031"/>
                  </a:cubicBezTo>
                  <a:lnTo>
                    <a:pt x="31656" y="32518"/>
                  </a:lnTo>
                  <a:cubicBezTo>
                    <a:pt x="24911" y="33763"/>
                    <a:pt x="18051" y="34264"/>
                    <a:pt x="11201" y="34014"/>
                  </a:cubicBezTo>
                  <a:cubicBezTo>
                    <a:pt x="9850" y="33999"/>
                    <a:pt x="8518" y="33705"/>
                    <a:pt x="7293" y="33145"/>
                  </a:cubicBezTo>
                  <a:cubicBezTo>
                    <a:pt x="6043" y="32566"/>
                    <a:pt x="5223" y="31336"/>
                    <a:pt x="5170" y="29961"/>
                  </a:cubicBezTo>
                  <a:cubicBezTo>
                    <a:pt x="5170" y="29589"/>
                    <a:pt x="5271" y="29223"/>
                    <a:pt x="5460" y="28900"/>
                  </a:cubicBezTo>
                  <a:cubicBezTo>
                    <a:pt x="4577" y="28866"/>
                    <a:pt x="3718" y="28615"/>
                    <a:pt x="2951" y="28176"/>
                  </a:cubicBezTo>
                  <a:cubicBezTo>
                    <a:pt x="1875" y="27583"/>
                    <a:pt x="1431" y="26261"/>
                    <a:pt x="1938" y="25137"/>
                  </a:cubicBezTo>
                  <a:cubicBezTo>
                    <a:pt x="2555" y="24389"/>
                    <a:pt x="3433" y="23906"/>
                    <a:pt x="4398" y="23786"/>
                  </a:cubicBezTo>
                  <a:lnTo>
                    <a:pt x="21139" y="20168"/>
                  </a:lnTo>
                  <a:cubicBezTo>
                    <a:pt x="15446" y="20698"/>
                    <a:pt x="9753" y="20988"/>
                    <a:pt x="4061" y="20988"/>
                  </a:cubicBezTo>
                  <a:cubicBezTo>
                    <a:pt x="2276" y="20988"/>
                    <a:pt x="-40" y="20505"/>
                    <a:pt x="-185" y="18769"/>
                  </a:cubicBezTo>
                  <a:cubicBezTo>
                    <a:pt x="-330" y="17032"/>
                    <a:pt x="1793" y="16067"/>
                    <a:pt x="3530" y="15729"/>
                  </a:cubicBezTo>
                  <a:lnTo>
                    <a:pt x="32476" y="9458"/>
                  </a:lnTo>
                  <a:lnTo>
                    <a:pt x="18485" y="8396"/>
                  </a:lnTo>
                  <a:cubicBezTo>
                    <a:pt x="16749" y="8396"/>
                    <a:pt x="14578" y="7769"/>
                    <a:pt x="14143" y="6081"/>
                  </a:cubicBezTo>
                  <a:cubicBezTo>
                    <a:pt x="13709" y="4392"/>
                    <a:pt x="15687" y="2800"/>
                    <a:pt x="17472" y="2173"/>
                  </a:cubicBezTo>
                  <a:cubicBezTo>
                    <a:pt x="27459" y="-1156"/>
                    <a:pt x="38458" y="4054"/>
                    <a:pt x="48830" y="2703"/>
                  </a:cubicBezTo>
                  <a:cubicBezTo>
                    <a:pt x="50340" y="1835"/>
                    <a:pt x="51836" y="918"/>
                    <a:pt x="53317" y="-46"/>
                  </a:cubicBezTo>
                  <a:close/>
                </a:path>
              </a:pathLst>
            </a:custGeom>
            <a:solidFill>
              <a:srgbClr val="F6BB96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15" name="Freeform: Shape 1014">
              <a:extLst>
                <a:ext uri="{FF2B5EF4-FFF2-40B4-BE49-F238E27FC236}">
                  <a16:creationId xmlns:a16="http://schemas.microsoft.com/office/drawing/2014/main" id="{921B0E16-764A-455E-A608-4C773EDA559A}"/>
                </a:ext>
              </a:extLst>
            </p:cNvPr>
            <p:cNvSpPr/>
            <p:nvPr/>
          </p:nvSpPr>
          <p:spPr>
            <a:xfrm>
              <a:off x="11504638" y="5040219"/>
              <a:ext cx="173946" cy="163496"/>
            </a:xfrm>
            <a:custGeom>
              <a:avLst/>
              <a:gdLst>
                <a:gd name="connsiteX0" fmla="*/ 80326 w 173946"/>
                <a:gd name="connsiteY0" fmla="*/ 128329 h 163496"/>
                <a:gd name="connsiteX1" fmla="*/ 85151 w 173946"/>
                <a:gd name="connsiteY1" fmla="*/ 125145 h 163496"/>
                <a:gd name="connsiteX2" fmla="*/ 118052 w 173946"/>
                <a:gd name="connsiteY2" fmla="*/ 102085 h 163496"/>
                <a:gd name="connsiteX3" fmla="*/ 69037 w 173946"/>
                <a:gd name="connsiteY3" fmla="*/ 76275 h 163496"/>
                <a:gd name="connsiteX4" fmla="*/ 71015 w 173946"/>
                <a:gd name="connsiteY4" fmla="*/ 81774 h 163496"/>
                <a:gd name="connsiteX5" fmla="*/ 21035 w 173946"/>
                <a:gd name="connsiteY5" fmla="*/ 87901 h 163496"/>
                <a:gd name="connsiteX6" fmla="*/ 23061 w 173946"/>
                <a:gd name="connsiteY6" fmla="*/ 58135 h 163496"/>
                <a:gd name="connsiteX7" fmla="*/ 20794 w 173946"/>
                <a:gd name="connsiteY7" fmla="*/ 48728 h 163496"/>
                <a:gd name="connsiteX8" fmla="*/ 8637 w 173946"/>
                <a:gd name="connsiteY8" fmla="*/ 43132 h 163496"/>
                <a:gd name="connsiteX9" fmla="*/ 16163 w 173946"/>
                <a:gd name="connsiteY9" fmla="*/ 32229 h 163496"/>
                <a:gd name="connsiteX10" fmla="*/ 13268 w 173946"/>
                <a:gd name="connsiteY10" fmla="*/ 23352 h 163496"/>
                <a:gd name="connsiteX11" fmla="*/ -192 w 173946"/>
                <a:gd name="connsiteY11" fmla="*/ -46 h 163496"/>
                <a:gd name="connsiteX12" fmla="*/ 60305 w 173946"/>
                <a:gd name="connsiteY12" fmla="*/ 10519 h 163496"/>
                <a:gd name="connsiteX13" fmla="*/ 93641 w 173946"/>
                <a:gd name="connsiteY13" fmla="*/ 32035 h 163496"/>
                <a:gd name="connsiteX14" fmla="*/ 163353 w 173946"/>
                <a:gd name="connsiteY14" fmla="*/ 92629 h 163496"/>
                <a:gd name="connsiteX15" fmla="*/ 173532 w 173946"/>
                <a:gd name="connsiteY15" fmla="*/ 113953 h 163496"/>
                <a:gd name="connsiteX16" fmla="*/ 158095 w 173946"/>
                <a:gd name="connsiteY16" fmla="*/ 130017 h 163496"/>
                <a:gd name="connsiteX17" fmla="*/ 94076 w 173946"/>
                <a:gd name="connsiteY17" fmla="*/ 158963 h 163496"/>
                <a:gd name="connsiteX18" fmla="*/ 85392 w 173946"/>
                <a:gd name="connsiteY18" fmla="*/ 162051 h 163496"/>
                <a:gd name="connsiteX19" fmla="*/ 81195 w 173946"/>
                <a:gd name="connsiteY19" fmla="*/ 163450 h 163496"/>
                <a:gd name="connsiteX20" fmla="*/ 69665 w 173946"/>
                <a:gd name="connsiteY20" fmla="*/ 134745 h 163496"/>
                <a:gd name="connsiteX21" fmla="*/ 80326 w 173946"/>
                <a:gd name="connsiteY21" fmla="*/ 128329 h 16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3946" h="163496">
                  <a:moveTo>
                    <a:pt x="80326" y="128329"/>
                  </a:moveTo>
                  <a:lnTo>
                    <a:pt x="85151" y="125145"/>
                  </a:lnTo>
                  <a:cubicBezTo>
                    <a:pt x="96343" y="117812"/>
                    <a:pt x="107343" y="110141"/>
                    <a:pt x="118052" y="102085"/>
                  </a:cubicBezTo>
                  <a:lnTo>
                    <a:pt x="69037" y="76275"/>
                  </a:lnTo>
                  <a:cubicBezTo>
                    <a:pt x="69665" y="78108"/>
                    <a:pt x="70340" y="79941"/>
                    <a:pt x="71015" y="81774"/>
                  </a:cubicBezTo>
                  <a:lnTo>
                    <a:pt x="21035" y="87901"/>
                  </a:lnTo>
                  <a:cubicBezTo>
                    <a:pt x="22290" y="78026"/>
                    <a:pt x="22965" y="68088"/>
                    <a:pt x="23061" y="58135"/>
                  </a:cubicBezTo>
                  <a:cubicBezTo>
                    <a:pt x="23409" y="54831"/>
                    <a:pt x="22608" y="51511"/>
                    <a:pt x="20794" y="48728"/>
                  </a:cubicBezTo>
                  <a:cubicBezTo>
                    <a:pt x="17996" y="45206"/>
                    <a:pt x="12834" y="44868"/>
                    <a:pt x="8637" y="43132"/>
                  </a:cubicBezTo>
                  <a:cubicBezTo>
                    <a:pt x="11628" y="39658"/>
                    <a:pt x="15680" y="36715"/>
                    <a:pt x="16163" y="32229"/>
                  </a:cubicBezTo>
                  <a:cubicBezTo>
                    <a:pt x="16105" y="29049"/>
                    <a:pt x="15097" y="25957"/>
                    <a:pt x="13268" y="23352"/>
                  </a:cubicBezTo>
                  <a:cubicBezTo>
                    <a:pt x="8782" y="15536"/>
                    <a:pt x="4247" y="7769"/>
                    <a:pt x="-192" y="-46"/>
                  </a:cubicBezTo>
                  <a:cubicBezTo>
                    <a:pt x="19492" y="4778"/>
                    <a:pt x="41249" y="3041"/>
                    <a:pt x="60305" y="10519"/>
                  </a:cubicBezTo>
                  <a:cubicBezTo>
                    <a:pt x="72415" y="16009"/>
                    <a:pt x="83650" y="23260"/>
                    <a:pt x="93641" y="32035"/>
                  </a:cubicBezTo>
                  <a:cubicBezTo>
                    <a:pt x="118163" y="50706"/>
                    <a:pt x="141451" y="70944"/>
                    <a:pt x="163353" y="92629"/>
                  </a:cubicBezTo>
                  <a:cubicBezTo>
                    <a:pt x="169094" y="98515"/>
                    <a:pt x="174980" y="105896"/>
                    <a:pt x="173532" y="113953"/>
                  </a:cubicBezTo>
                  <a:cubicBezTo>
                    <a:pt x="172085" y="122009"/>
                    <a:pt x="164848" y="126303"/>
                    <a:pt x="158095" y="130017"/>
                  </a:cubicBezTo>
                  <a:cubicBezTo>
                    <a:pt x="137528" y="141292"/>
                    <a:pt x="116123" y="150965"/>
                    <a:pt x="94076" y="158963"/>
                  </a:cubicBezTo>
                  <a:lnTo>
                    <a:pt x="85392" y="162051"/>
                  </a:lnTo>
                  <a:lnTo>
                    <a:pt x="81195" y="163450"/>
                  </a:lnTo>
                  <a:cubicBezTo>
                    <a:pt x="78976" y="157227"/>
                    <a:pt x="74103" y="143767"/>
                    <a:pt x="69665" y="134745"/>
                  </a:cubicBezTo>
                  <a:cubicBezTo>
                    <a:pt x="73524" y="132671"/>
                    <a:pt x="76805" y="130452"/>
                    <a:pt x="80326" y="128329"/>
                  </a:cubicBezTo>
                  <a:close/>
                </a:path>
              </a:pathLst>
            </a:custGeom>
            <a:solidFill>
              <a:srgbClr val="021D44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16" name="Freeform: Shape 1015">
              <a:extLst>
                <a:ext uri="{FF2B5EF4-FFF2-40B4-BE49-F238E27FC236}">
                  <a16:creationId xmlns:a16="http://schemas.microsoft.com/office/drawing/2014/main" id="{088E4BA0-86AD-42A1-84C2-D0ED72AF77C0}"/>
                </a:ext>
              </a:extLst>
            </p:cNvPr>
            <p:cNvSpPr/>
            <p:nvPr/>
          </p:nvSpPr>
          <p:spPr>
            <a:xfrm>
              <a:off x="11492481" y="5035636"/>
              <a:ext cx="35586" cy="93543"/>
            </a:xfrm>
            <a:custGeom>
              <a:avLst/>
              <a:gdLst>
                <a:gd name="connsiteX0" fmla="*/ 20890 w 35586"/>
                <a:gd name="connsiteY0" fmla="*/ 47570 h 93543"/>
                <a:gd name="connsiteX1" fmla="*/ 33048 w 35586"/>
                <a:gd name="connsiteY1" fmla="*/ 53166 h 93543"/>
                <a:gd name="connsiteX2" fmla="*/ 35315 w 35586"/>
                <a:gd name="connsiteY2" fmla="*/ 62573 h 93543"/>
                <a:gd name="connsiteX3" fmla="*/ 33289 w 35586"/>
                <a:gd name="connsiteY3" fmla="*/ 92340 h 93543"/>
                <a:gd name="connsiteX4" fmla="*/ 23930 w 35586"/>
                <a:gd name="connsiteY4" fmla="*/ 93498 h 93543"/>
                <a:gd name="connsiteX5" fmla="*/ -192 w 35586"/>
                <a:gd name="connsiteY5" fmla="*/ -46 h 93543"/>
                <a:gd name="connsiteX6" fmla="*/ 98 w 35586"/>
                <a:gd name="connsiteY6" fmla="*/ 629 h 93543"/>
                <a:gd name="connsiteX7" fmla="*/ 1400 w 35586"/>
                <a:gd name="connsiteY7" fmla="*/ 1112 h 93543"/>
                <a:gd name="connsiteX8" fmla="*/ 12014 w 35586"/>
                <a:gd name="connsiteY8" fmla="*/ 4392 h 93543"/>
                <a:gd name="connsiteX9" fmla="*/ 25474 w 35586"/>
                <a:gd name="connsiteY9" fmla="*/ 27790 h 93543"/>
                <a:gd name="connsiteX10" fmla="*/ 28368 w 35586"/>
                <a:gd name="connsiteY10" fmla="*/ 36667 h 93543"/>
                <a:gd name="connsiteX11" fmla="*/ 20890 w 35586"/>
                <a:gd name="connsiteY11" fmla="*/ 47570 h 93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586" h="93543">
                  <a:moveTo>
                    <a:pt x="20890" y="47570"/>
                  </a:moveTo>
                  <a:cubicBezTo>
                    <a:pt x="25088" y="49307"/>
                    <a:pt x="30250" y="49644"/>
                    <a:pt x="33048" y="53166"/>
                  </a:cubicBezTo>
                  <a:cubicBezTo>
                    <a:pt x="34862" y="55950"/>
                    <a:pt x="35663" y="59269"/>
                    <a:pt x="35315" y="62573"/>
                  </a:cubicBezTo>
                  <a:cubicBezTo>
                    <a:pt x="35219" y="72526"/>
                    <a:pt x="34543" y="82464"/>
                    <a:pt x="33289" y="92340"/>
                  </a:cubicBezTo>
                  <a:lnTo>
                    <a:pt x="23930" y="93498"/>
                  </a:lnTo>
                  <a:cubicBezTo>
                    <a:pt x="13992" y="62718"/>
                    <a:pt x="3764" y="31987"/>
                    <a:pt x="-192" y="-46"/>
                  </a:cubicBezTo>
                  <a:lnTo>
                    <a:pt x="98" y="629"/>
                  </a:lnTo>
                  <a:lnTo>
                    <a:pt x="1400" y="1112"/>
                  </a:lnTo>
                  <a:cubicBezTo>
                    <a:pt x="4859" y="2453"/>
                    <a:pt x="8405" y="3548"/>
                    <a:pt x="12014" y="4392"/>
                  </a:cubicBezTo>
                  <a:cubicBezTo>
                    <a:pt x="16452" y="12208"/>
                    <a:pt x="20987" y="19975"/>
                    <a:pt x="25474" y="27790"/>
                  </a:cubicBezTo>
                  <a:cubicBezTo>
                    <a:pt x="27302" y="30395"/>
                    <a:pt x="28310" y="33488"/>
                    <a:pt x="28368" y="36667"/>
                  </a:cubicBezTo>
                  <a:cubicBezTo>
                    <a:pt x="27789" y="41250"/>
                    <a:pt x="23882" y="44097"/>
                    <a:pt x="20890" y="47570"/>
                  </a:cubicBezTo>
                  <a:close/>
                </a:path>
              </a:pathLst>
            </a:custGeom>
            <a:solidFill>
              <a:srgbClr val="021D44">
                <a:lumMod val="90000"/>
                <a:lumOff val="10000"/>
              </a:srgbClr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17" name="Freeform: Shape 1016">
              <a:extLst>
                <a:ext uri="{FF2B5EF4-FFF2-40B4-BE49-F238E27FC236}">
                  <a16:creationId xmlns:a16="http://schemas.microsoft.com/office/drawing/2014/main" id="{6F0D6960-7CBE-4E9F-AF3B-DD0F02E19EAE}"/>
                </a:ext>
              </a:extLst>
            </p:cNvPr>
            <p:cNvSpPr/>
            <p:nvPr/>
          </p:nvSpPr>
          <p:spPr>
            <a:xfrm>
              <a:off x="11464838" y="5031294"/>
              <a:ext cx="51813" cy="102710"/>
            </a:xfrm>
            <a:custGeom>
              <a:avLst/>
              <a:gdLst>
                <a:gd name="connsiteX0" fmla="*/ 27500 w 51813"/>
                <a:gd name="connsiteY0" fmla="*/ 4296 h 102710"/>
                <a:gd name="connsiteX1" fmla="*/ 51622 w 51813"/>
                <a:gd name="connsiteY1" fmla="*/ 97840 h 102710"/>
                <a:gd name="connsiteX2" fmla="*/ 11290 w 51813"/>
                <a:gd name="connsiteY2" fmla="*/ 102664 h 102710"/>
                <a:gd name="connsiteX3" fmla="*/ 7817 w 51813"/>
                <a:gd name="connsiteY3" fmla="*/ 102664 h 102710"/>
                <a:gd name="connsiteX4" fmla="*/ 1159 w 51813"/>
                <a:gd name="connsiteY4" fmla="*/ 20023 h 102710"/>
                <a:gd name="connsiteX5" fmla="*/ -192 w 51813"/>
                <a:gd name="connsiteY5" fmla="*/ 17225 h 102710"/>
                <a:gd name="connsiteX6" fmla="*/ 11724 w 51813"/>
                <a:gd name="connsiteY6" fmla="*/ 20554 h 102710"/>
                <a:gd name="connsiteX7" fmla="*/ 13895 w 51813"/>
                <a:gd name="connsiteY7" fmla="*/ 15295 h 102710"/>
                <a:gd name="connsiteX8" fmla="*/ 21566 w 51813"/>
                <a:gd name="connsiteY8" fmla="*/ 7480 h 102710"/>
                <a:gd name="connsiteX9" fmla="*/ 26390 w 51813"/>
                <a:gd name="connsiteY9" fmla="*/ -46 h 102710"/>
                <a:gd name="connsiteX10" fmla="*/ 27596 w 51813"/>
                <a:gd name="connsiteY10" fmla="*/ 3862 h 102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813" h="102710">
                  <a:moveTo>
                    <a:pt x="27500" y="4296"/>
                  </a:moveTo>
                  <a:cubicBezTo>
                    <a:pt x="31408" y="36329"/>
                    <a:pt x="41635" y="67012"/>
                    <a:pt x="51622" y="97840"/>
                  </a:cubicBezTo>
                  <a:lnTo>
                    <a:pt x="11290" y="102664"/>
                  </a:lnTo>
                  <a:lnTo>
                    <a:pt x="7817" y="102664"/>
                  </a:lnTo>
                  <a:cubicBezTo>
                    <a:pt x="5631" y="75069"/>
                    <a:pt x="3412" y="47522"/>
                    <a:pt x="1159" y="20023"/>
                  </a:cubicBezTo>
                  <a:lnTo>
                    <a:pt x="-192" y="17225"/>
                  </a:lnTo>
                  <a:cubicBezTo>
                    <a:pt x="4087" y="16284"/>
                    <a:pt x="8555" y="17534"/>
                    <a:pt x="11724" y="20554"/>
                  </a:cubicBezTo>
                  <a:cubicBezTo>
                    <a:pt x="12048" y="18663"/>
                    <a:pt x="12791" y="16868"/>
                    <a:pt x="13895" y="15295"/>
                  </a:cubicBezTo>
                  <a:cubicBezTo>
                    <a:pt x="16201" y="12459"/>
                    <a:pt x="18773" y="9839"/>
                    <a:pt x="21566" y="7480"/>
                  </a:cubicBezTo>
                  <a:cubicBezTo>
                    <a:pt x="23838" y="5468"/>
                    <a:pt x="25507" y="2863"/>
                    <a:pt x="26390" y="-46"/>
                  </a:cubicBezTo>
                  <a:cubicBezTo>
                    <a:pt x="26689" y="1285"/>
                    <a:pt x="27095" y="2593"/>
                    <a:pt x="27596" y="3862"/>
                  </a:cubicBezTo>
                  <a:close/>
                </a:path>
              </a:pathLst>
            </a:custGeom>
            <a:solidFill>
              <a:srgbClr val="F8B133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18" name="Freeform: Shape 1017">
              <a:extLst>
                <a:ext uri="{FF2B5EF4-FFF2-40B4-BE49-F238E27FC236}">
                  <a16:creationId xmlns:a16="http://schemas.microsoft.com/office/drawing/2014/main" id="{9E0EB462-C148-45A7-9C62-983D13557917}"/>
                </a:ext>
              </a:extLst>
            </p:cNvPr>
            <p:cNvSpPr/>
            <p:nvPr/>
          </p:nvSpPr>
          <p:spPr>
            <a:xfrm>
              <a:off x="11348186" y="5668153"/>
              <a:ext cx="350824" cy="24604"/>
            </a:xfrm>
            <a:custGeom>
              <a:avLst/>
              <a:gdLst>
                <a:gd name="connsiteX0" fmla="*/ 340115 w 350824"/>
                <a:gd name="connsiteY0" fmla="*/ 0 h 24604"/>
                <a:gd name="connsiteX1" fmla="*/ 350825 w 350824"/>
                <a:gd name="connsiteY1" fmla="*/ 0 h 24604"/>
                <a:gd name="connsiteX2" fmla="*/ 350825 w 350824"/>
                <a:gd name="connsiteY2" fmla="*/ 24604 h 24604"/>
                <a:gd name="connsiteX3" fmla="*/ 340115 w 350824"/>
                <a:gd name="connsiteY3" fmla="*/ 24604 h 24604"/>
                <a:gd name="connsiteX4" fmla="*/ 10710 w 350824"/>
                <a:gd name="connsiteY4" fmla="*/ 24604 h 24604"/>
                <a:gd name="connsiteX5" fmla="*/ 0 w 350824"/>
                <a:gd name="connsiteY5" fmla="*/ 24604 h 24604"/>
                <a:gd name="connsiteX6" fmla="*/ 0 w 350824"/>
                <a:gd name="connsiteY6" fmla="*/ 0 h 24604"/>
                <a:gd name="connsiteX7" fmla="*/ 10710 w 350824"/>
                <a:gd name="connsiteY7" fmla="*/ 0 h 24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0824" h="24604">
                  <a:moveTo>
                    <a:pt x="340115" y="0"/>
                  </a:moveTo>
                  <a:cubicBezTo>
                    <a:pt x="346030" y="0"/>
                    <a:pt x="350825" y="0"/>
                    <a:pt x="350825" y="0"/>
                  </a:cubicBezTo>
                  <a:lnTo>
                    <a:pt x="350825" y="24604"/>
                  </a:lnTo>
                  <a:cubicBezTo>
                    <a:pt x="350825" y="24604"/>
                    <a:pt x="346030" y="24604"/>
                    <a:pt x="340115" y="24604"/>
                  </a:cubicBezTo>
                  <a:lnTo>
                    <a:pt x="10710" y="24604"/>
                  </a:lnTo>
                  <a:cubicBezTo>
                    <a:pt x="4795" y="24604"/>
                    <a:pt x="0" y="24604"/>
                    <a:pt x="0" y="24604"/>
                  </a:cubicBezTo>
                  <a:lnTo>
                    <a:pt x="0" y="0"/>
                  </a:lnTo>
                  <a:cubicBezTo>
                    <a:pt x="0" y="0"/>
                    <a:pt x="4795" y="0"/>
                    <a:pt x="10710" y="0"/>
                  </a:cubicBezTo>
                  <a:close/>
                </a:path>
              </a:pathLst>
            </a:custGeom>
            <a:solidFill>
              <a:srgbClr val="E7E2E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19" name="Freeform: Shape 1018">
              <a:extLst>
                <a:ext uri="{FF2B5EF4-FFF2-40B4-BE49-F238E27FC236}">
                  <a16:creationId xmlns:a16="http://schemas.microsoft.com/office/drawing/2014/main" id="{C937EBAF-6767-4CA3-9CEA-09F2296F22FE}"/>
                </a:ext>
              </a:extLst>
            </p:cNvPr>
            <p:cNvSpPr/>
            <p:nvPr/>
          </p:nvSpPr>
          <p:spPr>
            <a:xfrm rot="20772001">
              <a:off x="11557060" y="5679166"/>
              <a:ext cx="10420" cy="634494"/>
            </a:xfrm>
            <a:custGeom>
              <a:avLst/>
              <a:gdLst>
                <a:gd name="connsiteX0" fmla="*/ -192 w 10420"/>
                <a:gd name="connsiteY0" fmla="*/ -46 h 634494"/>
                <a:gd name="connsiteX1" fmla="*/ 10229 w 10420"/>
                <a:gd name="connsiteY1" fmla="*/ -46 h 634494"/>
                <a:gd name="connsiteX2" fmla="*/ 10229 w 10420"/>
                <a:gd name="connsiteY2" fmla="*/ 634449 h 634494"/>
                <a:gd name="connsiteX3" fmla="*/ -192 w 10420"/>
                <a:gd name="connsiteY3" fmla="*/ 634449 h 63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20" h="634494">
                  <a:moveTo>
                    <a:pt x="-192" y="-46"/>
                  </a:moveTo>
                  <a:lnTo>
                    <a:pt x="10229" y="-46"/>
                  </a:lnTo>
                  <a:lnTo>
                    <a:pt x="10229" y="634449"/>
                  </a:lnTo>
                  <a:lnTo>
                    <a:pt x="-192" y="634449"/>
                  </a:lnTo>
                  <a:close/>
                </a:path>
              </a:pathLst>
            </a:custGeom>
            <a:solidFill>
              <a:srgbClr val="E7E2E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20" name="Freeform: Shape 1019">
              <a:extLst>
                <a:ext uri="{FF2B5EF4-FFF2-40B4-BE49-F238E27FC236}">
                  <a16:creationId xmlns:a16="http://schemas.microsoft.com/office/drawing/2014/main" id="{220D0196-B97A-4597-BE1B-7B5999A9B73B}"/>
                </a:ext>
              </a:extLst>
            </p:cNvPr>
            <p:cNvSpPr/>
            <p:nvPr/>
          </p:nvSpPr>
          <p:spPr>
            <a:xfrm rot="20772001">
              <a:off x="11733786" y="5679167"/>
              <a:ext cx="10420" cy="634494"/>
            </a:xfrm>
            <a:custGeom>
              <a:avLst/>
              <a:gdLst>
                <a:gd name="connsiteX0" fmla="*/ -192 w 10420"/>
                <a:gd name="connsiteY0" fmla="*/ -46 h 634494"/>
                <a:gd name="connsiteX1" fmla="*/ 10229 w 10420"/>
                <a:gd name="connsiteY1" fmla="*/ -46 h 634494"/>
                <a:gd name="connsiteX2" fmla="*/ 10229 w 10420"/>
                <a:gd name="connsiteY2" fmla="*/ 634449 h 634494"/>
                <a:gd name="connsiteX3" fmla="*/ -192 w 10420"/>
                <a:gd name="connsiteY3" fmla="*/ 634449 h 63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20" h="634494">
                  <a:moveTo>
                    <a:pt x="-192" y="-46"/>
                  </a:moveTo>
                  <a:lnTo>
                    <a:pt x="10229" y="-46"/>
                  </a:lnTo>
                  <a:lnTo>
                    <a:pt x="10229" y="634449"/>
                  </a:lnTo>
                  <a:lnTo>
                    <a:pt x="-192" y="634449"/>
                  </a:lnTo>
                  <a:close/>
                </a:path>
              </a:pathLst>
            </a:custGeom>
            <a:solidFill>
              <a:srgbClr val="E7E2E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21" name="Freeform: Shape 1020">
              <a:extLst>
                <a:ext uri="{FF2B5EF4-FFF2-40B4-BE49-F238E27FC236}">
                  <a16:creationId xmlns:a16="http://schemas.microsoft.com/office/drawing/2014/main" id="{9DAE9CB9-DDF5-4B7E-81B6-9347BF755F08}"/>
                </a:ext>
              </a:extLst>
            </p:cNvPr>
            <p:cNvSpPr/>
            <p:nvPr/>
          </p:nvSpPr>
          <p:spPr>
            <a:xfrm>
              <a:off x="11501165" y="5741145"/>
              <a:ext cx="174881" cy="10420"/>
            </a:xfrm>
            <a:custGeom>
              <a:avLst/>
              <a:gdLst>
                <a:gd name="connsiteX0" fmla="*/ 0 w 174881"/>
                <a:gd name="connsiteY0" fmla="*/ 0 h 10420"/>
                <a:gd name="connsiteX1" fmla="*/ 174882 w 174881"/>
                <a:gd name="connsiteY1" fmla="*/ 0 h 10420"/>
                <a:gd name="connsiteX2" fmla="*/ 174882 w 174881"/>
                <a:gd name="connsiteY2" fmla="*/ 10421 h 10420"/>
                <a:gd name="connsiteX3" fmla="*/ 0 w 174881"/>
                <a:gd name="connsiteY3" fmla="*/ 10421 h 1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881" h="10420">
                  <a:moveTo>
                    <a:pt x="0" y="0"/>
                  </a:moveTo>
                  <a:lnTo>
                    <a:pt x="174882" y="0"/>
                  </a:lnTo>
                  <a:lnTo>
                    <a:pt x="174882" y="10421"/>
                  </a:lnTo>
                  <a:lnTo>
                    <a:pt x="0" y="10421"/>
                  </a:lnTo>
                  <a:close/>
                </a:path>
              </a:pathLst>
            </a:custGeom>
            <a:solidFill>
              <a:srgbClr val="E7E2E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22" name="Freeform: Shape 1021">
              <a:extLst>
                <a:ext uri="{FF2B5EF4-FFF2-40B4-BE49-F238E27FC236}">
                  <a16:creationId xmlns:a16="http://schemas.microsoft.com/office/drawing/2014/main" id="{EB74EE89-474B-4262-82E1-1A48010A93DE}"/>
                </a:ext>
              </a:extLst>
            </p:cNvPr>
            <p:cNvSpPr/>
            <p:nvPr/>
          </p:nvSpPr>
          <p:spPr>
            <a:xfrm>
              <a:off x="11521138" y="5826729"/>
              <a:ext cx="174881" cy="10420"/>
            </a:xfrm>
            <a:custGeom>
              <a:avLst/>
              <a:gdLst>
                <a:gd name="connsiteX0" fmla="*/ 0 w 174881"/>
                <a:gd name="connsiteY0" fmla="*/ 0 h 10420"/>
                <a:gd name="connsiteX1" fmla="*/ 174882 w 174881"/>
                <a:gd name="connsiteY1" fmla="*/ 0 h 10420"/>
                <a:gd name="connsiteX2" fmla="*/ 174882 w 174881"/>
                <a:gd name="connsiteY2" fmla="*/ 10420 h 10420"/>
                <a:gd name="connsiteX3" fmla="*/ 0 w 174881"/>
                <a:gd name="connsiteY3" fmla="*/ 10420 h 1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881" h="10420">
                  <a:moveTo>
                    <a:pt x="0" y="0"/>
                  </a:moveTo>
                  <a:lnTo>
                    <a:pt x="174882" y="0"/>
                  </a:lnTo>
                  <a:lnTo>
                    <a:pt x="174882" y="10420"/>
                  </a:lnTo>
                  <a:lnTo>
                    <a:pt x="0" y="10420"/>
                  </a:lnTo>
                  <a:close/>
                </a:path>
              </a:pathLst>
            </a:custGeom>
            <a:solidFill>
              <a:srgbClr val="E7E2E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23" name="Freeform: Shape 1022">
              <a:extLst>
                <a:ext uri="{FF2B5EF4-FFF2-40B4-BE49-F238E27FC236}">
                  <a16:creationId xmlns:a16="http://schemas.microsoft.com/office/drawing/2014/main" id="{2FB2C2CD-00A0-4DF7-A82F-0994000BE00F}"/>
                </a:ext>
              </a:extLst>
            </p:cNvPr>
            <p:cNvSpPr/>
            <p:nvPr/>
          </p:nvSpPr>
          <p:spPr>
            <a:xfrm>
              <a:off x="11541062" y="5912312"/>
              <a:ext cx="174881" cy="10420"/>
            </a:xfrm>
            <a:custGeom>
              <a:avLst/>
              <a:gdLst>
                <a:gd name="connsiteX0" fmla="*/ 0 w 174881"/>
                <a:gd name="connsiteY0" fmla="*/ 0 h 10420"/>
                <a:gd name="connsiteX1" fmla="*/ 174882 w 174881"/>
                <a:gd name="connsiteY1" fmla="*/ 0 h 10420"/>
                <a:gd name="connsiteX2" fmla="*/ 174882 w 174881"/>
                <a:gd name="connsiteY2" fmla="*/ 10420 h 10420"/>
                <a:gd name="connsiteX3" fmla="*/ 0 w 174881"/>
                <a:gd name="connsiteY3" fmla="*/ 10420 h 1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881" h="10420">
                  <a:moveTo>
                    <a:pt x="0" y="0"/>
                  </a:moveTo>
                  <a:lnTo>
                    <a:pt x="174882" y="0"/>
                  </a:lnTo>
                  <a:lnTo>
                    <a:pt x="174882" y="10420"/>
                  </a:lnTo>
                  <a:lnTo>
                    <a:pt x="0" y="10420"/>
                  </a:lnTo>
                  <a:close/>
                </a:path>
              </a:pathLst>
            </a:custGeom>
            <a:solidFill>
              <a:srgbClr val="E7E2E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24" name="Freeform: Shape 1023">
              <a:extLst>
                <a:ext uri="{FF2B5EF4-FFF2-40B4-BE49-F238E27FC236}">
                  <a16:creationId xmlns:a16="http://schemas.microsoft.com/office/drawing/2014/main" id="{068180A2-BDB8-4DB7-9EE4-A0589934A35F}"/>
                </a:ext>
              </a:extLst>
            </p:cNvPr>
            <p:cNvSpPr/>
            <p:nvPr/>
          </p:nvSpPr>
          <p:spPr>
            <a:xfrm>
              <a:off x="11564460" y="5997896"/>
              <a:ext cx="174881" cy="10420"/>
            </a:xfrm>
            <a:custGeom>
              <a:avLst/>
              <a:gdLst>
                <a:gd name="connsiteX0" fmla="*/ 0 w 174881"/>
                <a:gd name="connsiteY0" fmla="*/ 0 h 10420"/>
                <a:gd name="connsiteX1" fmla="*/ 174882 w 174881"/>
                <a:gd name="connsiteY1" fmla="*/ 0 h 10420"/>
                <a:gd name="connsiteX2" fmla="*/ 174882 w 174881"/>
                <a:gd name="connsiteY2" fmla="*/ 10420 h 10420"/>
                <a:gd name="connsiteX3" fmla="*/ 0 w 174881"/>
                <a:gd name="connsiteY3" fmla="*/ 10420 h 1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881" h="10420">
                  <a:moveTo>
                    <a:pt x="0" y="0"/>
                  </a:moveTo>
                  <a:lnTo>
                    <a:pt x="174882" y="0"/>
                  </a:lnTo>
                  <a:lnTo>
                    <a:pt x="174882" y="10420"/>
                  </a:lnTo>
                  <a:lnTo>
                    <a:pt x="0" y="10420"/>
                  </a:lnTo>
                  <a:close/>
                </a:path>
              </a:pathLst>
            </a:custGeom>
            <a:solidFill>
              <a:srgbClr val="E7E2E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25" name="Freeform: Shape 1024">
              <a:extLst>
                <a:ext uri="{FF2B5EF4-FFF2-40B4-BE49-F238E27FC236}">
                  <a16:creationId xmlns:a16="http://schemas.microsoft.com/office/drawing/2014/main" id="{F98F31D2-ED65-4AC3-B735-07463AD467FA}"/>
                </a:ext>
              </a:extLst>
            </p:cNvPr>
            <p:cNvSpPr/>
            <p:nvPr/>
          </p:nvSpPr>
          <p:spPr>
            <a:xfrm>
              <a:off x="11586942" y="6083479"/>
              <a:ext cx="174881" cy="10420"/>
            </a:xfrm>
            <a:custGeom>
              <a:avLst/>
              <a:gdLst>
                <a:gd name="connsiteX0" fmla="*/ 0 w 174881"/>
                <a:gd name="connsiteY0" fmla="*/ 0 h 10420"/>
                <a:gd name="connsiteX1" fmla="*/ 174882 w 174881"/>
                <a:gd name="connsiteY1" fmla="*/ 0 h 10420"/>
                <a:gd name="connsiteX2" fmla="*/ 174882 w 174881"/>
                <a:gd name="connsiteY2" fmla="*/ 10420 h 10420"/>
                <a:gd name="connsiteX3" fmla="*/ 0 w 174881"/>
                <a:gd name="connsiteY3" fmla="*/ 10420 h 1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881" h="10420">
                  <a:moveTo>
                    <a:pt x="0" y="0"/>
                  </a:moveTo>
                  <a:lnTo>
                    <a:pt x="174882" y="0"/>
                  </a:lnTo>
                  <a:lnTo>
                    <a:pt x="174882" y="10420"/>
                  </a:lnTo>
                  <a:lnTo>
                    <a:pt x="0" y="10420"/>
                  </a:lnTo>
                  <a:close/>
                </a:path>
              </a:pathLst>
            </a:custGeom>
            <a:solidFill>
              <a:srgbClr val="E7E2E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26" name="Freeform: Shape 1025">
              <a:extLst>
                <a:ext uri="{FF2B5EF4-FFF2-40B4-BE49-F238E27FC236}">
                  <a16:creationId xmlns:a16="http://schemas.microsoft.com/office/drawing/2014/main" id="{622E780C-C260-4A59-8B51-D984D347E0C6}"/>
                </a:ext>
              </a:extLst>
            </p:cNvPr>
            <p:cNvSpPr/>
            <p:nvPr/>
          </p:nvSpPr>
          <p:spPr>
            <a:xfrm>
              <a:off x="11609037" y="6169111"/>
              <a:ext cx="174881" cy="10420"/>
            </a:xfrm>
            <a:custGeom>
              <a:avLst/>
              <a:gdLst>
                <a:gd name="connsiteX0" fmla="*/ 0 w 174881"/>
                <a:gd name="connsiteY0" fmla="*/ 0 h 10420"/>
                <a:gd name="connsiteX1" fmla="*/ 174882 w 174881"/>
                <a:gd name="connsiteY1" fmla="*/ 0 h 10420"/>
                <a:gd name="connsiteX2" fmla="*/ 174882 w 174881"/>
                <a:gd name="connsiteY2" fmla="*/ 10420 h 10420"/>
                <a:gd name="connsiteX3" fmla="*/ 0 w 174881"/>
                <a:gd name="connsiteY3" fmla="*/ 10420 h 1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881" h="10420">
                  <a:moveTo>
                    <a:pt x="0" y="0"/>
                  </a:moveTo>
                  <a:lnTo>
                    <a:pt x="174882" y="0"/>
                  </a:lnTo>
                  <a:lnTo>
                    <a:pt x="174882" y="10420"/>
                  </a:lnTo>
                  <a:lnTo>
                    <a:pt x="0" y="10420"/>
                  </a:lnTo>
                  <a:close/>
                </a:path>
              </a:pathLst>
            </a:custGeom>
            <a:solidFill>
              <a:srgbClr val="E7E2E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27" name="Freeform: Shape 1026">
              <a:extLst>
                <a:ext uri="{FF2B5EF4-FFF2-40B4-BE49-F238E27FC236}">
                  <a16:creationId xmlns:a16="http://schemas.microsoft.com/office/drawing/2014/main" id="{CFFAFBFB-A758-44F4-B1BC-D5C91EC5C9A3}"/>
                </a:ext>
              </a:extLst>
            </p:cNvPr>
            <p:cNvSpPr/>
            <p:nvPr/>
          </p:nvSpPr>
          <p:spPr>
            <a:xfrm>
              <a:off x="11629830" y="6254695"/>
              <a:ext cx="174881" cy="10420"/>
            </a:xfrm>
            <a:custGeom>
              <a:avLst/>
              <a:gdLst>
                <a:gd name="connsiteX0" fmla="*/ 0 w 174881"/>
                <a:gd name="connsiteY0" fmla="*/ 0 h 10420"/>
                <a:gd name="connsiteX1" fmla="*/ 174882 w 174881"/>
                <a:gd name="connsiteY1" fmla="*/ 0 h 10420"/>
                <a:gd name="connsiteX2" fmla="*/ 174882 w 174881"/>
                <a:gd name="connsiteY2" fmla="*/ 10420 h 10420"/>
                <a:gd name="connsiteX3" fmla="*/ 0 w 174881"/>
                <a:gd name="connsiteY3" fmla="*/ 10420 h 1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881" h="10420">
                  <a:moveTo>
                    <a:pt x="0" y="0"/>
                  </a:moveTo>
                  <a:lnTo>
                    <a:pt x="174882" y="0"/>
                  </a:lnTo>
                  <a:lnTo>
                    <a:pt x="174882" y="10420"/>
                  </a:lnTo>
                  <a:lnTo>
                    <a:pt x="0" y="10420"/>
                  </a:lnTo>
                  <a:close/>
                </a:path>
              </a:pathLst>
            </a:custGeom>
            <a:solidFill>
              <a:srgbClr val="E7E2EF"/>
            </a:solidFill>
            <a:ln w="4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1117" name="Text Placeholder 3">
            <a:extLst>
              <a:ext uri="{FF2B5EF4-FFF2-40B4-BE49-F238E27FC236}">
                <a16:creationId xmlns:a16="http://schemas.microsoft.com/office/drawing/2014/main" id="{D1AEA474-CA41-422D-8FD8-41946CC2B445}"/>
              </a:ext>
            </a:extLst>
          </p:cNvPr>
          <p:cNvSpPr txBox="1">
            <a:spLocks/>
          </p:cNvSpPr>
          <p:nvPr/>
        </p:nvSpPr>
        <p:spPr>
          <a:xfrm>
            <a:off x="324092" y="396956"/>
            <a:ext cx="11346786" cy="430213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lang="en-US" sz="2800" b="1" kern="120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252000" indent="-25200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■"/>
              <a:defRPr lang="en-US" sz="1400" b="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2pPr>
            <a:lvl3pPr marL="504000" indent="-252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defRPr lang="en-US" sz="120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3pPr>
            <a:lvl4pPr marL="756000" indent="-252000" algn="l" defTabSz="914400" rtl="0" eaLnBrk="1" latinLnBrk="0" hangingPunct="1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1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FontTx/>
              <a:buNone/>
              <a:defRPr lang="en-GB" sz="1600" b="1" kern="1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A4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Lorem ipsum dolor sit amet</a:t>
            </a:r>
          </a:p>
        </p:txBody>
      </p:sp>
      <p:sp>
        <p:nvSpPr>
          <p:cNvPr id="1118" name="Rectangle 1117">
            <a:extLst>
              <a:ext uri="{FF2B5EF4-FFF2-40B4-BE49-F238E27FC236}">
                <a16:creationId xmlns:a16="http://schemas.microsoft.com/office/drawing/2014/main" id="{9593D009-5AFE-4E7A-8DCA-D50E8ADA7B47}"/>
              </a:ext>
            </a:extLst>
          </p:cNvPr>
          <p:cNvSpPr/>
          <p:nvPr/>
        </p:nvSpPr>
        <p:spPr>
          <a:xfrm>
            <a:off x="5604075" y="821377"/>
            <a:ext cx="983848" cy="601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556755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1343</TotalTime>
  <Words>194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 Light</vt:lpstr>
      <vt:lpstr>Poppins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54</cp:revision>
  <dcterms:created xsi:type="dcterms:W3CDTF">2022-10-20T01:52:07Z</dcterms:created>
  <dcterms:modified xsi:type="dcterms:W3CDTF">2023-01-02T11:04:50Z</dcterms:modified>
</cp:coreProperties>
</file>