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6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oboto" panose="02000000000000000000" pitchFamily="2" charset="0"/>
      <p:bold r:id="rId9"/>
      <p:italic r:id="rId10"/>
      <p:boldItalic r:id="rId11"/>
    </p:embeddedFon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25A90A6-42D7-40F6-927C-3A80DEC0D6E5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 dolor sit amet</a:t>
            </a:r>
          </a:p>
        </p:txBody>
      </p:sp>
      <p:sp>
        <p:nvSpPr>
          <p:cNvPr id="25" name="Pentagon 50">
            <a:extLst>
              <a:ext uri="{FF2B5EF4-FFF2-40B4-BE49-F238E27FC236}">
                <a16:creationId xmlns:a16="http://schemas.microsoft.com/office/drawing/2014/main" id="{3D692455-8C66-4BBB-8C5F-F1919F5151B7}"/>
              </a:ext>
            </a:extLst>
          </p:cNvPr>
          <p:cNvSpPr/>
          <p:nvPr/>
        </p:nvSpPr>
        <p:spPr>
          <a:xfrm>
            <a:off x="460744" y="1196975"/>
            <a:ext cx="1935215" cy="498000"/>
          </a:xfrm>
          <a:prstGeom prst="roundRect">
            <a:avLst>
              <a:gd name="adj" fmla="val 50000"/>
            </a:avLst>
          </a:prstGeom>
          <a:solidFill>
            <a:srgbClr val="06456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26" name="Pentagon 50">
            <a:extLst>
              <a:ext uri="{FF2B5EF4-FFF2-40B4-BE49-F238E27FC236}">
                <a16:creationId xmlns:a16="http://schemas.microsoft.com/office/drawing/2014/main" id="{8543DBE2-BF1E-492D-8CC9-C138566C21E0}"/>
              </a:ext>
            </a:extLst>
          </p:cNvPr>
          <p:cNvSpPr/>
          <p:nvPr/>
        </p:nvSpPr>
        <p:spPr>
          <a:xfrm>
            <a:off x="5005119" y="1196975"/>
            <a:ext cx="1935215" cy="498000"/>
          </a:xfrm>
          <a:prstGeom prst="roundRect">
            <a:avLst>
              <a:gd name="adj" fmla="val 50000"/>
            </a:avLst>
          </a:prstGeom>
          <a:solidFill>
            <a:srgbClr val="0171B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309FA30-D38A-4575-A627-64E5149702D6}"/>
              </a:ext>
            </a:extLst>
          </p:cNvPr>
          <p:cNvCxnSpPr>
            <a:stCxn id="25" idx="3"/>
          </p:cNvCxnSpPr>
          <p:nvPr/>
        </p:nvCxnSpPr>
        <p:spPr>
          <a:xfrm>
            <a:off x="2395959" y="1445975"/>
            <a:ext cx="2124000" cy="0"/>
          </a:xfrm>
          <a:prstGeom prst="line">
            <a:avLst/>
          </a:prstGeom>
          <a:noFill/>
          <a:ln w="6350" cap="flat" cmpd="sng" algn="ctr">
            <a:solidFill>
              <a:srgbClr val="0171B9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C7CA380-E65D-4818-A0A7-4BF77EC20758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6940334" y="1445975"/>
            <a:ext cx="2463439" cy="0"/>
          </a:xfrm>
          <a:prstGeom prst="line">
            <a:avLst/>
          </a:prstGeom>
          <a:noFill/>
          <a:ln w="6350" cap="flat" cmpd="sng" algn="ctr">
            <a:solidFill>
              <a:srgbClr val="0171B9"/>
            </a:solidFill>
            <a:prstDash val="solid"/>
            <a:miter lim="800000"/>
            <a:tailEnd type="oval"/>
          </a:ln>
          <a:effectLst/>
        </p:spPr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E6BB87A-7ED1-4830-812F-BD01A0441601}"/>
              </a:ext>
            </a:extLst>
          </p:cNvPr>
          <p:cNvSpPr/>
          <p:nvPr/>
        </p:nvSpPr>
        <p:spPr>
          <a:xfrm>
            <a:off x="460744" y="1800875"/>
            <a:ext cx="4059215" cy="1316398"/>
          </a:xfrm>
          <a:prstGeom prst="roundRect">
            <a:avLst>
              <a:gd name="adj" fmla="val 6179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sed do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eiusmod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tempor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incididunt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ut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labore et dolore magna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aliqua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. Ut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B58A61B-5288-4C98-BE1B-C6A4EF9C8E40}"/>
              </a:ext>
            </a:extLst>
          </p:cNvPr>
          <p:cNvGrpSpPr/>
          <p:nvPr/>
        </p:nvGrpSpPr>
        <p:grpSpPr>
          <a:xfrm>
            <a:off x="460744" y="3261422"/>
            <a:ext cx="4059215" cy="389455"/>
            <a:chOff x="460744" y="3112470"/>
            <a:chExt cx="4059215" cy="389455"/>
          </a:xfrm>
        </p:grpSpPr>
        <p:sp>
          <p:nvSpPr>
            <p:cNvPr id="31" name="Triangle 25">
              <a:extLst>
                <a:ext uri="{FF2B5EF4-FFF2-40B4-BE49-F238E27FC236}">
                  <a16:creationId xmlns:a16="http://schemas.microsoft.com/office/drawing/2014/main" id="{13F7C28E-1782-4828-9FD2-3389F9FAE3D0}"/>
                </a:ext>
              </a:extLst>
            </p:cNvPr>
            <p:cNvSpPr/>
            <p:nvPr/>
          </p:nvSpPr>
          <p:spPr>
            <a:xfrm rot="5400000">
              <a:off x="643952" y="3245257"/>
              <a:ext cx="159664" cy="137644"/>
            </a:xfrm>
            <a:prstGeom prst="triangle">
              <a:avLst/>
            </a:prstGeom>
            <a:solidFill>
              <a:srgbClr val="0047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endParaRPr>
            </a:p>
          </p:txBody>
        </p:sp>
        <p:sp>
          <p:nvSpPr>
            <p:cNvPr id="32" name="Rounded Rectangle 26">
              <a:extLst>
                <a:ext uri="{FF2B5EF4-FFF2-40B4-BE49-F238E27FC236}">
                  <a16:creationId xmlns:a16="http://schemas.microsoft.com/office/drawing/2014/main" id="{64038423-275C-4453-B45D-4C5156C955EC}"/>
                </a:ext>
              </a:extLst>
            </p:cNvPr>
            <p:cNvSpPr/>
            <p:nvPr/>
          </p:nvSpPr>
          <p:spPr>
            <a:xfrm>
              <a:off x="460744" y="3112470"/>
              <a:ext cx="4059215" cy="389455"/>
            </a:xfrm>
            <a:prstGeom prst="roundRect">
              <a:avLst/>
            </a:prstGeom>
            <a:noFill/>
            <a:ln w="12700" cap="flat" cmpd="sng" algn="ctr">
              <a:solidFill>
                <a:srgbClr val="004786"/>
              </a:solidFill>
              <a:prstDash val="solid"/>
              <a:miter lim="800000"/>
            </a:ln>
            <a:effectLst/>
          </p:spPr>
          <p:txBody>
            <a:bodyPr lIns="43200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Poppins" panose="00000500000000000000" pitchFamily="2" charset="0"/>
                </a:rPr>
                <a:t>Lorem ipsum dolor 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90A6461-25CE-41EC-A6E7-070ECBC834A3}"/>
              </a:ext>
            </a:extLst>
          </p:cNvPr>
          <p:cNvSpPr/>
          <p:nvPr/>
        </p:nvSpPr>
        <p:spPr>
          <a:xfrm>
            <a:off x="5005118" y="1800875"/>
            <a:ext cx="4481781" cy="1316398"/>
          </a:xfrm>
          <a:prstGeom prst="roundRect">
            <a:avLst>
              <a:gd name="adj" fmla="val 6179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amet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consectetur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adipiscing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elit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sed do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eiusmod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tempor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incididunt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ut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labore et dolore magna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aliqua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. Ut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944B3A-F849-4B68-B4A3-19408C04E297}"/>
              </a:ext>
            </a:extLst>
          </p:cNvPr>
          <p:cNvSpPr/>
          <p:nvPr/>
        </p:nvSpPr>
        <p:spPr>
          <a:xfrm>
            <a:off x="593687" y="3740728"/>
            <a:ext cx="4001462" cy="6001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t">
            <a:spAutoFit/>
          </a:bodyPr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0171B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amet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consectetur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adipiscing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elit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sed do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eiusmod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tempor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incididunt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ut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labore et dolore magna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aliqua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. Ut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4D20E9A-5C6D-4A4B-AF1D-66E31406FC98}"/>
              </a:ext>
            </a:extLst>
          </p:cNvPr>
          <p:cNvGrpSpPr/>
          <p:nvPr/>
        </p:nvGrpSpPr>
        <p:grpSpPr>
          <a:xfrm>
            <a:off x="460744" y="5022570"/>
            <a:ext cx="4059215" cy="389455"/>
            <a:chOff x="460744" y="3112470"/>
            <a:chExt cx="4059215" cy="389455"/>
          </a:xfrm>
        </p:grpSpPr>
        <p:sp>
          <p:nvSpPr>
            <p:cNvPr id="36" name="Triangle 25">
              <a:extLst>
                <a:ext uri="{FF2B5EF4-FFF2-40B4-BE49-F238E27FC236}">
                  <a16:creationId xmlns:a16="http://schemas.microsoft.com/office/drawing/2014/main" id="{E1C7363C-7768-4638-9517-7F142DD57241}"/>
                </a:ext>
              </a:extLst>
            </p:cNvPr>
            <p:cNvSpPr/>
            <p:nvPr/>
          </p:nvSpPr>
          <p:spPr>
            <a:xfrm rot="5400000">
              <a:off x="643952" y="3245257"/>
              <a:ext cx="159664" cy="137644"/>
            </a:xfrm>
            <a:prstGeom prst="triangle">
              <a:avLst/>
            </a:prstGeom>
            <a:solidFill>
              <a:srgbClr val="0047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endParaRPr>
            </a:p>
          </p:txBody>
        </p:sp>
        <p:sp>
          <p:nvSpPr>
            <p:cNvPr id="37" name="Rounded Rectangle 26">
              <a:extLst>
                <a:ext uri="{FF2B5EF4-FFF2-40B4-BE49-F238E27FC236}">
                  <a16:creationId xmlns:a16="http://schemas.microsoft.com/office/drawing/2014/main" id="{3EB85800-55F0-4334-A583-57F2F33BB2DA}"/>
                </a:ext>
              </a:extLst>
            </p:cNvPr>
            <p:cNvSpPr/>
            <p:nvPr/>
          </p:nvSpPr>
          <p:spPr>
            <a:xfrm>
              <a:off x="460744" y="3112470"/>
              <a:ext cx="4059215" cy="389455"/>
            </a:xfrm>
            <a:prstGeom prst="roundRect">
              <a:avLst/>
            </a:prstGeom>
            <a:noFill/>
            <a:ln w="12700" cap="flat" cmpd="sng" algn="ctr">
              <a:solidFill>
                <a:srgbClr val="004786"/>
              </a:solidFill>
              <a:prstDash val="solid"/>
              <a:miter lim="800000"/>
            </a:ln>
            <a:effectLst/>
          </p:spPr>
          <p:txBody>
            <a:bodyPr lIns="43200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Poppins" panose="00000500000000000000" pitchFamily="2" charset="0"/>
                </a:rPr>
                <a:t>Lorem ipsum dolor 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A46C55A-192E-4FA6-AEE8-B1F6A8529805}"/>
              </a:ext>
            </a:extLst>
          </p:cNvPr>
          <p:cNvSpPr/>
          <p:nvPr/>
        </p:nvSpPr>
        <p:spPr>
          <a:xfrm>
            <a:off x="590309" y="5525293"/>
            <a:ext cx="3911819" cy="6001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t">
            <a:spAutoFit/>
          </a:bodyPr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0171B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amet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consectetur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adipiscing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elit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sed do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eiusmod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tempor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incididunt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ut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labore et dolore magna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aliqua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. Ut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B3EE0BF-F177-4BCE-AFD5-F64DE7B72521}"/>
              </a:ext>
            </a:extLst>
          </p:cNvPr>
          <p:cNvGrpSpPr/>
          <p:nvPr/>
        </p:nvGrpSpPr>
        <p:grpSpPr>
          <a:xfrm>
            <a:off x="5005118" y="3261422"/>
            <a:ext cx="4481781" cy="389455"/>
            <a:chOff x="460744" y="3112470"/>
            <a:chExt cx="4481781" cy="389455"/>
          </a:xfrm>
        </p:grpSpPr>
        <p:sp>
          <p:nvSpPr>
            <p:cNvPr id="40" name="Triangle 25">
              <a:extLst>
                <a:ext uri="{FF2B5EF4-FFF2-40B4-BE49-F238E27FC236}">
                  <a16:creationId xmlns:a16="http://schemas.microsoft.com/office/drawing/2014/main" id="{A52CAF26-E988-494B-B1B1-EF5BB7D7CD51}"/>
                </a:ext>
              </a:extLst>
            </p:cNvPr>
            <p:cNvSpPr/>
            <p:nvPr/>
          </p:nvSpPr>
          <p:spPr>
            <a:xfrm rot="5400000">
              <a:off x="643952" y="3245257"/>
              <a:ext cx="159664" cy="137644"/>
            </a:xfrm>
            <a:prstGeom prst="triangle">
              <a:avLst/>
            </a:prstGeom>
            <a:solidFill>
              <a:srgbClr val="0047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endParaRPr>
            </a:p>
          </p:txBody>
        </p:sp>
        <p:sp>
          <p:nvSpPr>
            <p:cNvPr id="41" name="Rounded Rectangle 26">
              <a:extLst>
                <a:ext uri="{FF2B5EF4-FFF2-40B4-BE49-F238E27FC236}">
                  <a16:creationId xmlns:a16="http://schemas.microsoft.com/office/drawing/2014/main" id="{EC6EE770-0600-4378-9C80-30192C5DB348}"/>
                </a:ext>
              </a:extLst>
            </p:cNvPr>
            <p:cNvSpPr/>
            <p:nvPr/>
          </p:nvSpPr>
          <p:spPr>
            <a:xfrm>
              <a:off x="460744" y="3112470"/>
              <a:ext cx="4481781" cy="389455"/>
            </a:xfrm>
            <a:prstGeom prst="roundRect">
              <a:avLst/>
            </a:prstGeom>
            <a:noFill/>
            <a:ln w="12700" cap="flat" cmpd="sng" algn="ctr">
              <a:solidFill>
                <a:srgbClr val="004786"/>
              </a:solidFill>
              <a:prstDash val="solid"/>
              <a:miter lim="800000"/>
            </a:ln>
            <a:effectLst/>
          </p:spPr>
          <p:txBody>
            <a:bodyPr lIns="43200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Poppins" panose="00000500000000000000" pitchFamily="2" charset="0"/>
                </a:rPr>
                <a:t>Lorem ipsum dolor 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64A82AEE-05A3-42E4-B8A0-7C931DBAB813}"/>
              </a:ext>
            </a:extLst>
          </p:cNvPr>
          <p:cNvSpPr/>
          <p:nvPr/>
        </p:nvSpPr>
        <p:spPr>
          <a:xfrm>
            <a:off x="5180973" y="3740728"/>
            <a:ext cx="4305926" cy="6001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t">
            <a:spAutoFit/>
          </a:bodyPr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0171B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amet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consectetur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adipiscing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elit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sed do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eiusmod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tempor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incididunt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ut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labore et dolore magna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aliqua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. Ut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4AF684-1B1E-4306-9B3A-F08CCB1A01AA}"/>
              </a:ext>
            </a:extLst>
          </p:cNvPr>
          <p:cNvGrpSpPr/>
          <p:nvPr/>
        </p:nvGrpSpPr>
        <p:grpSpPr>
          <a:xfrm>
            <a:off x="5022949" y="5022570"/>
            <a:ext cx="4481781" cy="389455"/>
            <a:chOff x="460744" y="3112470"/>
            <a:chExt cx="4481781" cy="389455"/>
          </a:xfrm>
        </p:grpSpPr>
        <p:sp>
          <p:nvSpPr>
            <p:cNvPr id="44" name="Triangle 25">
              <a:extLst>
                <a:ext uri="{FF2B5EF4-FFF2-40B4-BE49-F238E27FC236}">
                  <a16:creationId xmlns:a16="http://schemas.microsoft.com/office/drawing/2014/main" id="{6D8525B7-E5A0-41BA-AF2B-8893B1C19E27}"/>
                </a:ext>
              </a:extLst>
            </p:cNvPr>
            <p:cNvSpPr/>
            <p:nvPr/>
          </p:nvSpPr>
          <p:spPr>
            <a:xfrm rot="5400000">
              <a:off x="643952" y="3245257"/>
              <a:ext cx="159664" cy="137644"/>
            </a:xfrm>
            <a:prstGeom prst="triangle">
              <a:avLst/>
            </a:prstGeom>
            <a:solidFill>
              <a:srgbClr val="0047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endParaRPr>
            </a:p>
          </p:txBody>
        </p:sp>
        <p:sp>
          <p:nvSpPr>
            <p:cNvPr id="45" name="Rounded Rectangle 26">
              <a:extLst>
                <a:ext uri="{FF2B5EF4-FFF2-40B4-BE49-F238E27FC236}">
                  <a16:creationId xmlns:a16="http://schemas.microsoft.com/office/drawing/2014/main" id="{C511042C-6676-4A21-889C-A0698303324E}"/>
                </a:ext>
              </a:extLst>
            </p:cNvPr>
            <p:cNvSpPr/>
            <p:nvPr/>
          </p:nvSpPr>
          <p:spPr>
            <a:xfrm>
              <a:off x="460744" y="3112470"/>
              <a:ext cx="4481781" cy="389455"/>
            </a:xfrm>
            <a:prstGeom prst="roundRect">
              <a:avLst/>
            </a:prstGeom>
            <a:noFill/>
            <a:ln w="12700" cap="flat" cmpd="sng" algn="ctr">
              <a:solidFill>
                <a:srgbClr val="004786"/>
              </a:solidFill>
              <a:prstDash val="solid"/>
              <a:miter lim="800000"/>
            </a:ln>
            <a:effectLst/>
          </p:spPr>
          <p:txBody>
            <a:bodyPr lIns="43200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Poppins" panose="00000500000000000000" pitchFamily="2" charset="0"/>
                </a:rPr>
                <a:t>Lorem ipsum dolor </a:t>
              </a: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E52ED29A-012E-4CCF-8AF4-7219F5FD4B9E}"/>
              </a:ext>
            </a:extLst>
          </p:cNvPr>
          <p:cNvSpPr/>
          <p:nvPr/>
        </p:nvSpPr>
        <p:spPr>
          <a:xfrm>
            <a:off x="5185458" y="5525293"/>
            <a:ext cx="4415742" cy="6001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t">
            <a:spAutoFit/>
          </a:bodyPr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0171B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amet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consectetur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adipiscing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elit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, sed do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eiusmod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tempor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incididunt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ut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 labore et dolore magna </a:t>
            </a:r>
            <a:r>
              <a:rPr kumimoji="0" lang="en-US" sz="1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aliqua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. Ut</a:t>
            </a:r>
          </a:p>
        </p:txBody>
      </p:sp>
      <p:sp>
        <p:nvSpPr>
          <p:cNvPr id="47" name="Freeform 16">
            <a:extLst>
              <a:ext uri="{FF2B5EF4-FFF2-40B4-BE49-F238E27FC236}">
                <a16:creationId xmlns:a16="http://schemas.microsoft.com/office/drawing/2014/main" id="{07DE1FBA-67C1-455B-B367-42E42C938E67}"/>
              </a:ext>
            </a:extLst>
          </p:cNvPr>
          <p:cNvSpPr/>
          <p:nvPr/>
        </p:nvSpPr>
        <p:spPr>
          <a:xfrm rot="16200000">
            <a:off x="7678650" y="2343214"/>
            <a:ext cx="6858004" cy="2171565"/>
          </a:xfrm>
          <a:custGeom>
            <a:avLst/>
            <a:gdLst>
              <a:gd name="connsiteX0" fmla="*/ 10571004 w 12816521"/>
              <a:gd name="connsiteY0" fmla="*/ 60 h 2053192"/>
              <a:gd name="connsiteX1" fmla="*/ 12424145 w 12816521"/>
              <a:gd name="connsiteY1" fmla="*/ 78538 h 2053192"/>
              <a:gd name="connsiteX2" fmla="*/ 12814494 w 12816521"/>
              <a:gd name="connsiteY2" fmla="*/ 119751 h 2053192"/>
              <a:gd name="connsiteX3" fmla="*/ 12816521 w 12816521"/>
              <a:gd name="connsiteY3" fmla="*/ 2053192 h 2053192"/>
              <a:gd name="connsiteX4" fmla="*/ 0 w 12816521"/>
              <a:gd name="connsiteY4" fmla="*/ 2053192 h 2053192"/>
              <a:gd name="connsiteX5" fmla="*/ 562219 w 12816521"/>
              <a:gd name="connsiteY5" fmla="*/ 1835939 h 2053192"/>
              <a:gd name="connsiteX6" fmla="*/ 5184426 w 12816521"/>
              <a:gd name="connsiteY6" fmla="*/ 555824 h 2053192"/>
              <a:gd name="connsiteX7" fmla="*/ 10571004 w 12816521"/>
              <a:gd name="connsiteY7" fmla="*/ 60 h 205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16521" h="2053192">
                <a:moveTo>
                  <a:pt x="10571004" y="60"/>
                </a:moveTo>
                <a:cubicBezTo>
                  <a:pt x="11224062" y="-1439"/>
                  <a:pt x="11844428" y="25116"/>
                  <a:pt x="12424145" y="78538"/>
                </a:cubicBezTo>
                <a:lnTo>
                  <a:pt x="12814494" y="119751"/>
                </a:lnTo>
                <a:lnTo>
                  <a:pt x="12816521" y="2053192"/>
                </a:lnTo>
                <a:lnTo>
                  <a:pt x="0" y="2053192"/>
                </a:lnTo>
                <a:lnTo>
                  <a:pt x="562219" y="1835939"/>
                </a:lnTo>
                <a:cubicBezTo>
                  <a:pt x="1942155" y="1323086"/>
                  <a:pt x="3507077" y="882141"/>
                  <a:pt x="5184426" y="555824"/>
                </a:cubicBezTo>
                <a:cubicBezTo>
                  <a:pt x="7101398" y="182890"/>
                  <a:pt x="8938362" y="3808"/>
                  <a:pt x="10571004" y="6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US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CEC5E996-BBFC-4D71-A9EB-09AEB7A91CF1}"/>
              </a:ext>
            </a:extLst>
          </p:cNvPr>
          <p:cNvSpPr/>
          <p:nvPr/>
        </p:nvSpPr>
        <p:spPr>
          <a:xfrm rot="14355032">
            <a:off x="8663998" y="-1427235"/>
            <a:ext cx="12209815" cy="8739187"/>
          </a:xfrm>
          <a:prstGeom prst="arc">
            <a:avLst>
              <a:gd name="adj1" fmla="val 14848882"/>
              <a:gd name="adj2" fmla="val 194066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276CDBE3-B2D7-459D-A1C8-ADD56901E25B}"/>
              </a:ext>
            </a:extLst>
          </p:cNvPr>
          <p:cNvSpPr/>
          <p:nvPr/>
        </p:nvSpPr>
        <p:spPr>
          <a:xfrm rot="16372967">
            <a:off x="8524348" y="-2434205"/>
            <a:ext cx="9629339" cy="7241145"/>
          </a:xfrm>
          <a:prstGeom prst="arc">
            <a:avLst>
              <a:gd name="adj1" fmla="val 14848882"/>
              <a:gd name="adj2" fmla="val 17075025"/>
            </a:avLst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EF805A7-A0C6-49E6-B93C-6FF519CD4659}"/>
              </a:ext>
            </a:extLst>
          </p:cNvPr>
          <p:cNvSpPr/>
          <p:nvPr/>
        </p:nvSpPr>
        <p:spPr>
          <a:xfrm>
            <a:off x="10868628" y="2013995"/>
            <a:ext cx="983848" cy="601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30039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160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Roboto</vt:lpstr>
      <vt:lpstr>Verdana</vt:lpstr>
      <vt:lpstr>Wingdings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2023-01-02T11:09:13Z</dcterms:modified>
</cp:coreProperties>
</file>