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1" r:id="rId2"/>
  </p:sldIdLst>
  <p:sldSz cx="12192000" cy="6858000"/>
  <p:notesSz cx="6858000" cy="9144000"/>
  <p:embeddedFontLst>
    <p:embeddedFont>
      <p:font typeface="Arial Nova" panose="020B0504020202020204" pitchFamily="34" charset="0"/>
      <p:regular r:id="rId3"/>
      <p:bold r:id="rId4"/>
      <p:italic r:id="rId5"/>
      <p:boldItalic r:id="rId6"/>
    </p:embeddedFont>
    <p:embeddedFont>
      <p:font typeface="Arial Nova Light" panose="020B0304020202020204" pitchFamily="34" charset="0"/>
      <p:regular r:id="rId7"/>
      <p:italic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alibri Light" panose="020F0302020204030204" pitchFamily="34" charset="0"/>
      <p:regular r:id="rId13"/>
      <p: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68" userDrawn="1">
          <p15:clr>
            <a:srgbClr val="A4A3A4"/>
          </p15:clr>
        </p15:guide>
        <p15:guide id="3" orient="horz" pos="867" userDrawn="1">
          <p15:clr>
            <a:srgbClr val="A4A3A4"/>
          </p15:clr>
        </p15:guide>
        <p15:guide id="4" orient="horz" pos="16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  <a:srgbClr val="548235"/>
    <a:srgbClr val="262626"/>
    <a:srgbClr val="3B3838"/>
    <a:srgbClr val="0A0D97"/>
    <a:srgbClr val="BA2F04"/>
    <a:srgbClr val="A4A3A4"/>
    <a:srgbClr val="5B9BD5"/>
    <a:srgbClr val="F25082"/>
    <a:srgbClr val="1DF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902" y="43"/>
      </p:cViewPr>
      <p:guideLst>
        <p:guide pos="268"/>
        <p:guide orient="horz" pos="867"/>
        <p:guide orient="horz" pos="16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5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font" Target="fonts/font11.fntdata"/><Relationship Id="rId1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presProps" Target="presProps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4BE8-7006-33DE-1C5B-BC763E1A8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B492E-F438-DA2A-D798-318E61A7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A47A4-F538-802E-C7C1-12E692E4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386B-BCE9-93E6-3619-9504BF3A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37A1-F704-0081-6CEB-F77F3A69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77868-FEBE-613A-0564-44AF68C8B2D3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072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1043-67B6-3EA7-AF7C-85943933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7249-0E20-E86B-3DC8-489C4E1A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4A068-F812-2561-A946-8E90B800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12A55-4160-3CA9-758D-D3E47117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3452-AC7A-9813-BF98-1BBABABB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71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6368-74DB-2104-12B0-9A70B33E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5AEF2-CD25-5999-BE3B-D023DD42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4C55-FA81-54BE-6B58-0ED4FAE6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E6686-C96F-804C-1F4D-D47650EF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2F0D-4EE6-4204-06CF-2CEAE23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5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0E89-A728-4B65-D4AB-A230E2809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F3A70-9501-FDEC-BF17-D8303AF3E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F1980-CD44-E594-FF6A-59D2B9D88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7042-0BAB-D2FD-8844-E7600D0E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2806F-58D0-0856-239C-BF349F47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C37FB-01C1-0A9B-DEED-249AB746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7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B354-4443-DB44-17CE-78A5C5B5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47F24-198D-4A2C-E308-E84744D0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BBC28-9C55-282B-628D-647B1082B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3E41C-3BEA-DD17-38E6-7F8B079E4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2BF7F-0799-52FF-BF36-968E07BC0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0E09D-A9DA-EBD2-B5A2-C13155B3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AD049-1919-9083-899D-7AFC17E2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9E410-3126-5E55-299B-C0081753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2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7C7B-0BB6-2240-DB08-CF86863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C4915-477B-41E4-6C9D-BBF2F073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C9B9E-DA67-7357-7118-31BFA88F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8E5ED-424A-4259-1236-CF811203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54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1FB48-27FD-3147-C262-D8F44AD6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4EB4C-E046-1E67-3708-D39849E0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30E2-B11C-E3B1-A934-6127650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28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68A9-1B03-88F0-7D86-E6B54A17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7C407-1D4B-F900-743D-30E0CD02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11F4-50AE-86F6-1554-9BE88E2EB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64FDE-A96C-49F2-BCC3-02EF27AA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905E3-5675-6DEF-1310-B388F2B2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A6EF3-29F5-D446-C420-0121D33C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68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21B1-B755-C94A-E74D-B2BEA0A8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D04B06-4480-FBEA-5727-94CDA5C14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0467F-F188-ED3C-5B1F-360BC88B2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5C012-CF9C-3199-2D0F-FE406B3F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4759B-3226-65B6-7CE4-17A06FBD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D4938-9F33-353A-4EE0-60D6D9F9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44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A39A-A30A-DC24-2195-711CF7BC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B6512-079F-70BD-9734-701E6FDC5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B2941-13A7-C48C-5F89-8B4E2BE1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059F4-94FF-92CA-AB80-EB071F99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74D8-5391-8FF1-B010-45E4B2B2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8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BD42F-F021-F14A-288D-4E7A1760F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945C8-B0A4-5C39-6910-46A0E8E97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B87C1-6B13-6711-3E8C-85877D89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605A5-B9D7-53F9-5600-9B249951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6E8D3-0F56-80A2-5CBD-212F9FCF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577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4363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7CF02-CE71-0F04-F37D-BAA72C3B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CB310-031B-934E-C7A6-BF6BCC96B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F18C-44A4-E7BE-7F7A-A958B949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EB378-5BD8-A21D-FBFE-D8B032C69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6FAD0-B184-EAC2-9925-2222666C0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95E97-1E12-46D7-4B87-C02CA1BE2917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1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F81F4896-B3AA-473D-B94A-4A41054F41D8}"/>
              </a:ext>
            </a:extLst>
          </p:cNvPr>
          <p:cNvSpPr/>
          <p:nvPr/>
        </p:nvSpPr>
        <p:spPr>
          <a:xfrm>
            <a:off x="0" y="943552"/>
            <a:ext cx="5532873" cy="5219700"/>
          </a:xfrm>
          <a:custGeom>
            <a:avLst/>
            <a:gdLst>
              <a:gd name="connsiteX0" fmla="*/ 0 w 5532873"/>
              <a:gd name="connsiteY0" fmla="*/ 0 h 5219700"/>
              <a:gd name="connsiteX1" fmla="*/ 5532873 w 5532873"/>
              <a:gd name="connsiteY1" fmla="*/ 0 h 5219700"/>
              <a:gd name="connsiteX2" fmla="*/ 5532873 w 5532873"/>
              <a:gd name="connsiteY2" fmla="*/ 5219700 h 5219700"/>
              <a:gd name="connsiteX3" fmla="*/ 0 w 5532873"/>
              <a:gd name="connsiteY3" fmla="*/ 5219700 h 521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3" h="5219700">
                <a:moveTo>
                  <a:pt x="0" y="0"/>
                </a:moveTo>
                <a:lnTo>
                  <a:pt x="5532873" y="0"/>
                </a:lnTo>
                <a:lnTo>
                  <a:pt x="5532873" y="5219700"/>
                </a:lnTo>
                <a:lnTo>
                  <a:pt x="0" y="52197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 dirty="0">
              <a:latin typeface="Arial Nova Light" panose="020B03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B16C1C-4DC9-412B-84FE-9679DE1459CB}"/>
              </a:ext>
            </a:extLst>
          </p:cNvPr>
          <p:cNvSpPr txBox="1"/>
          <p:nvPr/>
        </p:nvSpPr>
        <p:spPr>
          <a:xfrm>
            <a:off x="419100" y="1056488"/>
            <a:ext cx="4745753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Lorem ipsum dolor sit </a:t>
            </a:r>
            <a:r>
              <a:rPr lang="en-US" sz="14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amet</a:t>
            </a:r>
            <a:r>
              <a:rPr lang="en-US" sz="14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consectetur</a:t>
            </a:r>
            <a:r>
              <a:rPr lang="en-US" sz="14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adipiscing</a:t>
            </a:r>
            <a:r>
              <a:rPr lang="en-US" sz="14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elit</a:t>
            </a:r>
            <a:r>
              <a:rPr lang="en-US" sz="14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, sed do </a:t>
            </a:r>
            <a:r>
              <a:rPr lang="en-US" sz="14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eiusmod</a:t>
            </a:r>
            <a:r>
              <a:rPr lang="en-US" sz="14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tempor</a:t>
            </a:r>
            <a:r>
              <a:rPr lang="en-US" sz="14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incididunt</a:t>
            </a:r>
            <a:r>
              <a:rPr lang="en-US" sz="14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ut</a:t>
            </a:r>
            <a:r>
              <a:rPr lang="en-US" sz="14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labore et dolore magna </a:t>
            </a:r>
            <a:r>
              <a:rPr lang="en-US" sz="14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aliqua</a:t>
            </a:r>
            <a:r>
              <a:rPr lang="en-US" sz="14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. Ut Lorem ipsum dolor sit </a:t>
            </a:r>
            <a:r>
              <a:rPr lang="en-US" sz="14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amet</a:t>
            </a:r>
            <a:r>
              <a:rPr lang="en-US" sz="14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consectetur</a:t>
            </a:r>
            <a:r>
              <a:rPr lang="en-US" sz="14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adipiscing</a:t>
            </a:r>
            <a:r>
              <a:rPr lang="en-US" sz="14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elit</a:t>
            </a:r>
            <a:r>
              <a:rPr lang="en-US" sz="14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, sed do </a:t>
            </a:r>
            <a:r>
              <a:rPr lang="en-US" sz="14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eiusmod</a:t>
            </a:r>
            <a:r>
              <a:rPr lang="en-US" sz="14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tempor</a:t>
            </a:r>
            <a:r>
              <a:rPr lang="en-US" sz="14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incididunt</a:t>
            </a:r>
            <a:r>
              <a:rPr lang="en-US" sz="14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ut</a:t>
            </a:r>
            <a:r>
              <a:rPr lang="en-US" sz="14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labore et dolore magna </a:t>
            </a:r>
            <a:r>
              <a:rPr lang="en-US" sz="14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aliqua</a:t>
            </a:r>
            <a:r>
              <a:rPr lang="en-US" sz="14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. Ut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637EF9-FEDD-47E2-B96C-7F4C2C8846CA}"/>
              </a:ext>
            </a:extLst>
          </p:cNvPr>
          <p:cNvSpPr txBox="1"/>
          <p:nvPr/>
        </p:nvSpPr>
        <p:spPr>
          <a:xfrm>
            <a:off x="1165609" y="2565661"/>
            <a:ext cx="3999244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Lorem ipsum dolor sit </a:t>
            </a:r>
            <a:r>
              <a:rPr lang="en-US" sz="12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amet</a:t>
            </a:r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, </a:t>
            </a:r>
            <a:r>
              <a:rPr lang="en-US" sz="12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consectetur</a:t>
            </a:r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adipiscing</a:t>
            </a:r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elit</a:t>
            </a:r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, sed do </a:t>
            </a:r>
            <a:r>
              <a:rPr lang="en-US" sz="12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eiusmod</a:t>
            </a:r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tempor</a:t>
            </a:r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2844BB-A330-4669-9B94-CA6E09256506}"/>
              </a:ext>
            </a:extLst>
          </p:cNvPr>
          <p:cNvSpPr txBox="1"/>
          <p:nvPr/>
        </p:nvSpPr>
        <p:spPr>
          <a:xfrm>
            <a:off x="1165609" y="3144702"/>
            <a:ext cx="3999244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Lorem ipsum dolor sit </a:t>
            </a:r>
            <a:r>
              <a:rPr lang="en-US" sz="12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amet</a:t>
            </a:r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, </a:t>
            </a:r>
            <a:r>
              <a:rPr lang="en-US" sz="12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consectetur</a:t>
            </a:r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adipiscing</a:t>
            </a:r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elit</a:t>
            </a:r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, sed do </a:t>
            </a:r>
            <a:r>
              <a:rPr lang="en-US" sz="12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eiusmod</a:t>
            </a:r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tempor</a:t>
            </a:r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09BA0C-64EF-4C83-A853-4ACB695C0630}"/>
              </a:ext>
            </a:extLst>
          </p:cNvPr>
          <p:cNvSpPr txBox="1"/>
          <p:nvPr/>
        </p:nvSpPr>
        <p:spPr>
          <a:xfrm>
            <a:off x="1165609" y="3723743"/>
            <a:ext cx="3999244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Lorem ipsum dolor sit </a:t>
            </a:r>
            <a:r>
              <a:rPr lang="en-US" sz="12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amet</a:t>
            </a:r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, </a:t>
            </a:r>
            <a:r>
              <a:rPr lang="en-US" sz="12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consectetur</a:t>
            </a:r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adipiscing</a:t>
            </a:r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elit</a:t>
            </a:r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, sed do </a:t>
            </a:r>
            <a:r>
              <a:rPr lang="en-US" sz="12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eiusmod</a:t>
            </a:r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tempor</a:t>
            </a:r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46CCD4-C7F0-402E-98D0-E3B71E0F345D}"/>
              </a:ext>
            </a:extLst>
          </p:cNvPr>
          <p:cNvSpPr txBox="1"/>
          <p:nvPr/>
        </p:nvSpPr>
        <p:spPr>
          <a:xfrm>
            <a:off x="1165609" y="4302784"/>
            <a:ext cx="3999244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Lorem ipsum dolor sit </a:t>
            </a:r>
            <a:r>
              <a:rPr lang="en-US" sz="12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amet</a:t>
            </a:r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, </a:t>
            </a:r>
            <a:r>
              <a:rPr lang="en-US" sz="12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consectetur</a:t>
            </a:r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adipiscing</a:t>
            </a:r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elit</a:t>
            </a:r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, sed do </a:t>
            </a:r>
            <a:r>
              <a:rPr lang="en-US" sz="12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eiusmod</a:t>
            </a:r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tempor</a:t>
            </a:r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A05B68-C40D-418E-AAE3-7A9A0E1038EA}"/>
              </a:ext>
            </a:extLst>
          </p:cNvPr>
          <p:cNvSpPr txBox="1"/>
          <p:nvPr/>
        </p:nvSpPr>
        <p:spPr>
          <a:xfrm>
            <a:off x="1165609" y="4881825"/>
            <a:ext cx="3999244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Lorem ipsum dolor sit </a:t>
            </a:r>
            <a:r>
              <a:rPr lang="en-US" sz="12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amet</a:t>
            </a:r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, </a:t>
            </a:r>
            <a:r>
              <a:rPr lang="en-US" sz="12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consectetur</a:t>
            </a:r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adipiscing</a:t>
            </a:r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elit</a:t>
            </a:r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, sed do </a:t>
            </a:r>
            <a:r>
              <a:rPr lang="en-US" sz="12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eiusmod</a:t>
            </a:r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tempor</a:t>
            </a:r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B2A8DA-B171-438E-8116-B9018CB05BB4}"/>
              </a:ext>
            </a:extLst>
          </p:cNvPr>
          <p:cNvSpPr txBox="1"/>
          <p:nvPr/>
        </p:nvSpPr>
        <p:spPr>
          <a:xfrm>
            <a:off x="1165609" y="5460871"/>
            <a:ext cx="3999244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Lorem ipsum dolor sit </a:t>
            </a:r>
            <a:r>
              <a:rPr lang="en-US" sz="12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amet</a:t>
            </a:r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, </a:t>
            </a:r>
            <a:r>
              <a:rPr lang="en-US" sz="12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consectetur</a:t>
            </a:r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adipiscing</a:t>
            </a:r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elit</a:t>
            </a:r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, sed do </a:t>
            </a:r>
            <a:r>
              <a:rPr lang="en-US" sz="12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eiusmod</a:t>
            </a:r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tempor</a:t>
            </a:r>
            <a:r>
              <a:rPr lang="en-US" sz="1200" dirty="0">
                <a:solidFill>
                  <a:schemeClr val="bg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946D408-15CE-4BA1-9E4F-E6E24F1DDB4D}"/>
              </a:ext>
            </a:extLst>
          </p:cNvPr>
          <p:cNvCxnSpPr/>
          <p:nvPr/>
        </p:nvCxnSpPr>
        <p:spPr>
          <a:xfrm>
            <a:off x="1256045" y="3086014"/>
            <a:ext cx="4019340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B0F4FD2-C6F8-4142-AF68-470295E044E9}"/>
              </a:ext>
            </a:extLst>
          </p:cNvPr>
          <p:cNvCxnSpPr/>
          <p:nvPr/>
        </p:nvCxnSpPr>
        <p:spPr>
          <a:xfrm>
            <a:off x="1256045" y="3665055"/>
            <a:ext cx="4019340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C836F54-7622-4F06-8694-0369E6175CE6}"/>
              </a:ext>
            </a:extLst>
          </p:cNvPr>
          <p:cNvCxnSpPr/>
          <p:nvPr/>
        </p:nvCxnSpPr>
        <p:spPr>
          <a:xfrm>
            <a:off x="1256045" y="4244096"/>
            <a:ext cx="4019340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463E80B-5CB7-48BF-A560-5530A89299C2}"/>
              </a:ext>
            </a:extLst>
          </p:cNvPr>
          <p:cNvCxnSpPr/>
          <p:nvPr/>
        </p:nvCxnSpPr>
        <p:spPr>
          <a:xfrm>
            <a:off x="1256045" y="4823137"/>
            <a:ext cx="4019340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D98EA7B-006D-413C-8E71-9BB592F8C8E0}"/>
              </a:ext>
            </a:extLst>
          </p:cNvPr>
          <p:cNvCxnSpPr/>
          <p:nvPr/>
        </p:nvCxnSpPr>
        <p:spPr>
          <a:xfrm>
            <a:off x="1256045" y="5402178"/>
            <a:ext cx="4019340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F59639AC-D0BA-488B-A361-A3E428CCFE54}"/>
              </a:ext>
            </a:extLst>
          </p:cNvPr>
          <p:cNvSpPr/>
          <p:nvPr/>
        </p:nvSpPr>
        <p:spPr>
          <a:xfrm>
            <a:off x="6240026" y="943552"/>
            <a:ext cx="5532874" cy="2444671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Lorem ipsum dolor sit </a:t>
            </a:r>
            <a:r>
              <a:rPr lang="en-US" sz="1400" dirty="0" err="1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amet</a:t>
            </a:r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, </a:t>
            </a:r>
            <a:r>
              <a:rPr lang="en-US" sz="1400" dirty="0" err="1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consectetur</a:t>
            </a:r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adipiscing</a:t>
            </a:r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elit</a:t>
            </a:r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, sed do </a:t>
            </a:r>
            <a:r>
              <a:rPr lang="en-US" sz="1400" dirty="0" err="1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eiusmod</a:t>
            </a:r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tempor</a:t>
            </a:r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incididunt</a:t>
            </a:r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ut</a:t>
            </a:r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labore et dolore magna </a:t>
            </a:r>
            <a:r>
              <a:rPr lang="en-US" sz="1400" dirty="0" err="1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aliqua</a:t>
            </a:r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. Ut Lorem ipsum dolor sit </a:t>
            </a:r>
            <a:r>
              <a:rPr lang="en-US" sz="1400" dirty="0" err="1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amet</a:t>
            </a:r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, </a:t>
            </a:r>
            <a:r>
              <a:rPr lang="en-US" sz="1400" dirty="0" err="1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consectetur</a:t>
            </a:r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adipiscing</a:t>
            </a:r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elit</a:t>
            </a:r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, sed do </a:t>
            </a:r>
            <a:r>
              <a:rPr lang="en-US" sz="1400" dirty="0" err="1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eiusmod</a:t>
            </a:r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tempor</a:t>
            </a:r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incididunt</a:t>
            </a:r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ut</a:t>
            </a:r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labore et dolore magna </a:t>
            </a:r>
            <a:r>
              <a:rPr lang="en-US" sz="1400" dirty="0" err="1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aliqua</a:t>
            </a:r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. Ut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040BE70-E7FC-4286-910B-B40A12EE8CF4}"/>
              </a:ext>
            </a:extLst>
          </p:cNvPr>
          <p:cNvSpPr/>
          <p:nvPr/>
        </p:nvSpPr>
        <p:spPr>
          <a:xfrm>
            <a:off x="5958673" y="1668494"/>
            <a:ext cx="620600" cy="9947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latin typeface="Arial Nova Light" panose="020B03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68F61A-9D47-4CC0-A700-09AF27AEF961}"/>
              </a:ext>
            </a:extLst>
          </p:cNvPr>
          <p:cNvSpPr/>
          <p:nvPr/>
        </p:nvSpPr>
        <p:spPr>
          <a:xfrm>
            <a:off x="5958673" y="4443523"/>
            <a:ext cx="620600" cy="9947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latin typeface="Arial Nova Light" panose="020B03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2661731-BC09-4E9F-B79A-0E43BF64C130}"/>
              </a:ext>
            </a:extLst>
          </p:cNvPr>
          <p:cNvSpPr/>
          <p:nvPr/>
        </p:nvSpPr>
        <p:spPr>
          <a:xfrm>
            <a:off x="6240026" y="3721678"/>
            <a:ext cx="5532874" cy="2444671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tlCol="0" anchor="ctr"/>
          <a:lstStyle/>
          <a:p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Lorem ipsum dolor sit </a:t>
            </a:r>
            <a:r>
              <a:rPr lang="en-US" sz="1400" dirty="0" err="1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amet</a:t>
            </a:r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, </a:t>
            </a:r>
            <a:r>
              <a:rPr lang="en-US" sz="1400" dirty="0" err="1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consectetur</a:t>
            </a:r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adipiscing</a:t>
            </a:r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elit</a:t>
            </a:r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, sed do </a:t>
            </a:r>
            <a:r>
              <a:rPr lang="en-US" sz="1400" dirty="0" err="1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eiusmod</a:t>
            </a:r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tempor</a:t>
            </a:r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incididunt</a:t>
            </a:r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ut</a:t>
            </a:r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labore et dolore magna </a:t>
            </a:r>
            <a:r>
              <a:rPr lang="en-US" sz="1400" dirty="0" err="1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aliqua</a:t>
            </a:r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. Ut Lorem ipsum dolor sit </a:t>
            </a:r>
            <a:r>
              <a:rPr lang="en-US" sz="1400" dirty="0" err="1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amet</a:t>
            </a:r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, </a:t>
            </a:r>
            <a:r>
              <a:rPr lang="en-US" sz="1400" dirty="0" err="1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consectetur</a:t>
            </a:r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adipiscing</a:t>
            </a:r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elit</a:t>
            </a:r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, sed do </a:t>
            </a:r>
            <a:r>
              <a:rPr lang="en-US" sz="1400" dirty="0" err="1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eiusmod</a:t>
            </a:r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tempor</a:t>
            </a:r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incididunt</a:t>
            </a:r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ut</a:t>
            </a:r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 labore et dolore magna </a:t>
            </a:r>
            <a:r>
              <a:rPr lang="en-US" sz="1400" dirty="0" err="1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aliqua</a:t>
            </a:r>
            <a:r>
              <a:rPr lang="en-US" sz="1400" dirty="0">
                <a:solidFill>
                  <a:schemeClr val="tx1"/>
                </a:solidFill>
                <a:latin typeface="Arial Nova Light" panose="020B0304020202020204" pitchFamily="34" charset="0"/>
                <a:cs typeface="Segoe UI Light" panose="020B0502040204020203" pitchFamily="34" charset="0"/>
              </a:rPr>
              <a:t>. Ut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737889F-C765-4F33-9B3E-BBEADA65C3D2}"/>
              </a:ext>
            </a:extLst>
          </p:cNvPr>
          <p:cNvSpPr/>
          <p:nvPr/>
        </p:nvSpPr>
        <p:spPr>
          <a:xfrm>
            <a:off x="5958673" y="4446620"/>
            <a:ext cx="620600" cy="9947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latin typeface="Arial Nova Light" panose="020B0304020202020204" pitchFamily="34" charset="0"/>
            </a:endParaRP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31A3A46E-0303-407A-8B63-0BDB489C321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2567" y="2616493"/>
            <a:ext cx="360000" cy="3600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8F2000B-3718-4582-AFED-63206D42EE21}"/>
              </a:ext>
            </a:extLst>
          </p:cNvPr>
          <p:cNvSpPr txBox="1"/>
          <p:nvPr/>
        </p:nvSpPr>
        <p:spPr>
          <a:xfrm>
            <a:off x="442911" y="284326"/>
            <a:ext cx="11732736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3200" b="1" dirty="0">
                <a:gradFill flip="none" rotWithShape="1">
                  <a:gsLst>
                    <a:gs pos="100000">
                      <a:srgbClr val="000199"/>
                    </a:gs>
                    <a:gs pos="0">
                      <a:schemeClr val="accent2"/>
                    </a:gs>
                    <a:gs pos="0">
                      <a:schemeClr val="accent1">
                        <a:shade val="67500"/>
                        <a:satMod val="115000"/>
                        <a:alpha val="39000"/>
                      </a:schemeClr>
                    </a:gs>
                  </a:gsLst>
                  <a:lin ang="10800000" scaled="1"/>
                  <a:tileRect/>
                </a:gradFill>
                <a:latin typeface="Arial Nova" panose="020B0504020202020204" pitchFamily="34" charset="0"/>
              </a:rPr>
              <a:t>Lorem ipsum dolor sit </a:t>
            </a:r>
            <a:r>
              <a:rPr lang="en-US" sz="3200" b="1" dirty="0" err="1">
                <a:gradFill flip="none" rotWithShape="1">
                  <a:gsLst>
                    <a:gs pos="100000">
                      <a:srgbClr val="000199"/>
                    </a:gs>
                    <a:gs pos="0">
                      <a:schemeClr val="accent2"/>
                    </a:gs>
                    <a:gs pos="0">
                      <a:schemeClr val="accent1">
                        <a:shade val="67500"/>
                        <a:satMod val="115000"/>
                        <a:alpha val="39000"/>
                      </a:schemeClr>
                    </a:gs>
                  </a:gsLst>
                  <a:lin ang="10800000" scaled="1"/>
                  <a:tileRect/>
                </a:gradFill>
                <a:latin typeface="Arial Nova" panose="020B0504020202020204" pitchFamily="34" charset="0"/>
              </a:rPr>
              <a:t>amet</a:t>
            </a:r>
            <a:r>
              <a:rPr lang="en-US" sz="3200" b="1" dirty="0">
                <a:gradFill flip="none" rotWithShape="1">
                  <a:gsLst>
                    <a:gs pos="100000">
                      <a:srgbClr val="000199"/>
                    </a:gs>
                    <a:gs pos="0">
                      <a:schemeClr val="accent2"/>
                    </a:gs>
                    <a:gs pos="0">
                      <a:schemeClr val="accent1">
                        <a:shade val="67500"/>
                        <a:satMod val="115000"/>
                        <a:alpha val="39000"/>
                      </a:schemeClr>
                    </a:gs>
                  </a:gsLst>
                  <a:lin ang="10800000" scaled="1"/>
                  <a:tileRect/>
                </a:gradFill>
                <a:latin typeface="Arial Nova" panose="020B0504020202020204" pitchFamily="34" charset="0"/>
              </a:rPr>
              <a:t>, </a:t>
            </a:r>
            <a:r>
              <a:rPr lang="en-US" sz="3200" b="1" dirty="0" err="1">
                <a:gradFill flip="none" rotWithShape="1">
                  <a:gsLst>
                    <a:gs pos="100000">
                      <a:srgbClr val="000199"/>
                    </a:gs>
                    <a:gs pos="0">
                      <a:schemeClr val="accent2"/>
                    </a:gs>
                    <a:gs pos="0">
                      <a:schemeClr val="accent1">
                        <a:shade val="67500"/>
                        <a:satMod val="115000"/>
                        <a:alpha val="39000"/>
                      </a:schemeClr>
                    </a:gs>
                  </a:gsLst>
                  <a:lin ang="10800000" scaled="1"/>
                  <a:tileRect/>
                </a:gradFill>
                <a:latin typeface="Arial Nova" panose="020B0504020202020204" pitchFamily="34" charset="0"/>
              </a:rPr>
              <a:t>consectetur</a:t>
            </a:r>
            <a:r>
              <a:rPr lang="en-US" sz="3200" b="1" dirty="0">
                <a:gradFill flip="none" rotWithShape="1">
                  <a:gsLst>
                    <a:gs pos="100000">
                      <a:srgbClr val="000199"/>
                    </a:gs>
                    <a:gs pos="0">
                      <a:schemeClr val="accent2"/>
                    </a:gs>
                    <a:gs pos="0">
                      <a:schemeClr val="accent1">
                        <a:shade val="67500"/>
                        <a:satMod val="115000"/>
                        <a:alpha val="39000"/>
                      </a:schemeClr>
                    </a:gs>
                  </a:gsLst>
                  <a:lin ang="10800000" scaled="1"/>
                  <a:tileRect/>
                </a:gradFill>
                <a:latin typeface="Arial Nova" panose="020B0504020202020204" pitchFamily="34" charset="0"/>
              </a:rPr>
              <a:t> </a:t>
            </a:r>
            <a:r>
              <a:rPr lang="en-US" sz="3200" b="1" dirty="0" err="1">
                <a:gradFill flip="none" rotWithShape="1">
                  <a:gsLst>
                    <a:gs pos="100000">
                      <a:srgbClr val="000199"/>
                    </a:gs>
                    <a:gs pos="0">
                      <a:schemeClr val="accent2"/>
                    </a:gs>
                    <a:gs pos="0">
                      <a:schemeClr val="accent1">
                        <a:shade val="67500"/>
                        <a:satMod val="115000"/>
                        <a:alpha val="39000"/>
                      </a:schemeClr>
                    </a:gs>
                  </a:gsLst>
                  <a:lin ang="10800000" scaled="1"/>
                  <a:tileRect/>
                </a:gradFill>
                <a:latin typeface="Arial Nova" panose="020B0504020202020204" pitchFamily="34" charset="0"/>
              </a:rPr>
              <a:t>adipiscing</a:t>
            </a:r>
            <a:r>
              <a:rPr lang="en-US" sz="3200" b="1" dirty="0">
                <a:gradFill flip="none" rotWithShape="1">
                  <a:gsLst>
                    <a:gs pos="100000">
                      <a:srgbClr val="000199"/>
                    </a:gs>
                    <a:gs pos="0">
                      <a:schemeClr val="accent2"/>
                    </a:gs>
                    <a:gs pos="0">
                      <a:schemeClr val="accent1">
                        <a:shade val="67500"/>
                        <a:satMod val="115000"/>
                        <a:alpha val="39000"/>
                      </a:schemeClr>
                    </a:gs>
                  </a:gsLst>
                  <a:lin ang="10800000" scaled="1"/>
                  <a:tileRect/>
                </a:gradFill>
                <a:latin typeface="Arial Nova" panose="020B0504020202020204" pitchFamily="34" charset="0"/>
              </a:rPr>
              <a:t> </a:t>
            </a:r>
            <a:r>
              <a:rPr lang="en-US" sz="3200" b="1" dirty="0" err="1">
                <a:gradFill flip="none" rotWithShape="1">
                  <a:gsLst>
                    <a:gs pos="100000">
                      <a:srgbClr val="000199"/>
                    </a:gs>
                    <a:gs pos="0">
                      <a:schemeClr val="accent2"/>
                    </a:gs>
                    <a:gs pos="0">
                      <a:schemeClr val="accent1">
                        <a:shade val="67500"/>
                        <a:satMod val="115000"/>
                        <a:alpha val="39000"/>
                      </a:schemeClr>
                    </a:gs>
                  </a:gsLst>
                  <a:lin ang="10800000" scaled="1"/>
                  <a:tileRect/>
                </a:gradFill>
                <a:latin typeface="Arial Nova" panose="020B0504020202020204" pitchFamily="34" charset="0"/>
              </a:rPr>
              <a:t>elit</a:t>
            </a:r>
            <a:endParaRPr lang="en-US" sz="3200" b="1" dirty="0">
              <a:gradFill flip="none" rotWithShape="1">
                <a:gsLst>
                  <a:gs pos="100000">
                    <a:srgbClr val="000199"/>
                  </a:gs>
                  <a:gs pos="0">
                    <a:schemeClr val="accent2"/>
                  </a:gs>
                  <a:gs pos="0">
                    <a:schemeClr val="accent1">
                      <a:shade val="67500"/>
                      <a:satMod val="115000"/>
                      <a:alpha val="39000"/>
                    </a:schemeClr>
                  </a:gs>
                </a:gsLst>
                <a:lin ang="10800000" scaled="1"/>
                <a:tileRect/>
              </a:gradFill>
              <a:latin typeface="Arial Nova" panose="020B0504020202020204" pitchFamily="34" charset="0"/>
            </a:endParaRPr>
          </a:p>
        </p:txBody>
      </p:sp>
      <p:pic>
        <p:nvPicPr>
          <p:cNvPr id="39" name="Graphic 38">
            <a:extLst>
              <a:ext uri="{FF2B5EF4-FFF2-40B4-BE49-F238E27FC236}">
                <a16:creationId xmlns:a16="http://schemas.microsoft.com/office/drawing/2014/main" id="{F89F94BF-E102-402C-A881-75FD35D48BB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2567" y="3195534"/>
            <a:ext cx="360000" cy="360000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13560CFC-D5FF-4879-8F49-08EBE76FBB1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2567" y="3774575"/>
            <a:ext cx="360000" cy="360000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1D2E1F81-A13B-4DE3-B665-B26E2EA6C77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2567" y="4353616"/>
            <a:ext cx="360000" cy="360000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4A8CEE33-DC21-4192-934F-6B928CC33E3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2567" y="4932657"/>
            <a:ext cx="360000" cy="360000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F62C269F-E0C1-497C-AB64-CD37EBD3D7A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2567" y="5511703"/>
            <a:ext cx="360000" cy="360000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062504AC-9E8B-4F20-A23C-FFEB7340171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70365" y="1895887"/>
            <a:ext cx="540000" cy="540000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05BA61DF-0D6F-49A2-8AD7-82712B7CBBF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70365" y="467401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8261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D11C9"/>
      </a:accent1>
      <a:accent2>
        <a:srgbClr val="F93F05"/>
      </a:accent2>
      <a:accent3>
        <a:srgbClr val="1DF78F"/>
      </a:accent3>
      <a:accent4>
        <a:srgbClr val="F2508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1255</TotalTime>
  <Words>231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Calibri Light</vt:lpstr>
      <vt:lpstr>Arial</vt:lpstr>
      <vt:lpstr>Arial Nova Light</vt:lpstr>
      <vt:lpstr>Calibri</vt:lpstr>
      <vt:lpstr>Arial Nova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Shyam</cp:lastModifiedBy>
  <cp:revision>53</cp:revision>
  <dcterms:created xsi:type="dcterms:W3CDTF">2022-10-20T01:52:07Z</dcterms:created>
  <dcterms:modified xsi:type="dcterms:W3CDTF">2023-01-02T09:36:54Z</dcterms:modified>
</cp:coreProperties>
</file>