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1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53673F6-D406-4010-8087-9CD6AC3A0F1D}"/>
              </a:ext>
            </a:extLst>
          </p:cNvPr>
          <p:cNvSpPr/>
          <p:nvPr/>
        </p:nvSpPr>
        <p:spPr>
          <a:xfrm>
            <a:off x="419100" y="4979988"/>
            <a:ext cx="11353800" cy="96456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N">
              <a:solidFill>
                <a:srgbClr val="FFFFFF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ACD03E4-CCA5-4585-B730-8D9109323893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Lorem ipsum dolor sit amet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2730F4-F7A1-481B-8F38-BFFAFDE324E9}"/>
              </a:ext>
            </a:extLst>
          </p:cNvPr>
          <p:cNvSpPr/>
          <p:nvPr/>
        </p:nvSpPr>
        <p:spPr>
          <a:xfrm>
            <a:off x="447468" y="1905106"/>
            <a:ext cx="6268292" cy="21544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8C612-CBFB-4E7F-A0DF-1A788C433588}"/>
              </a:ext>
            </a:extLst>
          </p:cNvPr>
          <p:cNvSpPr/>
          <p:nvPr/>
        </p:nvSpPr>
        <p:spPr>
          <a:xfrm>
            <a:off x="419100" y="1376363"/>
            <a:ext cx="6296660" cy="440418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9A0128-6332-4E29-9546-E2777E1A1E2F}"/>
              </a:ext>
            </a:extLst>
          </p:cNvPr>
          <p:cNvCxnSpPr>
            <a:cxnSpLocks/>
          </p:cNvCxnSpPr>
          <p:nvPr/>
        </p:nvCxnSpPr>
        <p:spPr>
          <a:xfrm>
            <a:off x="6262730" y="1440435"/>
            <a:ext cx="0" cy="3122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BEB95FB-D259-4D97-935C-78FBAC079333}"/>
              </a:ext>
            </a:extLst>
          </p:cNvPr>
          <p:cNvSpPr/>
          <p:nvPr/>
        </p:nvSpPr>
        <p:spPr>
          <a:xfrm>
            <a:off x="6888480" y="1376363"/>
            <a:ext cx="4884420" cy="440418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D9F0DA-AB98-459C-B236-E9FD85EB6131}"/>
              </a:ext>
            </a:extLst>
          </p:cNvPr>
          <p:cNvCxnSpPr>
            <a:cxnSpLocks/>
          </p:cNvCxnSpPr>
          <p:nvPr/>
        </p:nvCxnSpPr>
        <p:spPr>
          <a:xfrm>
            <a:off x="11319870" y="1440435"/>
            <a:ext cx="0" cy="3122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06291C-592A-4BEB-BF67-25604EF0AE7B}"/>
              </a:ext>
            </a:extLst>
          </p:cNvPr>
          <p:cNvCxnSpPr>
            <a:cxnSpLocks/>
          </p:cNvCxnSpPr>
          <p:nvPr/>
        </p:nvCxnSpPr>
        <p:spPr>
          <a:xfrm>
            <a:off x="6807200" y="1905106"/>
            <a:ext cx="0" cy="2973282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03">
            <a:extLst>
              <a:ext uri="{FF2B5EF4-FFF2-40B4-BE49-F238E27FC236}">
                <a16:creationId xmlns:a16="http://schemas.microsoft.com/office/drawing/2014/main" id="{CFEF5ACC-0779-41BE-B0D0-5B64BC51E452}"/>
              </a:ext>
            </a:extLst>
          </p:cNvPr>
          <p:cNvSpPr/>
          <p:nvPr/>
        </p:nvSpPr>
        <p:spPr>
          <a:xfrm rot="21574993">
            <a:off x="8741912" y="2658538"/>
            <a:ext cx="667365" cy="671111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08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ounded Rectangle 104">
            <a:extLst>
              <a:ext uri="{FF2B5EF4-FFF2-40B4-BE49-F238E27FC236}">
                <a16:creationId xmlns:a16="http://schemas.microsoft.com/office/drawing/2014/main" id="{EB6B3955-A0A1-439F-87DE-9D5594244476}"/>
              </a:ext>
            </a:extLst>
          </p:cNvPr>
          <p:cNvSpPr/>
          <p:nvPr/>
        </p:nvSpPr>
        <p:spPr>
          <a:xfrm rot="21574993">
            <a:off x="9229136" y="2210161"/>
            <a:ext cx="667365" cy="671111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08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Rounded Rectangle 105">
            <a:extLst>
              <a:ext uri="{FF2B5EF4-FFF2-40B4-BE49-F238E27FC236}">
                <a16:creationId xmlns:a16="http://schemas.microsoft.com/office/drawing/2014/main" id="{68A0F45F-2817-463B-B570-A8FE361BB162}"/>
              </a:ext>
            </a:extLst>
          </p:cNvPr>
          <p:cNvSpPr/>
          <p:nvPr/>
        </p:nvSpPr>
        <p:spPr>
          <a:xfrm rot="21574993">
            <a:off x="9229136" y="3129624"/>
            <a:ext cx="667365" cy="671111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08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ounded Rectangle 106">
            <a:extLst>
              <a:ext uri="{FF2B5EF4-FFF2-40B4-BE49-F238E27FC236}">
                <a16:creationId xmlns:a16="http://schemas.microsoft.com/office/drawing/2014/main" id="{374440FC-2A46-4CBA-A5AB-6E81C37708AE}"/>
              </a:ext>
            </a:extLst>
          </p:cNvPr>
          <p:cNvSpPr/>
          <p:nvPr/>
        </p:nvSpPr>
        <p:spPr>
          <a:xfrm rot="21574993">
            <a:off x="8741912" y="3597406"/>
            <a:ext cx="667365" cy="671111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08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ounded Rectangle 108">
            <a:extLst>
              <a:ext uri="{FF2B5EF4-FFF2-40B4-BE49-F238E27FC236}">
                <a16:creationId xmlns:a16="http://schemas.microsoft.com/office/drawing/2014/main" id="{3A28D843-1525-4EA9-9AF9-9773152B0B35}"/>
              </a:ext>
            </a:extLst>
          </p:cNvPr>
          <p:cNvSpPr/>
          <p:nvPr/>
        </p:nvSpPr>
        <p:spPr>
          <a:xfrm>
            <a:off x="9954807" y="2408274"/>
            <a:ext cx="286474" cy="27488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18" name="Rounded Rectangle 109">
            <a:extLst>
              <a:ext uri="{FF2B5EF4-FFF2-40B4-BE49-F238E27FC236}">
                <a16:creationId xmlns:a16="http://schemas.microsoft.com/office/drawing/2014/main" id="{63C7C6C8-B6DA-4175-A1CF-F36381D757B7}"/>
              </a:ext>
            </a:extLst>
          </p:cNvPr>
          <p:cNvSpPr/>
          <p:nvPr/>
        </p:nvSpPr>
        <p:spPr>
          <a:xfrm>
            <a:off x="9954807" y="3327736"/>
            <a:ext cx="286474" cy="27488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19" name="Rounded Rectangle 119">
            <a:extLst>
              <a:ext uri="{FF2B5EF4-FFF2-40B4-BE49-F238E27FC236}">
                <a16:creationId xmlns:a16="http://schemas.microsoft.com/office/drawing/2014/main" id="{46A8CE09-89F1-43F0-BFD9-7C3D6DAD8A66}"/>
              </a:ext>
            </a:extLst>
          </p:cNvPr>
          <p:cNvSpPr/>
          <p:nvPr/>
        </p:nvSpPr>
        <p:spPr>
          <a:xfrm>
            <a:off x="8397132" y="2856651"/>
            <a:ext cx="286474" cy="2748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20" name="Rounded Rectangle 120">
            <a:extLst>
              <a:ext uri="{FF2B5EF4-FFF2-40B4-BE49-F238E27FC236}">
                <a16:creationId xmlns:a16="http://schemas.microsoft.com/office/drawing/2014/main" id="{9D13D50D-7C20-40DF-AB99-A6B511F907A1}"/>
              </a:ext>
            </a:extLst>
          </p:cNvPr>
          <p:cNvSpPr/>
          <p:nvPr/>
        </p:nvSpPr>
        <p:spPr>
          <a:xfrm>
            <a:off x="8397131" y="3795518"/>
            <a:ext cx="286474" cy="2748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8B504-CE41-4A9B-9B2D-AB691242C12A}"/>
              </a:ext>
            </a:extLst>
          </p:cNvPr>
          <p:cNvSpPr/>
          <p:nvPr/>
        </p:nvSpPr>
        <p:spPr>
          <a:xfrm>
            <a:off x="10386158" y="2360280"/>
            <a:ext cx="1276350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buClr>
                <a:schemeClr val="accent1"/>
              </a:buClr>
            </a:pPr>
            <a:r>
              <a:rPr lang="da-DK" sz="1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82AFCD-F534-4669-9EED-D33B5124C179}"/>
              </a:ext>
            </a:extLst>
          </p:cNvPr>
          <p:cNvSpPr/>
          <p:nvPr/>
        </p:nvSpPr>
        <p:spPr>
          <a:xfrm>
            <a:off x="10386158" y="3291775"/>
            <a:ext cx="1276350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buClr>
                <a:schemeClr val="accent1"/>
              </a:buClr>
            </a:pPr>
            <a:r>
              <a:rPr lang="da-DK" sz="1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BF906-6A8F-4398-BB87-C44258163553}"/>
              </a:ext>
            </a:extLst>
          </p:cNvPr>
          <p:cNvSpPr/>
          <p:nvPr/>
        </p:nvSpPr>
        <p:spPr>
          <a:xfrm>
            <a:off x="6974630" y="2863958"/>
            <a:ext cx="1276350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da-DK" sz="1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  <a:endParaRPr lang="en-US" sz="1200" b="1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3D5748-EA70-44A8-831B-C0EF96FF1B4B}"/>
              </a:ext>
            </a:extLst>
          </p:cNvPr>
          <p:cNvSpPr/>
          <p:nvPr/>
        </p:nvSpPr>
        <p:spPr>
          <a:xfrm>
            <a:off x="6974630" y="3795453"/>
            <a:ext cx="1276350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da-DK" sz="1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35CD74-2EDC-4479-B268-94940F120D09}"/>
              </a:ext>
            </a:extLst>
          </p:cNvPr>
          <p:cNvSpPr/>
          <p:nvPr/>
        </p:nvSpPr>
        <p:spPr>
          <a:xfrm>
            <a:off x="4041252" y="5354548"/>
            <a:ext cx="4107068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a-DK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pic>
        <p:nvPicPr>
          <p:cNvPr id="143" name="Graphic 142">
            <a:extLst>
              <a:ext uri="{FF2B5EF4-FFF2-40B4-BE49-F238E27FC236}">
                <a16:creationId xmlns:a16="http://schemas.microsoft.com/office/drawing/2014/main" id="{374A2476-D77C-46A6-9AE0-B7661B983D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0005" y="1443572"/>
            <a:ext cx="306000" cy="30600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F6002F43-8F39-4333-9EEC-02A16453C5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0111" y="1443572"/>
            <a:ext cx="306000" cy="306000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C331F082-DBE7-4D80-8C6E-EE2BA3C756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69550" y="2380831"/>
            <a:ext cx="334849" cy="334849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34093C41-C99E-487B-9F19-C202FEA6A09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29469" y="2845650"/>
            <a:ext cx="334849" cy="334849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8C46EEB3-7599-410C-8089-284A7A368E5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29469" y="3790529"/>
            <a:ext cx="334849" cy="334849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1777AFD5-FB19-4817-96C5-BE65984797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7170" y="3295231"/>
            <a:ext cx="334849" cy="33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57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148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Segoe UI</vt:lpstr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2023-01-02T11:10:38Z</dcterms:modified>
</cp:coreProperties>
</file>