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3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Verdana" panose="020B060403050404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2EF9DF0-03EE-46FC-83A9-24DFAF902C54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F1FFB93-BEF3-471F-9AAB-37D7DDFACCED}"/>
              </a:ext>
            </a:extLst>
          </p:cNvPr>
          <p:cNvCxnSpPr>
            <a:cxnSpLocks/>
          </p:cNvCxnSpPr>
          <p:nvPr/>
        </p:nvCxnSpPr>
        <p:spPr>
          <a:xfrm>
            <a:off x="7867532" y="3724929"/>
            <a:ext cx="388155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917F408-FEF5-4C95-924C-031CFF8FBF4B}"/>
              </a:ext>
            </a:extLst>
          </p:cNvPr>
          <p:cNvCxnSpPr>
            <a:cxnSpLocks/>
          </p:cNvCxnSpPr>
          <p:nvPr/>
        </p:nvCxnSpPr>
        <p:spPr>
          <a:xfrm>
            <a:off x="442913" y="3724929"/>
            <a:ext cx="3703014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121FAA2-355E-4FDF-A033-6CC9CB902C69}"/>
              </a:ext>
            </a:extLst>
          </p:cNvPr>
          <p:cNvSpPr/>
          <p:nvPr/>
        </p:nvSpPr>
        <p:spPr>
          <a:xfrm>
            <a:off x="6059826" y="2271839"/>
            <a:ext cx="1775662" cy="1692559"/>
          </a:xfrm>
          <a:custGeom>
            <a:avLst/>
            <a:gdLst>
              <a:gd name="connsiteX0" fmla="*/ 1058275 w 1066556"/>
              <a:gd name="connsiteY0" fmla="*/ 685783 h 983025"/>
              <a:gd name="connsiteX1" fmla="*/ 149521 w 1066556"/>
              <a:gd name="connsiteY1" fmla="*/ 0 h 983025"/>
              <a:gd name="connsiteX2" fmla="*/ 0 w 1066556"/>
              <a:gd name="connsiteY2" fmla="*/ 379796 h 983025"/>
              <a:gd name="connsiteX3" fmla="*/ 1066556 w 1066556"/>
              <a:gd name="connsiteY3" fmla="*/ 983026 h 983025"/>
              <a:gd name="connsiteX4" fmla="*/ 1066556 w 1066556"/>
              <a:gd name="connsiteY4" fmla="*/ 685680 h 983025"/>
              <a:gd name="connsiteX5" fmla="*/ 1058275 w 1066556"/>
              <a:gd name="connsiteY5" fmla="*/ 685783 h 98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556" h="983025">
                <a:moveTo>
                  <a:pt x="1058275" y="685783"/>
                </a:moveTo>
                <a:cubicBezTo>
                  <a:pt x="626324" y="685783"/>
                  <a:pt x="262164" y="395844"/>
                  <a:pt x="149521" y="0"/>
                </a:cubicBezTo>
                <a:cubicBezTo>
                  <a:pt x="120615" y="136148"/>
                  <a:pt x="69386" y="264016"/>
                  <a:pt x="0" y="379796"/>
                </a:cubicBezTo>
                <a:cubicBezTo>
                  <a:pt x="218033" y="740973"/>
                  <a:pt x="613979" y="982666"/>
                  <a:pt x="1066556" y="983026"/>
                </a:cubicBezTo>
                <a:lnTo>
                  <a:pt x="1066556" y="685680"/>
                </a:lnTo>
                <a:cubicBezTo>
                  <a:pt x="1063779" y="685680"/>
                  <a:pt x="1061053" y="685783"/>
                  <a:pt x="1058275" y="685783"/>
                </a:cubicBezTo>
                <a:close/>
              </a:path>
            </a:pathLst>
          </a:custGeom>
          <a:solidFill>
            <a:srgbClr val="E1242A"/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5F70E5F-B3E0-4662-A804-BC1D4DBB4A6D}"/>
              </a:ext>
            </a:extLst>
          </p:cNvPr>
          <p:cNvSpPr/>
          <p:nvPr/>
        </p:nvSpPr>
        <p:spPr>
          <a:xfrm>
            <a:off x="5767735" y="3766732"/>
            <a:ext cx="1613560" cy="1830271"/>
          </a:xfrm>
          <a:custGeom>
            <a:avLst/>
            <a:gdLst>
              <a:gd name="connsiteX0" fmla="*/ 969190 w 969189"/>
              <a:gd name="connsiteY0" fmla="*/ 149984 h 1063007"/>
              <a:gd name="connsiteX1" fmla="*/ 597366 w 969189"/>
              <a:gd name="connsiteY1" fmla="*/ 0 h 1063007"/>
              <a:gd name="connsiteX2" fmla="*/ 0 w 969189"/>
              <a:gd name="connsiteY2" fmla="*/ 1063007 h 1063007"/>
              <a:gd name="connsiteX3" fmla="*/ 297346 w 969189"/>
              <a:gd name="connsiteY3" fmla="*/ 1063007 h 1063007"/>
              <a:gd name="connsiteX4" fmla="*/ 297243 w 969189"/>
              <a:gd name="connsiteY4" fmla="*/ 1054726 h 1063007"/>
              <a:gd name="connsiteX5" fmla="*/ 969190 w 969189"/>
              <a:gd name="connsiteY5" fmla="*/ 149984 h 106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189" h="1063007">
                <a:moveTo>
                  <a:pt x="969190" y="149984"/>
                </a:moveTo>
                <a:cubicBezTo>
                  <a:pt x="835922" y="120101"/>
                  <a:pt x="710729" y="68872"/>
                  <a:pt x="597366" y="0"/>
                </a:cubicBezTo>
                <a:cubicBezTo>
                  <a:pt x="239430" y="218753"/>
                  <a:pt x="360" y="612848"/>
                  <a:pt x="0" y="1063007"/>
                </a:cubicBezTo>
                <a:lnTo>
                  <a:pt x="297346" y="1063007"/>
                </a:lnTo>
                <a:cubicBezTo>
                  <a:pt x="297346" y="1060230"/>
                  <a:pt x="297243" y="1057504"/>
                  <a:pt x="297243" y="1054726"/>
                </a:cubicBezTo>
                <a:cubicBezTo>
                  <a:pt x="297243" y="627764"/>
                  <a:pt x="580444" y="267050"/>
                  <a:pt x="969190" y="149984"/>
                </a:cubicBezTo>
                <a:close/>
              </a:path>
            </a:pathLst>
          </a:custGeom>
          <a:solidFill>
            <a:srgbClr val="0070C0">
              <a:alpha val="70000"/>
            </a:srgbClr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9C21E1AF-DE9E-4687-8DD5-99DFA80C050B}"/>
              </a:ext>
            </a:extLst>
          </p:cNvPr>
          <p:cNvSpPr/>
          <p:nvPr/>
        </p:nvSpPr>
        <p:spPr>
          <a:xfrm>
            <a:off x="4189197" y="3458542"/>
            <a:ext cx="1775747" cy="1693091"/>
          </a:xfrm>
          <a:custGeom>
            <a:avLst/>
            <a:gdLst>
              <a:gd name="connsiteX0" fmla="*/ 1066608 w 1066607"/>
              <a:gd name="connsiteY0" fmla="*/ 603333 h 983334"/>
              <a:gd name="connsiteX1" fmla="*/ 0 w 1066607"/>
              <a:gd name="connsiteY1" fmla="*/ 0 h 983334"/>
              <a:gd name="connsiteX2" fmla="*/ 0 w 1066607"/>
              <a:gd name="connsiteY2" fmla="*/ 297346 h 983334"/>
              <a:gd name="connsiteX3" fmla="*/ 8281 w 1066607"/>
              <a:gd name="connsiteY3" fmla="*/ 297243 h 983334"/>
              <a:gd name="connsiteX4" fmla="*/ 917086 w 1066607"/>
              <a:gd name="connsiteY4" fmla="*/ 983334 h 983334"/>
              <a:gd name="connsiteX5" fmla="*/ 1066608 w 1066607"/>
              <a:gd name="connsiteY5" fmla="*/ 603333 h 9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07" h="983334">
                <a:moveTo>
                  <a:pt x="1066608" y="603333"/>
                </a:moveTo>
                <a:cubicBezTo>
                  <a:pt x="848575" y="242105"/>
                  <a:pt x="452628" y="360"/>
                  <a:pt x="0" y="0"/>
                </a:cubicBezTo>
                <a:lnTo>
                  <a:pt x="0" y="297346"/>
                </a:lnTo>
                <a:cubicBezTo>
                  <a:pt x="2778" y="297346"/>
                  <a:pt x="5555" y="297243"/>
                  <a:pt x="8281" y="297243"/>
                </a:cubicBezTo>
                <a:cubicBezTo>
                  <a:pt x="440335" y="297243"/>
                  <a:pt x="804598" y="587336"/>
                  <a:pt x="917086" y="983334"/>
                </a:cubicBezTo>
                <a:cubicBezTo>
                  <a:pt x="946044" y="847083"/>
                  <a:pt x="997170" y="719113"/>
                  <a:pt x="1066608" y="603333"/>
                </a:cubicBezTo>
                <a:close/>
              </a:path>
            </a:pathLst>
          </a:custGeom>
          <a:solidFill>
            <a:srgbClr val="5B9BD5">
              <a:alpha val="70000"/>
            </a:srgbClr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DFA4511-1A60-45CB-9AB5-5C79F85AB5F6}"/>
              </a:ext>
            </a:extLst>
          </p:cNvPr>
          <p:cNvSpPr/>
          <p:nvPr/>
        </p:nvSpPr>
        <p:spPr>
          <a:xfrm>
            <a:off x="4619669" y="1825851"/>
            <a:ext cx="1637281" cy="1836559"/>
          </a:xfrm>
          <a:custGeom>
            <a:avLst/>
            <a:gdLst>
              <a:gd name="connsiteX0" fmla="*/ 0 w 983437"/>
              <a:gd name="connsiteY0" fmla="*/ 917189 h 1066659"/>
              <a:gd name="connsiteX1" fmla="*/ 380053 w 983437"/>
              <a:gd name="connsiteY1" fmla="*/ 1066659 h 1066659"/>
              <a:gd name="connsiteX2" fmla="*/ 983437 w 983437"/>
              <a:gd name="connsiteY2" fmla="*/ 0 h 1066659"/>
              <a:gd name="connsiteX3" fmla="*/ 686092 w 983437"/>
              <a:gd name="connsiteY3" fmla="*/ 0 h 1066659"/>
              <a:gd name="connsiteX4" fmla="*/ 686194 w 983437"/>
              <a:gd name="connsiteY4" fmla="*/ 8281 h 1066659"/>
              <a:gd name="connsiteX5" fmla="*/ 0 w 983437"/>
              <a:gd name="connsiteY5" fmla="*/ 917189 h 106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437" h="1066659">
                <a:moveTo>
                  <a:pt x="0" y="917189"/>
                </a:moveTo>
                <a:cubicBezTo>
                  <a:pt x="136251" y="946095"/>
                  <a:pt x="264222" y="997222"/>
                  <a:pt x="380053" y="1066659"/>
                </a:cubicBezTo>
                <a:cubicBezTo>
                  <a:pt x="741333" y="848626"/>
                  <a:pt x="983077" y="452628"/>
                  <a:pt x="983437" y="0"/>
                </a:cubicBezTo>
                <a:lnTo>
                  <a:pt x="686092" y="0"/>
                </a:lnTo>
                <a:cubicBezTo>
                  <a:pt x="686092" y="2778"/>
                  <a:pt x="686194" y="5504"/>
                  <a:pt x="686194" y="8281"/>
                </a:cubicBezTo>
                <a:cubicBezTo>
                  <a:pt x="686194" y="440438"/>
                  <a:pt x="396050" y="804752"/>
                  <a:pt x="0" y="917189"/>
                </a:cubicBezTo>
                <a:close/>
              </a:path>
            </a:pathLst>
          </a:custGeom>
          <a:solidFill>
            <a:srgbClr val="44546A">
              <a:alpha val="70000"/>
            </a:srgbClr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B705F0E-1DBB-4D23-AAA4-B1CFDD232742}"/>
              </a:ext>
            </a:extLst>
          </p:cNvPr>
          <p:cNvSpPr/>
          <p:nvPr/>
        </p:nvSpPr>
        <p:spPr>
          <a:xfrm>
            <a:off x="3929177" y="1556940"/>
            <a:ext cx="1277325" cy="1330124"/>
          </a:xfrm>
          <a:custGeom>
            <a:avLst/>
            <a:gdLst>
              <a:gd name="connsiteX0" fmla="*/ 767230 w 767229"/>
              <a:gd name="connsiteY0" fmla="*/ 156335 h 772526"/>
              <a:gd name="connsiteX1" fmla="*/ 737243 w 767229"/>
              <a:gd name="connsiteY1" fmla="*/ 58506 h 772526"/>
              <a:gd name="connsiteX2" fmla="*/ 707874 w 767229"/>
              <a:gd name="connsiteY2" fmla="*/ 90755 h 772526"/>
              <a:gd name="connsiteX3" fmla="*/ 398544 w 767229"/>
              <a:gd name="connsiteY3" fmla="*/ 2030 h 772526"/>
              <a:gd name="connsiteX4" fmla="*/ 100838 w 767229"/>
              <a:gd name="connsiteY4" fmla="*/ 159935 h 772526"/>
              <a:gd name="connsiteX5" fmla="*/ 1568 w 767229"/>
              <a:gd name="connsiteY5" fmla="*/ 476878 h 772526"/>
              <a:gd name="connsiteX6" fmla="*/ 151398 w 767229"/>
              <a:gd name="connsiteY6" fmla="*/ 772526 h 772526"/>
              <a:gd name="connsiteX7" fmla="*/ 160965 w 767229"/>
              <a:gd name="connsiteY7" fmla="*/ 761519 h 772526"/>
              <a:gd name="connsiteX8" fmla="*/ 112102 w 767229"/>
              <a:gd name="connsiteY8" fmla="*/ 169245 h 772526"/>
              <a:gd name="connsiteX9" fmla="*/ 399984 w 767229"/>
              <a:gd name="connsiteY9" fmla="*/ 16586 h 772526"/>
              <a:gd name="connsiteX10" fmla="*/ 698050 w 767229"/>
              <a:gd name="connsiteY10" fmla="*/ 101608 h 772526"/>
              <a:gd name="connsiteX11" fmla="*/ 667034 w 767229"/>
              <a:gd name="connsiteY11" fmla="*/ 135658 h 772526"/>
              <a:gd name="connsiteX12" fmla="*/ 767230 w 767229"/>
              <a:gd name="connsiteY12" fmla="*/ 156335 h 7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229" h="772526">
                <a:moveTo>
                  <a:pt x="767230" y="156335"/>
                </a:moveTo>
                <a:lnTo>
                  <a:pt x="737243" y="58506"/>
                </a:lnTo>
                <a:lnTo>
                  <a:pt x="707874" y="90755"/>
                </a:lnTo>
                <a:cubicBezTo>
                  <a:pt x="619354" y="22861"/>
                  <a:pt x="510158" y="-8617"/>
                  <a:pt x="398544" y="2030"/>
                </a:cubicBezTo>
                <a:cubicBezTo>
                  <a:pt x="281478" y="13191"/>
                  <a:pt x="175727" y="69256"/>
                  <a:pt x="100838" y="159935"/>
                </a:cubicBezTo>
                <a:cubicBezTo>
                  <a:pt x="27183" y="249072"/>
                  <a:pt x="-8102" y="361664"/>
                  <a:pt x="1568" y="476878"/>
                </a:cubicBezTo>
                <a:cubicBezTo>
                  <a:pt x="11187" y="591886"/>
                  <a:pt x="64370" y="696865"/>
                  <a:pt x="151398" y="772526"/>
                </a:cubicBezTo>
                <a:lnTo>
                  <a:pt x="160965" y="761519"/>
                </a:lnTo>
                <a:cubicBezTo>
                  <a:pt x="-14685" y="608860"/>
                  <a:pt x="-36134" y="348702"/>
                  <a:pt x="112102" y="169245"/>
                </a:cubicBezTo>
                <a:cubicBezTo>
                  <a:pt x="184523" y="81600"/>
                  <a:pt x="286775" y="27336"/>
                  <a:pt x="399984" y="16586"/>
                </a:cubicBezTo>
                <a:cubicBezTo>
                  <a:pt x="507534" y="6350"/>
                  <a:pt x="612668" y="36543"/>
                  <a:pt x="698050" y="101608"/>
                </a:cubicBezTo>
                <a:lnTo>
                  <a:pt x="667034" y="135658"/>
                </a:lnTo>
                <a:lnTo>
                  <a:pt x="767230" y="156335"/>
                </a:lnTo>
                <a:close/>
              </a:path>
            </a:pathLst>
          </a:custGeom>
          <a:solidFill>
            <a:srgbClr val="7C8796"/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D601FAD-2B4E-4076-85BE-0138F327F156}"/>
              </a:ext>
            </a:extLst>
          </p:cNvPr>
          <p:cNvSpPr/>
          <p:nvPr/>
        </p:nvSpPr>
        <p:spPr>
          <a:xfrm>
            <a:off x="6810986" y="1556850"/>
            <a:ext cx="1286058" cy="1321004"/>
          </a:xfrm>
          <a:custGeom>
            <a:avLst/>
            <a:gdLst>
              <a:gd name="connsiteX0" fmla="*/ 616140 w 772474"/>
              <a:gd name="connsiteY0" fmla="*/ 767230 h 767229"/>
              <a:gd name="connsiteX1" fmla="*/ 713969 w 772474"/>
              <a:gd name="connsiteY1" fmla="*/ 737243 h 767229"/>
              <a:gd name="connsiteX2" fmla="*/ 681719 w 772474"/>
              <a:gd name="connsiteY2" fmla="*/ 707874 h 767229"/>
              <a:gd name="connsiteX3" fmla="*/ 770445 w 772474"/>
              <a:gd name="connsiteY3" fmla="*/ 398544 h 767229"/>
              <a:gd name="connsiteX4" fmla="*/ 612539 w 772474"/>
              <a:gd name="connsiteY4" fmla="*/ 100838 h 767229"/>
              <a:gd name="connsiteX5" fmla="*/ 295597 w 772474"/>
              <a:gd name="connsiteY5" fmla="*/ 1568 h 767229"/>
              <a:gd name="connsiteX6" fmla="*/ 0 w 772474"/>
              <a:gd name="connsiteY6" fmla="*/ 151398 h 767229"/>
              <a:gd name="connsiteX7" fmla="*/ 11007 w 772474"/>
              <a:gd name="connsiteY7" fmla="*/ 160965 h 767229"/>
              <a:gd name="connsiteX8" fmla="*/ 603281 w 772474"/>
              <a:gd name="connsiteY8" fmla="*/ 112102 h 767229"/>
              <a:gd name="connsiteX9" fmla="*/ 755940 w 772474"/>
              <a:gd name="connsiteY9" fmla="*/ 399984 h 767229"/>
              <a:gd name="connsiteX10" fmla="*/ 670918 w 772474"/>
              <a:gd name="connsiteY10" fmla="*/ 698050 h 767229"/>
              <a:gd name="connsiteX11" fmla="*/ 636868 w 772474"/>
              <a:gd name="connsiteY11" fmla="*/ 667034 h 767229"/>
              <a:gd name="connsiteX12" fmla="*/ 616140 w 772474"/>
              <a:gd name="connsiteY12" fmla="*/ 767230 h 76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2474" h="767229">
                <a:moveTo>
                  <a:pt x="616140" y="767230"/>
                </a:moveTo>
                <a:lnTo>
                  <a:pt x="713969" y="737243"/>
                </a:lnTo>
                <a:lnTo>
                  <a:pt x="681719" y="707874"/>
                </a:lnTo>
                <a:cubicBezTo>
                  <a:pt x="749614" y="619354"/>
                  <a:pt x="781092" y="510158"/>
                  <a:pt x="770445" y="398544"/>
                </a:cubicBezTo>
                <a:cubicBezTo>
                  <a:pt x="759283" y="281478"/>
                  <a:pt x="703219" y="175727"/>
                  <a:pt x="612539" y="100838"/>
                </a:cubicBezTo>
                <a:cubicBezTo>
                  <a:pt x="523403" y="27183"/>
                  <a:pt x="410811" y="-8102"/>
                  <a:pt x="295597" y="1568"/>
                </a:cubicBezTo>
                <a:cubicBezTo>
                  <a:pt x="180588" y="11187"/>
                  <a:pt x="75610" y="64370"/>
                  <a:pt x="0" y="151398"/>
                </a:cubicBezTo>
                <a:lnTo>
                  <a:pt x="11007" y="160965"/>
                </a:lnTo>
                <a:cubicBezTo>
                  <a:pt x="163666" y="-14685"/>
                  <a:pt x="423824" y="-36134"/>
                  <a:pt x="603281" y="112102"/>
                </a:cubicBezTo>
                <a:cubicBezTo>
                  <a:pt x="690926" y="184523"/>
                  <a:pt x="745190" y="286775"/>
                  <a:pt x="755940" y="399984"/>
                </a:cubicBezTo>
                <a:cubicBezTo>
                  <a:pt x="766176" y="507534"/>
                  <a:pt x="735983" y="612667"/>
                  <a:pt x="670918" y="698050"/>
                </a:cubicBezTo>
                <a:lnTo>
                  <a:pt x="636868" y="667034"/>
                </a:lnTo>
                <a:lnTo>
                  <a:pt x="616140" y="767230"/>
                </a:lnTo>
                <a:close/>
              </a:path>
            </a:pathLst>
          </a:custGeom>
          <a:solidFill>
            <a:srgbClr val="23004C">
              <a:alpha val="70000"/>
            </a:srgbClr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A0C567E9-0A81-4E7A-9B86-93DCD7C532C8}"/>
              </a:ext>
            </a:extLst>
          </p:cNvPr>
          <p:cNvSpPr/>
          <p:nvPr/>
        </p:nvSpPr>
        <p:spPr>
          <a:xfrm rot="20245823">
            <a:off x="6807078" y="1750858"/>
            <a:ext cx="1134261" cy="1173048"/>
          </a:xfrm>
          <a:custGeom>
            <a:avLst/>
            <a:gdLst>
              <a:gd name="connsiteX0" fmla="*/ 681298 w 681297"/>
              <a:gd name="connsiteY0" fmla="*/ 340649 h 681297"/>
              <a:gd name="connsiteX1" fmla="*/ 340649 w 681297"/>
              <a:gd name="connsiteY1" fmla="*/ 681298 h 681297"/>
              <a:gd name="connsiteX2" fmla="*/ 0 w 681297"/>
              <a:gd name="connsiteY2" fmla="*/ 340649 h 681297"/>
              <a:gd name="connsiteX3" fmla="*/ 340649 w 681297"/>
              <a:gd name="connsiteY3" fmla="*/ 0 h 681297"/>
              <a:gd name="connsiteX4" fmla="*/ 681298 w 681297"/>
              <a:gd name="connsiteY4" fmla="*/ 340649 h 68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297" h="681297">
                <a:moveTo>
                  <a:pt x="681298" y="340649"/>
                </a:moveTo>
                <a:cubicBezTo>
                  <a:pt x="681298" y="528784"/>
                  <a:pt x="528784" y="681298"/>
                  <a:pt x="340649" y="681298"/>
                </a:cubicBezTo>
                <a:cubicBezTo>
                  <a:pt x="152514" y="681298"/>
                  <a:pt x="0" y="528784"/>
                  <a:pt x="0" y="340649"/>
                </a:cubicBezTo>
                <a:cubicBezTo>
                  <a:pt x="0" y="152514"/>
                  <a:pt x="152514" y="0"/>
                  <a:pt x="340649" y="0"/>
                </a:cubicBezTo>
                <a:cubicBezTo>
                  <a:pt x="528784" y="0"/>
                  <a:pt x="681298" y="152514"/>
                  <a:pt x="681298" y="340649"/>
                </a:cubicBezTo>
                <a:close/>
              </a:path>
            </a:pathLst>
          </a:custGeom>
          <a:solidFill>
            <a:sysClr val="window" lastClr="FFFFFF"/>
          </a:solidFill>
          <a:ln w="5144" cap="flat">
            <a:solidFill>
              <a:sysClr val="window" lastClr="FFFFFF">
                <a:lumMod val="85000"/>
              </a:sys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BD7BE09-412E-4560-B1D0-2EA6799CF6A4}"/>
              </a:ext>
            </a:extLst>
          </p:cNvPr>
          <p:cNvSpPr/>
          <p:nvPr/>
        </p:nvSpPr>
        <p:spPr>
          <a:xfrm>
            <a:off x="6819808" y="4535964"/>
            <a:ext cx="1277303" cy="1330035"/>
          </a:xfrm>
          <a:custGeom>
            <a:avLst/>
            <a:gdLst>
              <a:gd name="connsiteX0" fmla="*/ 0 w 767216"/>
              <a:gd name="connsiteY0" fmla="*/ 616140 h 772474"/>
              <a:gd name="connsiteX1" fmla="*/ 29987 w 767216"/>
              <a:gd name="connsiteY1" fmla="*/ 713969 h 772474"/>
              <a:gd name="connsiteX2" fmla="*/ 59356 w 767216"/>
              <a:gd name="connsiteY2" fmla="*/ 681720 h 772474"/>
              <a:gd name="connsiteX3" fmla="*/ 368686 w 767216"/>
              <a:gd name="connsiteY3" fmla="*/ 770445 h 772474"/>
              <a:gd name="connsiteX4" fmla="*/ 666392 w 767216"/>
              <a:gd name="connsiteY4" fmla="*/ 612540 h 772474"/>
              <a:gd name="connsiteX5" fmla="*/ 765662 w 767216"/>
              <a:gd name="connsiteY5" fmla="*/ 295597 h 772474"/>
              <a:gd name="connsiteX6" fmla="*/ 615831 w 767216"/>
              <a:gd name="connsiteY6" fmla="*/ 0 h 772474"/>
              <a:gd name="connsiteX7" fmla="*/ 606264 w 767216"/>
              <a:gd name="connsiteY7" fmla="*/ 11007 h 772474"/>
              <a:gd name="connsiteX8" fmla="*/ 655128 w 767216"/>
              <a:gd name="connsiteY8" fmla="*/ 603281 h 772474"/>
              <a:gd name="connsiteX9" fmla="*/ 367246 w 767216"/>
              <a:gd name="connsiteY9" fmla="*/ 755940 h 772474"/>
              <a:gd name="connsiteX10" fmla="*/ 69180 w 767216"/>
              <a:gd name="connsiteY10" fmla="*/ 670918 h 772474"/>
              <a:gd name="connsiteX11" fmla="*/ 100196 w 767216"/>
              <a:gd name="connsiteY11" fmla="*/ 636868 h 772474"/>
              <a:gd name="connsiteX12" fmla="*/ 0 w 767216"/>
              <a:gd name="connsiteY12" fmla="*/ 616140 h 77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216" h="772474">
                <a:moveTo>
                  <a:pt x="0" y="616140"/>
                </a:moveTo>
                <a:lnTo>
                  <a:pt x="29987" y="713969"/>
                </a:lnTo>
                <a:lnTo>
                  <a:pt x="59356" y="681720"/>
                </a:lnTo>
                <a:cubicBezTo>
                  <a:pt x="147876" y="749614"/>
                  <a:pt x="257072" y="781092"/>
                  <a:pt x="368686" y="770445"/>
                </a:cubicBezTo>
                <a:cubicBezTo>
                  <a:pt x="485752" y="759283"/>
                  <a:pt x="591503" y="703220"/>
                  <a:pt x="666392" y="612540"/>
                </a:cubicBezTo>
                <a:cubicBezTo>
                  <a:pt x="740047" y="523403"/>
                  <a:pt x="775280" y="410863"/>
                  <a:pt x="765662" y="295597"/>
                </a:cubicBezTo>
                <a:cubicBezTo>
                  <a:pt x="756043" y="180588"/>
                  <a:pt x="702859" y="75610"/>
                  <a:pt x="615831" y="0"/>
                </a:cubicBezTo>
                <a:lnTo>
                  <a:pt x="606264" y="11007"/>
                </a:lnTo>
                <a:cubicBezTo>
                  <a:pt x="781915" y="163666"/>
                  <a:pt x="803363" y="423825"/>
                  <a:pt x="655128" y="603281"/>
                </a:cubicBezTo>
                <a:cubicBezTo>
                  <a:pt x="582707" y="690978"/>
                  <a:pt x="480455" y="745190"/>
                  <a:pt x="367246" y="755940"/>
                </a:cubicBezTo>
                <a:cubicBezTo>
                  <a:pt x="259695" y="766176"/>
                  <a:pt x="154562" y="735984"/>
                  <a:pt x="69180" y="670918"/>
                </a:cubicBezTo>
                <a:lnTo>
                  <a:pt x="100196" y="636868"/>
                </a:lnTo>
                <a:lnTo>
                  <a:pt x="0" y="616140"/>
                </a:lnTo>
                <a:close/>
              </a:path>
            </a:pathLst>
          </a:custGeom>
          <a:solidFill>
            <a:srgbClr val="4C9BD3"/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3707C38-5517-438F-8420-4630AE29273A}"/>
              </a:ext>
            </a:extLst>
          </p:cNvPr>
          <p:cNvSpPr/>
          <p:nvPr/>
        </p:nvSpPr>
        <p:spPr>
          <a:xfrm>
            <a:off x="6782643" y="4519226"/>
            <a:ext cx="1131967" cy="1170763"/>
          </a:xfrm>
          <a:custGeom>
            <a:avLst/>
            <a:gdLst>
              <a:gd name="connsiteX0" fmla="*/ 0 w 679919"/>
              <a:gd name="connsiteY0" fmla="*/ 339986 h 679970"/>
              <a:gd name="connsiteX1" fmla="*/ 339985 w 679919"/>
              <a:gd name="connsiteY1" fmla="*/ 679971 h 679970"/>
              <a:gd name="connsiteX2" fmla="*/ 679919 w 679919"/>
              <a:gd name="connsiteY2" fmla="*/ 339986 h 679970"/>
              <a:gd name="connsiteX3" fmla="*/ 339985 w 679919"/>
              <a:gd name="connsiteY3" fmla="*/ 0 h 679970"/>
              <a:gd name="connsiteX4" fmla="*/ 0 w 679919"/>
              <a:gd name="connsiteY4" fmla="*/ 339986 h 67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9919" h="679970">
                <a:moveTo>
                  <a:pt x="0" y="339986"/>
                </a:moveTo>
                <a:cubicBezTo>
                  <a:pt x="0" y="527723"/>
                  <a:pt x="152196" y="679971"/>
                  <a:pt x="339985" y="679971"/>
                </a:cubicBezTo>
                <a:cubicBezTo>
                  <a:pt x="527723" y="679971"/>
                  <a:pt x="679919" y="527775"/>
                  <a:pt x="679919" y="339986"/>
                </a:cubicBezTo>
                <a:cubicBezTo>
                  <a:pt x="679919" y="152196"/>
                  <a:pt x="527723" y="0"/>
                  <a:pt x="339985" y="0"/>
                </a:cubicBezTo>
                <a:cubicBezTo>
                  <a:pt x="152196" y="51"/>
                  <a:pt x="0" y="152248"/>
                  <a:pt x="0" y="339986"/>
                </a:cubicBezTo>
                <a:close/>
              </a:path>
            </a:pathLst>
          </a:custGeom>
          <a:solidFill>
            <a:sysClr val="window" lastClr="FFFFFF"/>
          </a:solidFill>
          <a:ln w="5144" cap="flat">
            <a:solidFill>
              <a:sysClr val="window" lastClr="FFFFFF">
                <a:lumMod val="85000"/>
              </a:sys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C8598C9-4C0D-4239-A94B-2C5E768FC783}"/>
              </a:ext>
            </a:extLst>
          </p:cNvPr>
          <p:cNvSpPr/>
          <p:nvPr/>
        </p:nvSpPr>
        <p:spPr>
          <a:xfrm rot="16993565">
            <a:off x="4084803" y="1752832"/>
            <a:ext cx="1202144" cy="1162395"/>
          </a:xfrm>
          <a:custGeom>
            <a:avLst/>
            <a:gdLst>
              <a:gd name="connsiteX0" fmla="*/ 698197 w 698196"/>
              <a:gd name="connsiteY0" fmla="*/ 349098 h 698196"/>
              <a:gd name="connsiteX1" fmla="*/ 349098 w 698196"/>
              <a:gd name="connsiteY1" fmla="*/ 698197 h 698196"/>
              <a:gd name="connsiteX2" fmla="*/ 0 w 698196"/>
              <a:gd name="connsiteY2" fmla="*/ 349098 h 698196"/>
              <a:gd name="connsiteX3" fmla="*/ 349098 w 698196"/>
              <a:gd name="connsiteY3" fmla="*/ 0 h 698196"/>
              <a:gd name="connsiteX4" fmla="*/ 698197 w 698196"/>
              <a:gd name="connsiteY4" fmla="*/ 349098 h 69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196" h="698196">
                <a:moveTo>
                  <a:pt x="698197" y="349098"/>
                </a:moveTo>
                <a:cubicBezTo>
                  <a:pt x="698197" y="541900"/>
                  <a:pt x="541900" y="698197"/>
                  <a:pt x="349098" y="698197"/>
                </a:cubicBezTo>
                <a:cubicBezTo>
                  <a:pt x="156297" y="698197"/>
                  <a:pt x="0" y="541900"/>
                  <a:pt x="0" y="349098"/>
                </a:cubicBezTo>
                <a:cubicBezTo>
                  <a:pt x="0" y="156297"/>
                  <a:pt x="156297" y="0"/>
                  <a:pt x="349098" y="0"/>
                </a:cubicBezTo>
                <a:cubicBezTo>
                  <a:pt x="541900" y="0"/>
                  <a:pt x="698197" y="156297"/>
                  <a:pt x="698197" y="349098"/>
                </a:cubicBezTo>
                <a:close/>
              </a:path>
            </a:pathLst>
          </a:custGeom>
          <a:solidFill>
            <a:sysClr val="window" lastClr="FFFFFF"/>
          </a:solidFill>
          <a:ln w="5144" cap="flat">
            <a:solidFill>
              <a:sysClr val="window" lastClr="FFFFFF">
                <a:lumMod val="85000"/>
              </a:sys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3934992-183F-4DCC-930F-D72B6DF7F469}"/>
              </a:ext>
            </a:extLst>
          </p:cNvPr>
          <p:cNvSpPr/>
          <p:nvPr/>
        </p:nvSpPr>
        <p:spPr>
          <a:xfrm>
            <a:off x="3929349" y="4545087"/>
            <a:ext cx="1286058" cy="1320981"/>
          </a:xfrm>
          <a:custGeom>
            <a:avLst/>
            <a:gdLst>
              <a:gd name="connsiteX0" fmla="*/ 156335 w 772474"/>
              <a:gd name="connsiteY0" fmla="*/ 0 h 767216"/>
              <a:gd name="connsiteX1" fmla="*/ 58506 w 772474"/>
              <a:gd name="connsiteY1" fmla="*/ 29986 h 767216"/>
              <a:gd name="connsiteX2" fmla="*/ 90755 w 772474"/>
              <a:gd name="connsiteY2" fmla="*/ 59356 h 767216"/>
              <a:gd name="connsiteX3" fmla="*/ 2030 w 772474"/>
              <a:gd name="connsiteY3" fmla="*/ 368686 h 767216"/>
              <a:gd name="connsiteX4" fmla="*/ 159935 w 772474"/>
              <a:gd name="connsiteY4" fmla="*/ 666392 h 767216"/>
              <a:gd name="connsiteX5" fmla="*/ 476878 w 772474"/>
              <a:gd name="connsiteY5" fmla="*/ 765661 h 767216"/>
              <a:gd name="connsiteX6" fmla="*/ 772475 w 772474"/>
              <a:gd name="connsiteY6" fmla="*/ 615831 h 767216"/>
              <a:gd name="connsiteX7" fmla="*/ 761468 w 772474"/>
              <a:gd name="connsiteY7" fmla="*/ 606264 h 767216"/>
              <a:gd name="connsiteX8" fmla="*/ 169194 w 772474"/>
              <a:gd name="connsiteY8" fmla="*/ 655128 h 767216"/>
              <a:gd name="connsiteX9" fmla="*/ 16535 w 772474"/>
              <a:gd name="connsiteY9" fmla="*/ 367246 h 767216"/>
              <a:gd name="connsiteX10" fmla="*/ 101557 w 772474"/>
              <a:gd name="connsiteY10" fmla="*/ 69180 h 767216"/>
              <a:gd name="connsiteX11" fmla="*/ 135607 w 772474"/>
              <a:gd name="connsiteY11" fmla="*/ 100195 h 767216"/>
              <a:gd name="connsiteX12" fmla="*/ 156335 w 772474"/>
              <a:gd name="connsiteY12" fmla="*/ 0 h 76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2474" h="767216">
                <a:moveTo>
                  <a:pt x="156335" y="0"/>
                </a:moveTo>
                <a:lnTo>
                  <a:pt x="58506" y="29986"/>
                </a:lnTo>
                <a:lnTo>
                  <a:pt x="90755" y="59356"/>
                </a:lnTo>
                <a:cubicBezTo>
                  <a:pt x="22861" y="147876"/>
                  <a:pt x="-8617" y="257072"/>
                  <a:pt x="2030" y="368686"/>
                </a:cubicBezTo>
                <a:cubicBezTo>
                  <a:pt x="13191" y="485752"/>
                  <a:pt x="69256" y="591503"/>
                  <a:pt x="159935" y="666392"/>
                </a:cubicBezTo>
                <a:cubicBezTo>
                  <a:pt x="249072" y="740047"/>
                  <a:pt x="361664" y="775280"/>
                  <a:pt x="476878" y="765661"/>
                </a:cubicBezTo>
                <a:cubicBezTo>
                  <a:pt x="591887" y="756043"/>
                  <a:pt x="696866" y="702859"/>
                  <a:pt x="772475" y="615831"/>
                </a:cubicBezTo>
                <a:lnTo>
                  <a:pt x="761468" y="606264"/>
                </a:lnTo>
                <a:cubicBezTo>
                  <a:pt x="608809" y="781915"/>
                  <a:pt x="348650" y="803363"/>
                  <a:pt x="169194" y="655128"/>
                </a:cubicBezTo>
                <a:cubicBezTo>
                  <a:pt x="81549" y="582707"/>
                  <a:pt x="27285" y="480454"/>
                  <a:pt x="16535" y="367246"/>
                </a:cubicBezTo>
                <a:cubicBezTo>
                  <a:pt x="6299" y="259695"/>
                  <a:pt x="36491" y="154562"/>
                  <a:pt x="101557" y="69180"/>
                </a:cubicBezTo>
                <a:lnTo>
                  <a:pt x="135607" y="100195"/>
                </a:lnTo>
                <a:lnTo>
                  <a:pt x="156335" y="0"/>
                </a:lnTo>
                <a:close/>
              </a:path>
            </a:pathLst>
          </a:custGeom>
          <a:solidFill>
            <a:srgbClr val="8CB9E2"/>
          </a:solidFill>
          <a:ln w="51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CC90E0F-D0AE-4987-8F82-43FBCA664C1C}"/>
              </a:ext>
            </a:extLst>
          </p:cNvPr>
          <p:cNvSpPr/>
          <p:nvPr/>
        </p:nvSpPr>
        <p:spPr>
          <a:xfrm rot="18900000">
            <a:off x="4094269" y="4503652"/>
            <a:ext cx="1147968" cy="1187223"/>
          </a:xfrm>
          <a:custGeom>
            <a:avLst/>
            <a:gdLst>
              <a:gd name="connsiteX0" fmla="*/ 689531 w 689530"/>
              <a:gd name="connsiteY0" fmla="*/ 344765 h 689530"/>
              <a:gd name="connsiteX1" fmla="*/ 344766 w 689530"/>
              <a:gd name="connsiteY1" fmla="*/ 689531 h 689530"/>
              <a:gd name="connsiteX2" fmla="*/ 0 w 689530"/>
              <a:gd name="connsiteY2" fmla="*/ 344765 h 689530"/>
              <a:gd name="connsiteX3" fmla="*/ 344766 w 689530"/>
              <a:gd name="connsiteY3" fmla="*/ 0 h 689530"/>
              <a:gd name="connsiteX4" fmla="*/ 689531 w 689530"/>
              <a:gd name="connsiteY4" fmla="*/ 344765 h 68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530" h="689530">
                <a:moveTo>
                  <a:pt x="689531" y="344765"/>
                </a:moveTo>
                <a:cubicBezTo>
                  <a:pt x="689531" y="535174"/>
                  <a:pt x="535174" y="689531"/>
                  <a:pt x="344766" y="689531"/>
                </a:cubicBezTo>
                <a:cubicBezTo>
                  <a:pt x="154357" y="689531"/>
                  <a:pt x="0" y="535174"/>
                  <a:pt x="0" y="344765"/>
                </a:cubicBezTo>
                <a:cubicBezTo>
                  <a:pt x="0" y="154357"/>
                  <a:pt x="154357" y="0"/>
                  <a:pt x="344766" y="0"/>
                </a:cubicBezTo>
                <a:cubicBezTo>
                  <a:pt x="535174" y="0"/>
                  <a:pt x="689531" y="154357"/>
                  <a:pt x="689531" y="344765"/>
                </a:cubicBezTo>
                <a:close/>
              </a:path>
            </a:pathLst>
          </a:custGeom>
          <a:solidFill>
            <a:sysClr val="window" lastClr="FFFFFF"/>
          </a:solidFill>
          <a:ln w="5144" cap="flat">
            <a:solidFill>
              <a:sysClr val="window" lastClr="FFFFFF">
                <a:lumMod val="85000"/>
              </a:sys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29ECE46-83FF-47FB-8524-E4ECAEB10EF7}"/>
              </a:ext>
            </a:extLst>
          </p:cNvPr>
          <p:cNvSpPr txBox="1"/>
          <p:nvPr/>
        </p:nvSpPr>
        <p:spPr>
          <a:xfrm>
            <a:off x="8486455" y="2095830"/>
            <a:ext cx="233394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amet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elit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eiusmod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4F8854D-4DE8-48D5-8E1D-AD816EB6F19F}"/>
              </a:ext>
            </a:extLst>
          </p:cNvPr>
          <p:cNvSpPr/>
          <p:nvPr/>
        </p:nvSpPr>
        <p:spPr>
          <a:xfrm>
            <a:off x="8486455" y="1759607"/>
            <a:ext cx="1308050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defTabSz="9136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45F"/>
              </a:buClr>
              <a:buSzPts val="1200"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7EFA9E6-7288-4D87-B4F5-017915160523}"/>
              </a:ext>
            </a:extLst>
          </p:cNvPr>
          <p:cNvSpPr txBox="1"/>
          <p:nvPr/>
        </p:nvSpPr>
        <p:spPr>
          <a:xfrm>
            <a:off x="8486455" y="5126647"/>
            <a:ext cx="30883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amet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elit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eiusmod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6897FAB-226E-4C81-AA55-DE8AB95D5B6B}"/>
              </a:ext>
            </a:extLst>
          </p:cNvPr>
          <p:cNvSpPr/>
          <p:nvPr/>
        </p:nvSpPr>
        <p:spPr>
          <a:xfrm>
            <a:off x="8486455" y="4741264"/>
            <a:ext cx="1308050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defTabSz="9136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45F"/>
              </a:buClr>
              <a:buSzPts val="1200"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146FAD9-2B0E-41DD-9F57-A7AD6BDCC63A}"/>
              </a:ext>
            </a:extLst>
          </p:cNvPr>
          <p:cNvSpPr txBox="1"/>
          <p:nvPr/>
        </p:nvSpPr>
        <p:spPr>
          <a:xfrm>
            <a:off x="442915" y="2095830"/>
            <a:ext cx="27193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amet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elit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eiusmod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CB7D280-248C-4AAD-8D86-4620297B2A91}"/>
              </a:ext>
            </a:extLst>
          </p:cNvPr>
          <p:cNvSpPr txBox="1"/>
          <p:nvPr/>
        </p:nvSpPr>
        <p:spPr>
          <a:xfrm>
            <a:off x="442913" y="5126647"/>
            <a:ext cx="330081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amet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elit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eiusmod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C0CA9E1-C6D7-49A9-90B0-90DC536852B9}"/>
              </a:ext>
            </a:extLst>
          </p:cNvPr>
          <p:cNvSpPr/>
          <p:nvPr/>
        </p:nvSpPr>
        <p:spPr>
          <a:xfrm>
            <a:off x="442914" y="1759607"/>
            <a:ext cx="1308050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defTabSz="9136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45F"/>
              </a:buClr>
              <a:buSzPts val="1200"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535E935-C67B-46CD-B919-FF9D25C0E7A9}"/>
              </a:ext>
            </a:extLst>
          </p:cNvPr>
          <p:cNvSpPr/>
          <p:nvPr/>
        </p:nvSpPr>
        <p:spPr>
          <a:xfrm>
            <a:off x="442913" y="4741264"/>
            <a:ext cx="1308050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defTabSz="9136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45F"/>
              </a:buClr>
              <a:buSzPts val="1200"/>
              <a:buFontTx/>
              <a:buNone/>
              <a:tabLst/>
              <a:defRPr/>
            </a:pPr>
            <a:r>
              <a:rPr kumimoji="0" lang="da-DK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Lorem ipsum</a:t>
            </a:r>
          </a:p>
        </p:txBody>
      </p:sp>
      <p:pic>
        <p:nvPicPr>
          <p:cNvPr id="85" name="Graphic 84">
            <a:extLst>
              <a:ext uri="{FF2B5EF4-FFF2-40B4-BE49-F238E27FC236}">
                <a16:creationId xmlns:a16="http://schemas.microsoft.com/office/drawing/2014/main" id="{BB9F3CCA-55B9-46C6-8413-553F06C5BB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2767" y="3342941"/>
            <a:ext cx="583552" cy="603507"/>
          </a:xfrm>
          <a:prstGeom prst="rect">
            <a:avLst/>
          </a:prstGeom>
        </p:spPr>
      </p:pic>
      <p:sp>
        <p:nvSpPr>
          <p:cNvPr id="86" name="Oval 85">
            <a:extLst>
              <a:ext uri="{FF2B5EF4-FFF2-40B4-BE49-F238E27FC236}">
                <a16:creationId xmlns:a16="http://schemas.microsoft.com/office/drawing/2014/main" id="{D9B229F1-48B7-4600-99C8-BA389202D50A}"/>
              </a:ext>
            </a:extLst>
          </p:cNvPr>
          <p:cNvSpPr/>
          <p:nvPr/>
        </p:nvSpPr>
        <p:spPr>
          <a:xfrm>
            <a:off x="4322416" y="1970570"/>
            <a:ext cx="726918" cy="72691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C99BE87F-7DFA-4950-B730-40D05AFEE5E0}"/>
              </a:ext>
            </a:extLst>
          </p:cNvPr>
          <p:cNvSpPr/>
          <p:nvPr/>
        </p:nvSpPr>
        <p:spPr>
          <a:xfrm>
            <a:off x="7010749" y="1973923"/>
            <a:ext cx="726918" cy="72691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0B316221-B1BC-42A2-B4AD-8FEAB0A23A90}"/>
              </a:ext>
            </a:extLst>
          </p:cNvPr>
          <p:cNvSpPr/>
          <p:nvPr/>
        </p:nvSpPr>
        <p:spPr>
          <a:xfrm>
            <a:off x="6985167" y="4741148"/>
            <a:ext cx="726918" cy="72691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369E365-FC83-4B91-95DB-EA04CFDE1A4E}"/>
              </a:ext>
            </a:extLst>
          </p:cNvPr>
          <p:cNvSpPr/>
          <p:nvPr/>
        </p:nvSpPr>
        <p:spPr>
          <a:xfrm>
            <a:off x="4304794" y="4733804"/>
            <a:ext cx="726918" cy="72691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6249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69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Verdana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2023-01-02T11:11:41Z</dcterms:modified>
</cp:coreProperties>
</file>