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4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Poppins" panose="00000500000000000000" pitchFamily="2" charset="0"/>
      <p:regular r:id="rId9"/>
      <p:bold r:id="rId10"/>
      <p:italic r:id="rId11"/>
      <p:boldItalic r:id="rId12"/>
    </p:embeddedFont>
    <p:embeddedFont>
      <p:font typeface="Segoe UI" panose="020B0502040204020203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8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548235"/>
    <a:srgbClr val="262626"/>
    <a:srgbClr val="3B3838"/>
    <a:srgbClr val="0A0D97"/>
    <a:srgbClr val="BA2F04"/>
    <a:srgbClr val="A4A3A4"/>
    <a:srgbClr val="5B9BD5"/>
    <a:srgbClr val="F25082"/>
    <a:srgbClr val="1DF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pos="268"/>
        <p:guide orient="horz" pos="867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10" Type="http://schemas.openxmlformats.org/officeDocument/2006/relationships/font" Target="fonts/font8.fntdata"/><Relationship Id="rId19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4BE8-7006-33DE-1C5B-BC763E1A8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B492E-F438-DA2A-D798-318E61A7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A47A4-F538-802E-C7C1-12E692E4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386B-BCE9-93E6-3619-9504BF3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37A1-F704-0081-6CEB-F77F3A69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77868-FEBE-613A-0564-44AF68C8B2D3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72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043-67B6-3EA7-AF7C-85943933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7249-0E20-E86B-3DC8-489C4E1A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4A068-F812-2561-A946-8E90B800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2A55-4160-3CA9-758D-D3E47117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3452-AC7A-9813-BF98-1BBABABB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1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6368-74DB-2104-12B0-9A70B33E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5AEF2-CD25-5999-BE3B-D023DD42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4C55-FA81-54BE-6B58-0ED4FAE6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E6686-C96F-804C-1F4D-D47650EF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2F0D-4EE6-4204-06CF-2CEAE23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0E89-A728-4B65-D4AB-A230E280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A70-9501-FDEC-BF17-D8303AF3E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F1980-CD44-E594-FF6A-59D2B9D88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7042-0BAB-D2FD-8844-E7600D0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2806F-58D0-0856-239C-BF349F4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C37FB-01C1-0A9B-DEED-249AB746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B354-4443-DB44-17CE-78A5C5B5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47F24-198D-4A2C-E308-E84744D0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BBC28-9C55-282B-628D-647B1082B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3E41C-3BEA-DD17-38E6-7F8B079E4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2BF7F-0799-52FF-BF36-968E07BC0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0E09D-A9DA-EBD2-B5A2-C13155B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AD049-1919-9083-899D-7AFC17E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9E410-3126-5E55-299B-C0081753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7C7B-0BB6-2240-DB08-CF86863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C4915-477B-41E4-6C9D-BBF2F07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C9B9E-DA67-7357-7118-31BFA88F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E5ED-424A-4259-1236-CF811203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54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1FB48-27FD-3147-C262-D8F44AD6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4EB4C-E046-1E67-3708-D39849E0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30E2-B11C-E3B1-A934-6127650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28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A9-1B03-88F0-7D86-E6B54A1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7C407-1D4B-F900-743D-30E0CD02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11F4-50AE-86F6-1554-9BE88E2EB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4FDE-A96C-49F2-BCC3-02EF27AA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905E3-5675-6DEF-1310-B388F2B2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A6EF3-29F5-D446-C420-0121D33C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21B1-B755-C94A-E74D-B2BEA0A8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04B06-4480-FBEA-5727-94CDA5C14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0467F-F188-ED3C-5B1F-360BC88B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5C012-CF9C-3199-2D0F-FE406B3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4759B-3226-65B6-7CE4-17A06FBD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D4938-9F33-353A-4EE0-60D6D9F9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A39A-A30A-DC24-2195-711CF7BC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B6512-079F-70BD-9734-701E6FDC5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B2941-13A7-C48C-5F89-8B4E2BE1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59F4-94FF-92CA-AB80-EB071F99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74D8-5391-8FF1-B010-45E4B2B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8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42F-F021-F14A-288D-4E7A1760F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945C8-B0A4-5C39-6910-46A0E8E97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7C1-6B13-6711-3E8C-85877D89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605A5-B9D7-53F9-5600-9B24995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E8D3-0F56-80A2-5CBD-212F9FCF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577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36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7CF02-CE71-0F04-F37D-BAA72C3B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CB310-031B-934E-C7A6-BF6BCC96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F18C-44A4-E7BE-7F7A-A958B949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030F-DCC8-4E5B-9EAC-46BD5A308627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EB378-5BD8-A21D-FBFE-D8B032C69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6FAD0-B184-EAC2-9925-2222666C0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0F82-F2F7-4D49-9B88-D95C7FD49A5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95E97-1E12-46D7-4B87-C02CA1BE2917}"/>
              </a:ext>
            </a:extLst>
          </p:cNvPr>
          <p:cNvSpPr/>
          <p:nvPr userDrawn="1"/>
        </p:nvSpPr>
        <p:spPr>
          <a:xfrm flipV="1">
            <a:off x="0" y="6644640"/>
            <a:ext cx="12192000" cy="213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124">
            <a:extLst>
              <a:ext uri="{FF2B5EF4-FFF2-40B4-BE49-F238E27FC236}">
                <a16:creationId xmlns:a16="http://schemas.microsoft.com/office/drawing/2014/main" id="{F1456289-E402-4AC1-9057-DD38AFFD00D8}"/>
              </a:ext>
            </a:extLst>
          </p:cNvPr>
          <p:cNvSpPr/>
          <p:nvPr/>
        </p:nvSpPr>
        <p:spPr>
          <a:xfrm>
            <a:off x="0" y="5037986"/>
            <a:ext cx="12192000" cy="182547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77"/>
            <a:endParaRPr lang="en-US" dirty="0">
              <a:solidFill>
                <a:srgbClr val="FFFFFF"/>
              </a:solidFill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F69D48E-EF29-4486-A93A-1E5AD758005A}"/>
              </a:ext>
            </a:extLst>
          </p:cNvPr>
          <p:cNvSpPr txBox="1">
            <a:spLocks/>
          </p:cNvSpPr>
          <p:nvPr/>
        </p:nvSpPr>
        <p:spPr>
          <a:xfrm>
            <a:off x="324092" y="396956"/>
            <a:ext cx="11346786" cy="43021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2800" b="1" kern="120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252000" indent="-252000" algn="l" defTabSz="914400" rtl="0" eaLnBrk="1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■"/>
              <a:defRPr lang="en-US" sz="1400" b="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2pPr>
            <a:lvl3pPr marL="504000" indent="-252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defRPr lang="en-US" sz="1200" kern="1200" dirty="0">
                <a:solidFill>
                  <a:schemeClr val="tx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defRPr>
            </a:lvl3pPr>
            <a:lvl4pPr marL="756000" indent="-252000" algn="l" defTabSz="914400" rtl="0" eaLnBrk="1" latinLnBrk="0" hangingPunct="1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1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 lang="en-GB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A4FF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 dolor sit amet</a:t>
            </a:r>
          </a:p>
        </p:txBody>
      </p: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47DD1BC3-167E-453D-9A75-4C506A05A090}"/>
              </a:ext>
            </a:extLst>
          </p:cNvPr>
          <p:cNvSpPr/>
          <p:nvPr/>
        </p:nvSpPr>
        <p:spPr>
          <a:xfrm>
            <a:off x="587375" y="2155357"/>
            <a:ext cx="2138874" cy="2087667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IN" sz="2000" kern="0" dirty="0">
              <a:solidFill>
                <a:prstClr val="white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0076AEE0-0F59-4685-A90D-3CCB7E814CC2}"/>
              </a:ext>
            </a:extLst>
          </p:cNvPr>
          <p:cNvSpPr/>
          <p:nvPr/>
        </p:nvSpPr>
        <p:spPr>
          <a:xfrm>
            <a:off x="1296883" y="1795729"/>
            <a:ext cx="719859" cy="71985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304800" dist="152400" dir="8460000" sx="92000" sy="92000" algn="ctr" rotWithShape="0">
              <a:srgbClr val="000000">
                <a:alpha val="2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IN" sz="2000" kern="0">
              <a:solidFill>
                <a:prstClr val="white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10E8FC2-EE46-4F26-BDFF-0B82DF65CC2F}"/>
              </a:ext>
            </a:extLst>
          </p:cNvPr>
          <p:cNvSpPr txBox="1"/>
          <p:nvPr/>
        </p:nvSpPr>
        <p:spPr>
          <a:xfrm>
            <a:off x="751237" y="2709259"/>
            <a:ext cx="1811150" cy="2462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>
              <a:defRPr/>
            </a:pPr>
            <a:r>
              <a:rPr lang="en-IN" sz="1600" b="1" kern="0" dirty="0">
                <a:solidFill>
                  <a:srgbClr val="FFC000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6A0703B-A201-418E-93A1-3B3A63156C20}"/>
              </a:ext>
            </a:extLst>
          </p:cNvPr>
          <p:cNvSpPr txBox="1"/>
          <p:nvPr/>
        </p:nvSpPr>
        <p:spPr>
          <a:xfrm>
            <a:off x="751236" y="3154394"/>
            <a:ext cx="1811151" cy="830997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lvl="1" algn="ctr">
              <a:buClr>
                <a:srgbClr val="000000"/>
              </a:buClr>
              <a:buSzPct val="100000"/>
            </a:pP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eiusmod</a:t>
            </a:r>
            <a:endParaRPr lang="en-US" sz="1200" dirty="0">
              <a:solidFill>
                <a:srgbClr val="333333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A57E115E-6626-4359-A834-71CA4271D29A}"/>
              </a:ext>
            </a:extLst>
          </p:cNvPr>
          <p:cNvCxnSpPr>
            <a:cxnSpLocks/>
          </p:cNvCxnSpPr>
          <p:nvPr/>
        </p:nvCxnSpPr>
        <p:spPr>
          <a:xfrm>
            <a:off x="804669" y="3099542"/>
            <a:ext cx="1704286" cy="0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31" name="Rectangle: Rounded Corners 130">
            <a:extLst>
              <a:ext uri="{FF2B5EF4-FFF2-40B4-BE49-F238E27FC236}">
                <a16:creationId xmlns:a16="http://schemas.microsoft.com/office/drawing/2014/main" id="{6A69CBB0-3E85-4120-88F1-28966F69859F}"/>
              </a:ext>
            </a:extLst>
          </p:cNvPr>
          <p:cNvSpPr/>
          <p:nvPr/>
        </p:nvSpPr>
        <p:spPr>
          <a:xfrm>
            <a:off x="2806969" y="2155357"/>
            <a:ext cx="2138874" cy="2087667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IN" sz="2000" kern="0" dirty="0">
              <a:solidFill>
                <a:prstClr val="white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547C10AB-63BC-41C1-BC6D-6DF81D19BA24}"/>
              </a:ext>
            </a:extLst>
          </p:cNvPr>
          <p:cNvSpPr/>
          <p:nvPr/>
        </p:nvSpPr>
        <p:spPr>
          <a:xfrm>
            <a:off x="3516477" y="1795729"/>
            <a:ext cx="719859" cy="71985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304800" dist="152400" dir="8460000" sx="92000" sy="92000" algn="ctr" rotWithShape="0">
              <a:srgbClr val="000000">
                <a:alpha val="2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IN" sz="2000" kern="0">
              <a:solidFill>
                <a:prstClr val="white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617704F-914A-4FEE-BF1A-EF855E2789B8}"/>
              </a:ext>
            </a:extLst>
          </p:cNvPr>
          <p:cNvSpPr txBox="1"/>
          <p:nvPr/>
        </p:nvSpPr>
        <p:spPr>
          <a:xfrm>
            <a:off x="2970831" y="2709259"/>
            <a:ext cx="1811150" cy="2462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>
              <a:defRPr/>
            </a:pPr>
            <a:r>
              <a:rPr lang="en-IN" sz="1600" b="1" kern="0" dirty="0">
                <a:solidFill>
                  <a:srgbClr val="FFC000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82A0BF0-63CC-49D5-AB6D-B0E10A1239F6}"/>
              </a:ext>
            </a:extLst>
          </p:cNvPr>
          <p:cNvSpPr txBox="1"/>
          <p:nvPr/>
        </p:nvSpPr>
        <p:spPr>
          <a:xfrm>
            <a:off x="2970830" y="3154394"/>
            <a:ext cx="1811151" cy="830997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lvl="1" algn="ctr">
              <a:buClr>
                <a:srgbClr val="000000"/>
              </a:buClr>
              <a:buSzPct val="100000"/>
            </a:pP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eiusmod</a:t>
            </a:r>
            <a:endParaRPr lang="en-US" sz="1200" dirty="0">
              <a:solidFill>
                <a:srgbClr val="333333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05C5B38A-5690-413C-8A6B-31277B1E40EE}"/>
              </a:ext>
            </a:extLst>
          </p:cNvPr>
          <p:cNvCxnSpPr>
            <a:cxnSpLocks/>
          </p:cNvCxnSpPr>
          <p:nvPr/>
        </p:nvCxnSpPr>
        <p:spPr>
          <a:xfrm>
            <a:off x="3024263" y="3099542"/>
            <a:ext cx="1704286" cy="0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36" name="Rectangle: Rounded Corners 135">
            <a:extLst>
              <a:ext uri="{FF2B5EF4-FFF2-40B4-BE49-F238E27FC236}">
                <a16:creationId xmlns:a16="http://schemas.microsoft.com/office/drawing/2014/main" id="{F4BB8CFC-ECF3-489B-9FC0-724145E4E946}"/>
              </a:ext>
            </a:extLst>
          </p:cNvPr>
          <p:cNvSpPr/>
          <p:nvPr/>
        </p:nvSpPr>
        <p:spPr>
          <a:xfrm>
            <a:off x="5026563" y="2155357"/>
            <a:ext cx="2138874" cy="2087667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IN" sz="2000" kern="0" dirty="0">
              <a:solidFill>
                <a:prstClr val="white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24FB2A99-09D1-4D35-AA19-80D4605EA08D}"/>
              </a:ext>
            </a:extLst>
          </p:cNvPr>
          <p:cNvSpPr/>
          <p:nvPr/>
        </p:nvSpPr>
        <p:spPr>
          <a:xfrm>
            <a:off x="5736071" y="1795729"/>
            <a:ext cx="719859" cy="71985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304800" dist="152400" dir="8460000" sx="92000" sy="92000" algn="ctr" rotWithShape="0">
              <a:srgbClr val="000000">
                <a:alpha val="2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IN" sz="2000" kern="0">
              <a:solidFill>
                <a:prstClr val="white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89522CDA-17A7-4511-A215-5674B369F81E}"/>
              </a:ext>
            </a:extLst>
          </p:cNvPr>
          <p:cNvSpPr txBox="1"/>
          <p:nvPr/>
        </p:nvSpPr>
        <p:spPr>
          <a:xfrm>
            <a:off x="5190425" y="2709259"/>
            <a:ext cx="1811150" cy="2462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>
              <a:defRPr/>
            </a:pPr>
            <a:r>
              <a:rPr lang="en-IN" sz="1600" b="1" kern="0" dirty="0">
                <a:solidFill>
                  <a:srgbClr val="FFC000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087E5F6-9CF1-4753-B4D0-92E7D10AD40E}"/>
              </a:ext>
            </a:extLst>
          </p:cNvPr>
          <p:cNvSpPr txBox="1"/>
          <p:nvPr/>
        </p:nvSpPr>
        <p:spPr>
          <a:xfrm>
            <a:off x="5190424" y="3154394"/>
            <a:ext cx="1811151" cy="830997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lvl="1" algn="ctr">
              <a:buClr>
                <a:srgbClr val="000000"/>
              </a:buClr>
              <a:buSzPct val="100000"/>
            </a:pP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eiusmod</a:t>
            </a:r>
            <a:endParaRPr lang="en-US" sz="1200" dirty="0">
              <a:solidFill>
                <a:srgbClr val="333333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D329FF88-7873-46E7-9403-946522CA01FA}"/>
              </a:ext>
            </a:extLst>
          </p:cNvPr>
          <p:cNvCxnSpPr>
            <a:cxnSpLocks/>
          </p:cNvCxnSpPr>
          <p:nvPr/>
        </p:nvCxnSpPr>
        <p:spPr>
          <a:xfrm>
            <a:off x="5243857" y="3099542"/>
            <a:ext cx="1704286" cy="0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41" name="Rectangle: Rounded Corners 140">
            <a:extLst>
              <a:ext uri="{FF2B5EF4-FFF2-40B4-BE49-F238E27FC236}">
                <a16:creationId xmlns:a16="http://schemas.microsoft.com/office/drawing/2014/main" id="{3018FA6D-D137-48BF-8851-393FC3A98604}"/>
              </a:ext>
            </a:extLst>
          </p:cNvPr>
          <p:cNvSpPr/>
          <p:nvPr/>
        </p:nvSpPr>
        <p:spPr>
          <a:xfrm>
            <a:off x="7246158" y="2155357"/>
            <a:ext cx="2138874" cy="2087667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IN" sz="2000" kern="0" dirty="0">
              <a:solidFill>
                <a:prstClr val="white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085B51A5-7258-4F58-B35E-85334A4E7548}"/>
              </a:ext>
            </a:extLst>
          </p:cNvPr>
          <p:cNvSpPr/>
          <p:nvPr/>
        </p:nvSpPr>
        <p:spPr>
          <a:xfrm>
            <a:off x="7955666" y="1795729"/>
            <a:ext cx="719859" cy="71985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304800" dist="152400" dir="8460000" sx="92000" sy="92000" algn="ctr" rotWithShape="0">
              <a:srgbClr val="000000">
                <a:alpha val="2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IN" sz="2000" kern="0">
              <a:solidFill>
                <a:prstClr val="white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5BA8B35F-E6C0-445F-86E9-3E98A191478C}"/>
              </a:ext>
            </a:extLst>
          </p:cNvPr>
          <p:cNvSpPr txBox="1"/>
          <p:nvPr/>
        </p:nvSpPr>
        <p:spPr>
          <a:xfrm>
            <a:off x="7410020" y="2709259"/>
            <a:ext cx="1811150" cy="2462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>
              <a:defRPr/>
            </a:pPr>
            <a:r>
              <a:rPr lang="en-IN" sz="1600" b="1" kern="0" dirty="0">
                <a:solidFill>
                  <a:srgbClr val="FFC000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17D82EC4-5FE4-4810-A5A4-291881E856A6}"/>
              </a:ext>
            </a:extLst>
          </p:cNvPr>
          <p:cNvSpPr txBox="1"/>
          <p:nvPr/>
        </p:nvSpPr>
        <p:spPr>
          <a:xfrm>
            <a:off x="7410019" y="3154394"/>
            <a:ext cx="1811151" cy="830997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lvl="1" algn="ctr">
              <a:buClr>
                <a:srgbClr val="000000"/>
              </a:buClr>
              <a:buSzPct val="100000"/>
            </a:pP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eiusmod</a:t>
            </a:r>
            <a:endParaRPr lang="en-US" sz="1200" dirty="0">
              <a:solidFill>
                <a:srgbClr val="333333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701BDFED-7632-4400-A8D6-A603B0C07F50}"/>
              </a:ext>
            </a:extLst>
          </p:cNvPr>
          <p:cNvCxnSpPr>
            <a:cxnSpLocks/>
          </p:cNvCxnSpPr>
          <p:nvPr/>
        </p:nvCxnSpPr>
        <p:spPr>
          <a:xfrm>
            <a:off x="7463452" y="3099542"/>
            <a:ext cx="1704286" cy="0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46" name="Rectangle: Rounded Corners 145">
            <a:extLst>
              <a:ext uri="{FF2B5EF4-FFF2-40B4-BE49-F238E27FC236}">
                <a16:creationId xmlns:a16="http://schemas.microsoft.com/office/drawing/2014/main" id="{B3C7FC5D-198A-4709-A0B6-BB675F9210FD}"/>
              </a:ext>
            </a:extLst>
          </p:cNvPr>
          <p:cNvSpPr/>
          <p:nvPr/>
        </p:nvSpPr>
        <p:spPr>
          <a:xfrm>
            <a:off x="9465751" y="2155357"/>
            <a:ext cx="2138874" cy="2087667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IN" sz="2000" kern="0" dirty="0">
              <a:solidFill>
                <a:prstClr val="white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3F478F3F-4023-4610-8066-1650A8148317}"/>
              </a:ext>
            </a:extLst>
          </p:cNvPr>
          <p:cNvSpPr/>
          <p:nvPr/>
        </p:nvSpPr>
        <p:spPr>
          <a:xfrm>
            <a:off x="10175259" y="1795729"/>
            <a:ext cx="719859" cy="71985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304800" dist="152400" dir="8460000" sx="92000" sy="92000" algn="ctr" rotWithShape="0">
              <a:srgbClr val="000000">
                <a:alpha val="2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IN" sz="2000" kern="0">
              <a:solidFill>
                <a:prstClr val="white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396CC4D9-A9C9-441E-A5C2-35678771F47B}"/>
              </a:ext>
            </a:extLst>
          </p:cNvPr>
          <p:cNvSpPr txBox="1"/>
          <p:nvPr/>
        </p:nvSpPr>
        <p:spPr>
          <a:xfrm>
            <a:off x="9629613" y="2709259"/>
            <a:ext cx="1811150" cy="2462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>
              <a:defRPr/>
            </a:pPr>
            <a:r>
              <a:rPr lang="en-IN" sz="1600" b="1" kern="0" dirty="0">
                <a:solidFill>
                  <a:srgbClr val="FFC000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8DDC5A5E-45DA-4E27-A245-24E0F38F3931}"/>
              </a:ext>
            </a:extLst>
          </p:cNvPr>
          <p:cNvSpPr txBox="1"/>
          <p:nvPr/>
        </p:nvSpPr>
        <p:spPr>
          <a:xfrm>
            <a:off x="9629612" y="3154394"/>
            <a:ext cx="1811151" cy="830997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lvl="1" algn="ctr">
              <a:buClr>
                <a:srgbClr val="000000"/>
              </a:buClr>
              <a:buSzPct val="100000"/>
            </a:pP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solidFill>
                  <a:srgbClr val="333333"/>
                </a:solidFill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eiusmod</a:t>
            </a:r>
            <a:endParaRPr lang="en-US" sz="1200" dirty="0">
              <a:solidFill>
                <a:srgbClr val="333333"/>
              </a:solidFill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C213944C-8AB3-4D06-84DF-0765152D8DB9}"/>
              </a:ext>
            </a:extLst>
          </p:cNvPr>
          <p:cNvCxnSpPr>
            <a:cxnSpLocks/>
          </p:cNvCxnSpPr>
          <p:nvPr/>
        </p:nvCxnSpPr>
        <p:spPr>
          <a:xfrm>
            <a:off x="9683045" y="3099542"/>
            <a:ext cx="1704286" cy="0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BD92C184-6DCB-405E-B53C-D91354837A9A}"/>
              </a:ext>
            </a:extLst>
          </p:cNvPr>
          <p:cNvSpPr txBox="1"/>
          <p:nvPr/>
        </p:nvSpPr>
        <p:spPr>
          <a:xfrm>
            <a:off x="579600" y="4853320"/>
            <a:ext cx="2648345" cy="369332"/>
          </a:xfrm>
          <a:prstGeom prst="roundRect">
            <a:avLst>
              <a:gd name="adj" fmla="val 50000"/>
            </a:avLst>
          </a:prstGeom>
          <a:solidFill>
            <a:srgbClr val="FF0000"/>
          </a:solidFill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22F688E6-1676-4085-B007-D1A52EB1D3C8}"/>
              </a:ext>
            </a:extLst>
          </p:cNvPr>
          <p:cNvSpPr txBox="1"/>
          <p:nvPr/>
        </p:nvSpPr>
        <p:spPr>
          <a:xfrm>
            <a:off x="579600" y="5260659"/>
            <a:ext cx="2648345" cy="64633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algn="ctr"/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eiusmod</a:t>
            </a:r>
            <a:endParaRPr lang="en-US" sz="1200" dirty="0"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9D94339C-09D2-4DE8-A257-450471DD803B}"/>
              </a:ext>
            </a:extLst>
          </p:cNvPr>
          <p:cNvSpPr txBox="1"/>
          <p:nvPr/>
        </p:nvSpPr>
        <p:spPr>
          <a:xfrm>
            <a:off x="3371827" y="4853320"/>
            <a:ext cx="2648345" cy="369332"/>
          </a:xfrm>
          <a:prstGeom prst="roundRect">
            <a:avLst>
              <a:gd name="adj" fmla="val 50000"/>
            </a:avLst>
          </a:prstGeom>
          <a:solidFill>
            <a:srgbClr val="FF0000"/>
          </a:solidFill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385FEB1F-7D0C-4B60-B43D-A9C3A6AF37D5}"/>
              </a:ext>
            </a:extLst>
          </p:cNvPr>
          <p:cNvSpPr txBox="1"/>
          <p:nvPr/>
        </p:nvSpPr>
        <p:spPr>
          <a:xfrm>
            <a:off x="3371827" y="5260659"/>
            <a:ext cx="2648345" cy="64633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algn="ctr"/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eiusmod</a:t>
            </a:r>
            <a:endParaRPr lang="en-US" sz="1200" dirty="0"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F0AD044A-C0F7-4167-A1DF-18456CE31C69}"/>
              </a:ext>
            </a:extLst>
          </p:cNvPr>
          <p:cNvSpPr txBox="1"/>
          <p:nvPr/>
        </p:nvSpPr>
        <p:spPr>
          <a:xfrm>
            <a:off x="6164053" y="4853320"/>
            <a:ext cx="2648345" cy="369332"/>
          </a:xfrm>
          <a:prstGeom prst="roundRect">
            <a:avLst>
              <a:gd name="adj" fmla="val 50000"/>
            </a:avLst>
          </a:prstGeom>
          <a:solidFill>
            <a:srgbClr val="FF0000"/>
          </a:solidFill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6B4EA74C-64A3-46D3-8557-9C52E09456B6}"/>
              </a:ext>
            </a:extLst>
          </p:cNvPr>
          <p:cNvSpPr txBox="1"/>
          <p:nvPr/>
        </p:nvSpPr>
        <p:spPr>
          <a:xfrm>
            <a:off x="6164053" y="5260659"/>
            <a:ext cx="2648345" cy="64633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algn="ctr"/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eiusmod</a:t>
            </a:r>
            <a:endParaRPr lang="en-US" sz="1200" dirty="0"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B493EABB-D137-45D9-B153-CE8CAFEF0EA9}"/>
              </a:ext>
            </a:extLst>
          </p:cNvPr>
          <p:cNvSpPr txBox="1"/>
          <p:nvPr/>
        </p:nvSpPr>
        <p:spPr>
          <a:xfrm>
            <a:off x="8956280" y="4853320"/>
            <a:ext cx="2648345" cy="369332"/>
          </a:xfrm>
          <a:prstGeom prst="roundRect">
            <a:avLst>
              <a:gd name="adj" fmla="val 50000"/>
            </a:avLst>
          </a:prstGeom>
          <a:solidFill>
            <a:srgbClr val="FF0000"/>
          </a:solidFill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82DD410B-D5DF-48EC-B27C-4CCF7B0503E2}"/>
              </a:ext>
            </a:extLst>
          </p:cNvPr>
          <p:cNvSpPr txBox="1"/>
          <p:nvPr/>
        </p:nvSpPr>
        <p:spPr>
          <a:xfrm>
            <a:off x="8956280" y="5260659"/>
            <a:ext cx="2648345" cy="64633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algn="ctr"/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Lorem ipsum dolor sit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amet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consectetur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adipiscing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elit</a:t>
            </a:r>
            <a:r>
              <a:rPr lang="en-US" sz="1200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, sed do </a:t>
            </a:r>
            <a:r>
              <a:rPr lang="en-US" sz="1200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eiusmod</a:t>
            </a:r>
            <a:endParaRPr lang="en-US" sz="1200" dirty="0"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8B4DD54D-452D-4B6F-9F42-06921AE3AE53}"/>
              </a:ext>
            </a:extLst>
          </p:cNvPr>
          <p:cNvCxnSpPr/>
          <p:nvPr/>
        </p:nvCxnSpPr>
        <p:spPr>
          <a:xfrm>
            <a:off x="3299886" y="5222652"/>
            <a:ext cx="0" cy="1030511"/>
          </a:xfrm>
          <a:prstGeom prst="line">
            <a:avLst/>
          </a:prstGeom>
          <a:noFill/>
          <a:ln w="31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ADDC669F-6526-47FA-873C-D2AF4D6E4B9E}"/>
              </a:ext>
            </a:extLst>
          </p:cNvPr>
          <p:cNvCxnSpPr/>
          <p:nvPr/>
        </p:nvCxnSpPr>
        <p:spPr>
          <a:xfrm>
            <a:off x="6092113" y="5222652"/>
            <a:ext cx="0" cy="1030511"/>
          </a:xfrm>
          <a:prstGeom prst="line">
            <a:avLst/>
          </a:prstGeom>
          <a:noFill/>
          <a:ln w="31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CC301119-8C45-4C96-9521-F898999AD313}"/>
              </a:ext>
            </a:extLst>
          </p:cNvPr>
          <p:cNvCxnSpPr/>
          <p:nvPr/>
        </p:nvCxnSpPr>
        <p:spPr>
          <a:xfrm>
            <a:off x="8884339" y="5222652"/>
            <a:ext cx="0" cy="1030511"/>
          </a:xfrm>
          <a:prstGeom prst="line">
            <a:avLst/>
          </a:prstGeom>
          <a:noFill/>
          <a:ln w="31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pic>
        <p:nvPicPr>
          <p:cNvPr id="121" name="Graphic 120">
            <a:extLst>
              <a:ext uri="{FF2B5EF4-FFF2-40B4-BE49-F238E27FC236}">
                <a16:creationId xmlns:a16="http://schemas.microsoft.com/office/drawing/2014/main" id="{2FA026DA-35A3-4A73-AF1B-1A0DBD6E83D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9197" y="1948043"/>
            <a:ext cx="415230" cy="415230"/>
          </a:xfrm>
          <a:prstGeom prst="rect">
            <a:avLst/>
          </a:prstGeom>
        </p:spPr>
      </p:pic>
      <p:pic>
        <p:nvPicPr>
          <p:cNvPr id="122" name="Graphic 121">
            <a:extLst>
              <a:ext uri="{FF2B5EF4-FFF2-40B4-BE49-F238E27FC236}">
                <a16:creationId xmlns:a16="http://schemas.microsoft.com/office/drawing/2014/main" id="{9C87C67C-710C-4BD1-B627-5DA7D843D2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8791" y="1948043"/>
            <a:ext cx="415230" cy="415230"/>
          </a:xfrm>
          <a:prstGeom prst="rect">
            <a:avLst/>
          </a:prstGeom>
        </p:spPr>
      </p:pic>
      <p:pic>
        <p:nvPicPr>
          <p:cNvPr id="123" name="Graphic 122">
            <a:extLst>
              <a:ext uri="{FF2B5EF4-FFF2-40B4-BE49-F238E27FC236}">
                <a16:creationId xmlns:a16="http://schemas.microsoft.com/office/drawing/2014/main" id="{107944E4-1564-4443-903E-8809FB93786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8385" y="1948043"/>
            <a:ext cx="415230" cy="415230"/>
          </a:xfrm>
          <a:prstGeom prst="rect">
            <a:avLst/>
          </a:prstGeom>
        </p:spPr>
      </p:pic>
      <p:pic>
        <p:nvPicPr>
          <p:cNvPr id="124" name="Graphic 123">
            <a:extLst>
              <a:ext uri="{FF2B5EF4-FFF2-40B4-BE49-F238E27FC236}">
                <a16:creationId xmlns:a16="http://schemas.microsoft.com/office/drawing/2014/main" id="{C1017321-EC51-4907-9D72-701C34B21D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07980" y="1948043"/>
            <a:ext cx="415230" cy="415230"/>
          </a:xfrm>
          <a:prstGeom prst="rect">
            <a:avLst/>
          </a:prstGeom>
        </p:spPr>
      </p:pic>
      <p:pic>
        <p:nvPicPr>
          <p:cNvPr id="243" name="Graphic 242">
            <a:extLst>
              <a:ext uri="{FF2B5EF4-FFF2-40B4-BE49-F238E27FC236}">
                <a16:creationId xmlns:a16="http://schemas.microsoft.com/office/drawing/2014/main" id="{03DC4FE7-DB10-4FC4-B3F6-55ACEBF237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7569" y="1948043"/>
            <a:ext cx="415230" cy="41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71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11C9"/>
      </a:accent1>
      <a:accent2>
        <a:srgbClr val="F93F05"/>
      </a:accent2>
      <a:accent3>
        <a:srgbClr val="1DF78F"/>
      </a:accent3>
      <a:accent4>
        <a:srgbClr val="F2508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1266</TotalTime>
  <Words>140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Segoe UI</vt:lpstr>
      <vt:lpstr>Calibri Light</vt:lpstr>
      <vt:lpstr>Poppins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Shyam</cp:lastModifiedBy>
  <cp:revision>54</cp:revision>
  <dcterms:created xsi:type="dcterms:W3CDTF">2022-10-20T01:52:07Z</dcterms:created>
  <dcterms:modified xsi:type="dcterms:W3CDTF">2023-01-02T11:12:02Z</dcterms:modified>
</cp:coreProperties>
</file>