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95" r:id="rId2"/>
  </p:sldIdLst>
  <p:sldSz cx="12192000" cy="68580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Calibri Light" panose="020F0302020204030204" pitchFamily="34" charset="0"/>
      <p:regular r:id="rId7"/>
      <p:italic r:id="rId8"/>
    </p:embeddedFont>
    <p:embeddedFont>
      <p:font typeface="Poppins" panose="00000500000000000000" pitchFamily="2" charset="0"/>
      <p:regular r:id="rId9"/>
      <p:bold r:id="rId10"/>
      <p:italic r:id="rId11"/>
      <p:boldItalic r:id="rId12"/>
    </p:embeddedFont>
    <p:embeddedFont>
      <p:font typeface="Verdana" panose="020B060403050404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68" userDrawn="1">
          <p15:clr>
            <a:srgbClr val="A4A3A4"/>
          </p15:clr>
        </p15:guide>
        <p15:guide id="3" orient="horz" pos="867" userDrawn="1">
          <p15:clr>
            <a:srgbClr val="A4A3A4"/>
          </p15:clr>
        </p15:guide>
        <p15:guide id="4" orient="horz" pos="16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7F7"/>
    <a:srgbClr val="548235"/>
    <a:srgbClr val="262626"/>
    <a:srgbClr val="3B3838"/>
    <a:srgbClr val="0A0D97"/>
    <a:srgbClr val="BA2F04"/>
    <a:srgbClr val="A4A3A4"/>
    <a:srgbClr val="5B9BD5"/>
    <a:srgbClr val="F25082"/>
    <a:srgbClr val="1DF7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965" y="77"/>
      </p:cViewPr>
      <p:guideLst>
        <p:guide pos="268"/>
        <p:guide orient="horz" pos="867"/>
        <p:guide orient="horz" pos="161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57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font" Target="fonts/font11.fntdata"/><Relationship Id="rId1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font" Target="fonts/font10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font" Target="fonts/font13.fntdata"/><Relationship Id="rId10" Type="http://schemas.openxmlformats.org/officeDocument/2006/relationships/font" Target="fonts/font8.fntdata"/><Relationship Id="rId19" Type="http://schemas.openxmlformats.org/officeDocument/2006/relationships/theme" Target="theme/theme1.xml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font" Target="fonts/font1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84BE8-7006-33DE-1C5B-BC763E1A8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8B492E-F438-DA2A-D798-318E61A7A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A47A4-F538-802E-C7C1-12E692E49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A386B-BCE9-93E6-3619-9504BF3A1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237A1-F704-0081-6CEB-F77F3A696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D77868-FEBE-613A-0564-44AF68C8B2D3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3072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F1043-67B6-3EA7-AF7C-859439331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B7249-0E20-E86B-3DC8-489C4E1AE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4A068-F812-2561-A946-8E90B8005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12A55-4160-3CA9-758D-D3E471171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43452-AC7A-9813-BF98-1BBABABBD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7712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86368-74DB-2104-12B0-9A70B33E5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5AEF2-CD25-5999-BE3B-D023DD425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44C55-FA81-54BE-6B58-0ED4FAE65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E6686-C96F-804C-1F4D-D47650EFE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D2F0D-4EE6-4204-06CF-2CEAE2377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950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20E89-A728-4B65-D4AB-A230E2809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F3A70-9501-FDEC-BF17-D8303AF3E0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DF1980-CD44-E594-FF6A-59D2B9D88F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E7042-0BAB-D2FD-8844-E7600D0E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62806F-58D0-0856-239C-BF349F474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8C37FB-01C1-0A9B-DEED-249AB746B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7972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0B354-4443-DB44-17CE-78A5C5B58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D47F24-198D-4A2C-E308-E84744D0A6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4BBC28-9C55-282B-628D-647B1082B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33E41C-3BEA-DD17-38E6-7F8B079E4B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62BF7F-0799-52FF-BF36-968E07BC09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50E09D-A9DA-EBD2-B5A2-C13155B31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7AD049-1919-9083-899D-7AFC17E25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9E410-3126-5E55-299B-C0081753C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3429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87C7B-0BB6-2240-DB08-CF8686319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C4915-477B-41E4-6C9D-BBF2F073A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4C9B9E-DA67-7357-7118-31BFA88F2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78E5ED-424A-4259-1236-CF811203F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3547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81FB48-27FD-3147-C262-D8F44AD6F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4EB4C-E046-1E67-3708-D39849E05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430E2-B11C-E3B1-A934-612765001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8289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F68A9-1B03-88F0-7D86-E6B54A17E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7C407-1D4B-F900-743D-30E0CD026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811F4-50AE-86F6-1554-9BE88E2EB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F64FDE-A96C-49F2-BCC3-02EF27AA4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A905E3-5675-6DEF-1310-B388F2B2B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A6EF3-29F5-D446-C420-0121D33CB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6685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C21B1-B755-C94A-E74D-B2BEA0A8E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D04B06-4480-FBEA-5727-94CDA5C141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90467F-F188-ED3C-5B1F-360BC88B21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A5C012-CF9C-3199-2D0F-FE406B3F8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74759B-3226-65B6-7CE4-17A06FBD9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D4938-9F33-353A-4EE0-60D6D9F98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4441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BA39A-A30A-DC24-2195-711CF7BC1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FB6512-079F-70BD-9734-701E6FDC58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B2941-13A7-C48C-5F89-8B4E2BE12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059F4-94FF-92CA-AB80-EB071F992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74D8-5391-8FF1-B010-45E4B2B24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480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FBD42F-F021-F14A-288D-4E7A1760F5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2945C8-B0A4-5C39-6910-46A0E8E97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B87C1-6B13-6711-3E8C-85877D895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605A5-B9D7-53F9-5600-9B2499518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6E8D3-0F56-80A2-5CBD-212F9FCF4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5577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4363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37CF02-CE71-0F04-F37D-BAA72C3BA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CB310-031B-934E-C7A6-BF6BCC96B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8F18C-44A4-E7BE-7F7A-A958B949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EB378-5BD8-A21D-FBFE-D8B032C698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6FAD0-B184-EAC2-9925-2222666C0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D95E97-1E12-46D7-4B87-C02CA1BE2917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3184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Rectangle 90">
            <a:extLst>
              <a:ext uri="{FF2B5EF4-FFF2-40B4-BE49-F238E27FC236}">
                <a16:creationId xmlns:a16="http://schemas.microsoft.com/office/drawing/2014/main" id="{E7C7124D-633E-4D85-82D9-2FC3B54C26A7}"/>
              </a:ext>
            </a:extLst>
          </p:cNvPr>
          <p:cNvSpPr/>
          <p:nvPr/>
        </p:nvSpPr>
        <p:spPr>
          <a:xfrm>
            <a:off x="4824050" y="1229355"/>
            <a:ext cx="2707200" cy="5040000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377"/>
            <a:r>
              <a:rPr lang="en-IN" dirty="0">
                <a:solidFill>
                  <a:srgbClr val="FFFFFF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PHOTO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13B70B08-AE20-4240-A9AD-EB8CC67C445F}"/>
              </a:ext>
            </a:extLst>
          </p:cNvPr>
          <p:cNvSpPr txBox="1">
            <a:spLocks/>
          </p:cNvSpPr>
          <p:nvPr/>
        </p:nvSpPr>
        <p:spPr>
          <a:xfrm>
            <a:off x="324092" y="396956"/>
            <a:ext cx="11346786" cy="430213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lang="en-US" sz="2800" b="1" kern="1200">
                <a:solidFill>
                  <a:srgbClr val="000000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1pPr>
            <a:lvl2pPr marL="252000" indent="-252000" algn="l" defTabSz="914400" rtl="0" eaLnBrk="1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■"/>
              <a:defRPr lang="en-US" sz="1400" b="0" kern="1200" dirty="0">
                <a:solidFill>
                  <a:schemeClr val="tx2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2pPr>
            <a:lvl3pPr marL="504000" indent="-252000" algn="l" defTabSz="914400" rtl="0" eaLnBrk="1" latinLnBrk="0" hangingPunct="1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►"/>
              <a:defRPr lang="en-US" sz="1200" kern="1200" dirty="0">
                <a:solidFill>
                  <a:schemeClr val="tx2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3pPr>
            <a:lvl4pPr marL="756000" indent="-252000" algn="l" defTabSz="914400" rtl="0" eaLnBrk="1" latinLnBrk="0" hangingPunct="1">
              <a:lnSpc>
                <a:spcPct val="105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lang="en-US" sz="11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0"/>
              </a:spcAft>
              <a:buFontTx/>
              <a:buNone/>
              <a:defRPr lang="en-GB" sz="1600" b="1" kern="120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A4FF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da-DK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Lorem ipsum dolor sit amet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C7117AB-8391-4E60-A2B8-12BB766E2840}"/>
              </a:ext>
            </a:extLst>
          </p:cNvPr>
          <p:cNvSpPr/>
          <p:nvPr/>
        </p:nvSpPr>
        <p:spPr>
          <a:xfrm>
            <a:off x="0" y="1229361"/>
            <a:ext cx="4673600" cy="1219200"/>
          </a:xfrm>
          <a:prstGeom prst="rect">
            <a:avLst/>
          </a:prstGeom>
          <a:solidFill>
            <a:srgbClr val="001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57200" tIns="91440" bIns="91440" rtlCol="0" anchor="ctr" anchorCtr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Lorem ipsum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6CC1C7F-3679-4782-8E96-D4E74E0128DF}"/>
              </a:ext>
            </a:extLst>
          </p:cNvPr>
          <p:cNvSpPr/>
          <p:nvPr/>
        </p:nvSpPr>
        <p:spPr>
          <a:xfrm>
            <a:off x="7680960" y="1229361"/>
            <a:ext cx="4511040" cy="1219200"/>
          </a:xfrm>
          <a:prstGeom prst="rect">
            <a:avLst/>
          </a:prstGeom>
          <a:solidFill>
            <a:srgbClr val="001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80000" tIns="91440" bIns="91440" rtlCol="0" anchor="ctr" anchorCtr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Lorem ipsum</a:t>
            </a:r>
          </a:p>
        </p:txBody>
      </p:sp>
      <p:sp>
        <p:nvSpPr>
          <p:cNvPr id="48" name="Content Placeholder 8">
            <a:extLst>
              <a:ext uri="{FF2B5EF4-FFF2-40B4-BE49-F238E27FC236}">
                <a16:creationId xmlns:a16="http://schemas.microsoft.com/office/drawing/2014/main" id="{DB8CA018-C196-446D-885A-CDACD58AF866}"/>
              </a:ext>
            </a:extLst>
          </p:cNvPr>
          <p:cNvSpPr txBox="1">
            <a:spLocks/>
          </p:cNvSpPr>
          <p:nvPr/>
        </p:nvSpPr>
        <p:spPr>
          <a:xfrm>
            <a:off x="655320" y="2636520"/>
            <a:ext cx="4018280" cy="38043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Lorem ipsum dolor sit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amet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consectetur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adipiscing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elit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sed do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eiusmod</a:t>
            </a:r>
            <a:endParaRPr lang="en-US" sz="1200" dirty="0">
              <a:solidFill>
                <a:srgbClr val="231F20">
                  <a:lumMod val="75000"/>
                  <a:lumOff val="25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9" name="Content Placeholder 8">
            <a:extLst>
              <a:ext uri="{FF2B5EF4-FFF2-40B4-BE49-F238E27FC236}">
                <a16:creationId xmlns:a16="http://schemas.microsoft.com/office/drawing/2014/main" id="{17808CDE-AF4F-4824-B88C-FEEAFE3EC4AD}"/>
              </a:ext>
            </a:extLst>
          </p:cNvPr>
          <p:cNvSpPr txBox="1">
            <a:spLocks/>
          </p:cNvSpPr>
          <p:nvPr/>
        </p:nvSpPr>
        <p:spPr>
          <a:xfrm>
            <a:off x="655320" y="3158254"/>
            <a:ext cx="4018280" cy="38043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Lorem ipsum dolor sit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amet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consectetur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adipiscing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elit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sed do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eiusmod</a:t>
            </a:r>
            <a:endParaRPr lang="en-US" sz="1200" dirty="0">
              <a:solidFill>
                <a:srgbClr val="231F20">
                  <a:lumMod val="75000"/>
                  <a:lumOff val="25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0" name="Content Placeholder 8">
            <a:extLst>
              <a:ext uri="{FF2B5EF4-FFF2-40B4-BE49-F238E27FC236}">
                <a16:creationId xmlns:a16="http://schemas.microsoft.com/office/drawing/2014/main" id="{DE91FED1-4057-40A5-BC47-40A34EF6A102}"/>
              </a:ext>
            </a:extLst>
          </p:cNvPr>
          <p:cNvSpPr txBox="1">
            <a:spLocks/>
          </p:cNvSpPr>
          <p:nvPr/>
        </p:nvSpPr>
        <p:spPr>
          <a:xfrm>
            <a:off x="655320" y="3679988"/>
            <a:ext cx="4018280" cy="38043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Lorem ipsum dolor sit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amet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consectetur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adipiscing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elit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sed do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eiusmod</a:t>
            </a:r>
            <a:endParaRPr lang="en-US" sz="1200" dirty="0">
              <a:solidFill>
                <a:srgbClr val="231F20">
                  <a:lumMod val="75000"/>
                  <a:lumOff val="25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1" name="Content Placeholder 8">
            <a:extLst>
              <a:ext uri="{FF2B5EF4-FFF2-40B4-BE49-F238E27FC236}">
                <a16:creationId xmlns:a16="http://schemas.microsoft.com/office/drawing/2014/main" id="{ECE01512-9060-44F2-B0D6-CEE7FC519005}"/>
              </a:ext>
            </a:extLst>
          </p:cNvPr>
          <p:cNvSpPr txBox="1">
            <a:spLocks/>
          </p:cNvSpPr>
          <p:nvPr/>
        </p:nvSpPr>
        <p:spPr>
          <a:xfrm>
            <a:off x="655320" y="4201722"/>
            <a:ext cx="4018280" cy="38043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Lorem ipsum dolor sit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amet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consectetur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adipiscing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elit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sed do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eiusmod</a:t>
            </a:r>
            <a:endParaRPr lang="en-US" sz="1200" dirty="0">
              <a:solidFill>
                <a:srgbClr val="231F20">
                  <a:lumMod val="75000"/>
                  <a:lumOff val="25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2" name="Content Placeholder 8">
            <a:extLst>
              <a:ext uri="{FF2B5EF4-FFF2-40B4-BE49-F238E27FC236}">
                <a16:creationId xmlns:a16="http://schemas.microsoft.com/office/drawing/2014/main" id="{C8E11228-3AC7-425F-B43E-867EA39BA93D}"/>
              </a:ext>
            </a:extLst>
          </p:cNvPr>
          <p:cNvSpPr txBox="1">
            <a:spLocks/>
          </p:cNvSpPr>
          <p:nvPr/>
        </p:nvSpPr>
        <p:spPr>
          <a:xfrm>
            <a:off x="655320" y="4723456"/>
            <a:ext cx="4018280" cy="38043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Lorem ipsum dolor sit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amet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consectetur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adipiscing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elit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sed do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eiusmod</a:t>
            </a:r>
            <a:endParaRPr lang="en-US" sz="1200" dirty="0">
              <a:solidFill>
                <a:srgbClr val="231F20">
                  <a:lumMod val="75000"/>
                  <a:lumOff val="25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3" name="Content Placeholder 8">
            <a:extLst>
              <a:ext uri="{FF2B5EF4-FFF2-40B4-BE49-F238E27FC236}">
                <a16:creationId xmlns:a16="http://schemas.microsoft.com/office/drawing/2014/main" id="{0236F7AC-EBB0-44E3-843C-EDEA65641DB1}"/>
              </a:ext>
            </a:extLst>
          </p:cNvPr>
          <p:cNvSpPr txBox="1">
            <a:spLocks/>
          </p:cNvSpPr>
          <p:nvPr/>
        </p:nvSpPr>
        <p:spPr>
          <a:xfrm>
            <a:off x="655320" y="5285953"/>
            <a:ext cx="4018280" cy="369332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Lorem ipsum dolor sit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amet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consectetur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adipiscing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elit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sed do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eiusmod</a:t>
            </a:r>
            <a:endParaRPr lang="en-US" sz="1200" dirty="0">
              <a:solidFill>
                <a:srgbClr val="231F20">
                  <a:lumMod val="75000"/>
                  <a:lumOff val="25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4" name="Content Placeholder 8">
            <a:extLst>
              <a:ext uri="{FF2B5EF4-FFF2-40B4-BE49-F238E27FC236}">
                <a16:creationId xmlns:a16="http://schemas.microsoft.com/office/drawing/2014/main" id="{92D6A4CD-531B-4021-AB56-8131C0A22CC5}"/>
              </a:ext>
            </a:extLst>
          </p:cNvPr>
          <p:cNvSpPr txBox="1">
            <a:spLocks/>
          </p:cNvSpPr>
          <p:nvPr/>
        </p:nvSpPr>
        <p:spPr>
          <a:xfrm>
            <a:off x="655320" y="5888925"/>
            <a:ext cx="4018280" cy="38043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Lorem ipsum dolor sit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amet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consectetur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adipiscing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elit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sed do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eiusmod</a:t>
            </a:r>
            <a:endParaRPr lang="en-US" sz="1200" dirty="0">
              <a:solidFill>
                <a:srgbClr val="231F20">
                  <a:lumMod val="75000"/>
                  <a:lumOff val="25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C9DE19DD-D9D6-4F89-986B-7B09FA804ADA}"/>
              </a:ext>
            </a:extLst>
          </p:cNvPr>
          <p:cNvCxnSpPr>
            <a:cxnSpLocks/>
          </p:cNvCxnSpPr>
          <p:nvPr/>
        </p:nvCxnSpPr>
        <p:spPr>
          <a:xfrm>
            <a:off x="460744" y="3061817"/>
            <a:ext cx="4212856" cy="0"/>
          </a:xfrm>
          <a:prstGeom prst="line">
            <a:avLst/>
          </a:prstGeom>
          <a:noFill/>
          <a:ln w="6350" cap="flat" cmpd="sng" algn="ctr">
            <a:solidFill>
              <a:srgbClr val="FFFFFF">
                <a:lumMod val="75000"/>
              </a:srgbClr>
            </a:solidFill>
            <a:prstDash val="solid"/>
            <a:miter lim="800000"/>
          </a:ln>
          <a:effectLst/>
        </p:spPr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9C4FD4B9-17BF-4FA1-9070-9C551F309C79}"/>
              </a:ext>
            </a:extLst>
          </p:cNvPr>
          <p:cNvCxnSpPr>
            <a:cxnSpLocks/>
          </p:cNvCxnSpPr>
          <p:nvPr/>
        </p:nvCxnSpPr>
        <p:spPr>
          <a:xfrm>
            <a:off x="460744" y="3583551"/>
            <a:ext cx="4212856" cy="0"/>
          </a:xfrm>
          <a:prstGeom prst="line">
            <a:avLst/>
          </a:prstGeom>
          <a:noFill/>
          <a:ln w="6350" cap="flat" cmpd="sng" algn="ctr">
            <a:solidFill>
              <a:srgbClr val="FFFFFF">
                <a:lumMod val="75000"/>
              </a:srgbClr>
            </a:solidFill>
            <a:prstDash val="solid"/>
            <a:miter lim="800000"/>
          </a:ln>
          <a:effectLst/>
        </p:spPr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AB3698AD-1BDB-4879-8F01-0D576483362B}"/>
              </a:ext>
            </a:extLst>
          </p:cNvPr>
          <p:cNvCxnSpPr>
            <a:cxnSpLocks/>
          </p:cNvCxnSpPr>
          <p:nvPr/>
        </p:nvCxnSpPr>
        <p:spPr>
          <a:xfrm>
            <a:off x="460744" y="4105285"/>
            <a:ext cx="4212856" cy="0"/>
          </a:xfrm>
          <a:prstGeom prst="line">
            <a:avLst/>
          </a:prstGeom>
          <a:noFill/>
          <a:ln w="6350" cap="flat" cmpd="sng" algn="ctr">
            <a:solidFill>
              <a:srgbClr val="FFFFFF">
                <a:lumMod val="75000"/>
              </a:srgbClr>
            </a:solidFill>
            <a:prstDash val="solid"/>
            <a:miter lim="800000"/>
          </a:ln>
          <a:effectLst/>
        </p:spPr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23DD1B99-090C-47C4-A7D4-0232866AC8BF}"/>
              </a:ext>
            </a:extLst>
          </p:cNvPr>
          <p:cNvCxnSpPr>
            <a:cxnSpLocks/>
          </p:cNvCxnSpPr>
          <p:nvPr/>
        </p:nvCxnSpPr>
        <p:spPr>
          <a:xfrm>
            <a:off x="460744" y="4627019"/>
            <a:ext cx="4212856" cy="0"/>
          </a:xfrm>
          <a:prstGeom prst="line">
            <a:avLst/>
          </a:prstGeom>
          <a:noFill/>
          <a:ln w="6350" cap="flat" cmpd="sng" algn="ctr">
            <a:solidFill>
              <a:srgbClr val="FFFFFF">
                <a:lumMod val="75000"/>
              </a:srgbClr>
            </a:solidFill>
            <a:prstDash val="solid"/>
            <a:miter lim="800000"/>
          </a:ln>
          <a:effectLst/>
        </p:spPr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147DBD6F-5988-4F72-9B24-FE07AD688CBF}"/>
              </a:ext>
            </a:extLst>
          </p:cNvPr>
          <p:cNvCxnSpPr>
            <a:cxnSpLocks/>
          </p:cNvCxnSpPr>
          <p:nvPr/>
        </p:nvCxnSpPr>
        <p:spPr>
          <a:xfrm>
            <a:off x="460744" y="5148753"/>
            <a:ext cx="4212856" cy="0"/>
          </a:xfrm>
          <a:prstGeom prst="line">
            <a:avLst/>
          </a:prstGeom>
          <a:noFill/>
          <a:ln w="6350" cap="flat" cmpd="sng" algn="ctr">
            <a:solidFill>
              <a:srgbClr val="FFFFFF">
                <a:lumMod val="75000"/>
              </a:srgbClr>
            </a:solidFill>
            <a:prstDash val="solid"/>
            <a:miter lim="800000"/>
          </a:ln>
          <a:effectLst/>
        </p:spPr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A2F2C9D8-B55B-4C53-95E4-D49F4C8CFB2E}"/>
              </a:ext>
            </a:extLst>
          </p:cNvPr>
          <p:cNvCxnSpPr>
            <a:cxnSpLocks/>
          </p:cNvCxnSpPr>
          <p:nvPr/>
        </p:nvCxnSpPr>
        <p:spPr>
          <a:xfrm>
            <a:off x="460744" y="5792485"/>
            <a:ext cx="4212856" cy="0"/>
          </a:xfrm>
          <a:prstGeom prst="line">
            <a:avLst/>
          </a:prstGeom>
          <a:noFill/>
          <a:ln w="6350" cap="flat" cmpd="sng" algn="ctr">
            <a:solidFill>
              <a:srgbClr val="FFFFFF">
                <a:lumMod val="75000"/>
              </a:srgbClr>
            </a:solidFill>
            <a:prstDash val="solid"/>
            <a:miter lim="800000"/>
          </a:ln>
          <a:effectLst/>
        </p:spPr>
      </p:cxnSp>
      <p:sp>
        <p:nvSpPr>
          <p:cNvPr id="61" name="Google Shape;1600;p70">
            <a:extLst>
              <a:ext uri="{FF2B5EF4-FFF2-40B4-BE49-F238E27FC236}">
                <a16:creationId xmlns:a16="http://schemas.microsoft.com/office/drawing/2014/main" id="{A62DE506-7A0A-4283-9A62-745DE5D59CF4}"/>
              </a:ext>
            </a:extLst>
          </p:cNvPr>
          <p:cNvSpPr/>
          <p:nvPr/>
        </p:nvSpPr>
        <p:spPr>
          <a:xfrm>
            <a:off x="466459" y="2678068"/>
            <a:ext cx="111509" cy="111509"/>
          </a:xfrm>
          <a:custGeom>
            <a:avLst/>
            <a:gdLst/>
            <a:ahLst/>
            <a:cxnLst/>
            <a:rect l="l" t="t" r="r" b="b"/>
            <a:pathLst>
              <a:path w="208163" h="208163" extrusionOk="0">
                <a:moveTo>
                  <a:pt x="79632" y="48546"/>
                </a:moveTo>
                <a:cubicBezTo>
                  <a:pt x="80399" y="48546"/>
                  <a:pt x="81191" y="48783"/>
                  <a:pt x="81877" y="49126"/>
                </a:cubicBezTo>
                <a:lnTo>
                  <a:pt x="158203" y="101306"/>
                </a:lnTo>
                <a:cubicBezTo>
                  <a:pt x="159036" y="101861"/>
                  <a:pt x="159591" y="102971"/>
                  <a:pt x="159591" y="104081"/>
                </a:cubicBezTo>
                <a:cubicBezTo>
                  <a:pt x="159591" y="105191"/>
                  <a:pt x="159036" y="106302"/>
                  <a:pt x="158203" y="106857"/>
                </a:cubicBezTo>
                <a:lnTo>
                  <a:pt x="81877" y="159036"/>
                </a:lnTo>
                <a:cubicBezTo>
                  <a:pt x="81045" y="159314"/>
                  <a:pt x="80489" y="159591"/>
                  <a:pt x="79934" y="159591"/>
                </a:cubicBezTo>
                <a:cubicBezTo>
                  <a:pt x="79379" y="159591"/>
                  <a:pt x="78547" y="159591"/>
                  <a:pt x="78269" y="159314"/>
                </a:cubicBezTo>
                <a:cubicBezTo>
                  <a:pt x="77159" y="158481"/>
                  <a:pt x="76326" y="157371"/>
                  <a:pt x="76326" y="156260"/>
                </a:cubicBezTo>
                <a:lnTo>
                  <a:pt x="76326" y="52179"/>
                </a:lnTo>
                <a:cubicBezTo>
                  <a:pt x="76326" y="50792"/>
                  <a:pt x="77159" y="49681"/>
                  <a:pt x="78269" y="48849"/>
                </a:cubicBezTo>
                <a:cubicBezTo>
                  <a:pt x="78693" y="48637"/>
                  <a:pt x="79158" y="48546"/>
                  <a:pt x="79632" y="48546"/>
                </a:cubicBezTo>
                <a:close/>
                <a:moveTo>
                  <a:pt x="104081" y="0"/>
                </a:moveTo>
                <a:cubicBezTo>
                  <a:pt x="46628" y="0"/>
                  <a:pt x="0" y="46628"/>
                  <a:pt x="0" y="104081"/>
                </a:cubicBezTo>
                <a:cubicBezTo>
                  <a:pt x="0" y="161534"/>
                  <a:pt x="46628" y="208162"/>
                  <a:pt x="104081" y="208162"/>
                </a:cubicBezTo>
                <a:cubicBezTo>
                  <a:pt x="161534" y="208162"/>
                  <a:pt x="208162" y="161534"/>
                  <a:pt x="208162" y="104081"/>
                </a:cubicBezTo>
                <a:cubicBezTo>
                  <a:pt x="208162" y="46628"/>
                  <a:pt x="161534" y="0"/>
                  <a:pt x="104081" y="0"/>
                </a:cubicBezTo>
                <a:close/>
              </a:path>
            </a:pathLst>
          </a:custGeom>
          <a:solidFill>
            <a:srgbClr val="075648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21D44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2" name="Google Shape;1600;p70">
            <a:extLst>
              <a:ext uri="{FF2B5EF4-FFF2-40B4-BE49-F238E27FC236}">
                <a16:creationId xmlns:a16="http://schemas.microsoft.com/office/drawing/2014/main" id="{9F808BBB-B281-4654-8612-7D322647C477}"/>
              </a:ext>
            </a:extLst>
          </p:cNvPr>
          <p:cNvSpPr/>
          <p:nvPr/>
        </p:nvSpPr>
        <p:spPr>
          <a:xfrm>
            <a:off x="466459" y="3221561"/>
            <a:ext cx="111509" cy="111509"/>
          </a:xfrm>
          <a:custGeom>
            <a:avLst/>
            <a:gdLst/>
            <a:ahLst/>
            <a:cxnLst/>
            <a:rect l="l" t="t" r="r" b="b"/>
            <a:pathLst>
              <a:path w="208163" h="208163" extrusionOk="0">
                <a:moveTo>
                  <a:pt x="79632" y="48546"/>
                </a:moveTo>
                <a:cubicBezTo>
                  <a:pt x="80399" y="48546"/>
                  <a:pt x="81191" y="48783"/>
                  <a:pt x="81877" y="49126"/>
                </a:cubicBezTo>
                <a:lnTo>
                  <a:pt x="158203" y="101306"/>
                </a:lnTo>
                <a:cubicBezTo>
                  <a:pt x="159036" y="101861"/>
                  <a:pt x="159591" y="102971"/>
                  <a:pt x="159591" y="104081"/>
                </a:cubicBezTo>
                <a:cubicBezTo>
                  <a:pt x="159591" y="105191"/>
                  <a:pt x="159036" y="106302"/>
                  <a:pt x="158203" y="106857"/>
                </a:cubicBezTo>
                <a:lnTo>
                  <a:pt x="81877" y="159036"/>
                </a:lnTo>
                <a:cubicBezTo>
                  <a:pt x="81045" y="159314"/>
                  <a:pt x="80489" y="159591"/>
                  <a:pt x="79934" y="159591"/>
                </a:cubicBezTo>
                <a:cubicBezTo>
                  <a:pt x="79379" y="159591"/>
                  <a:pt x="78547" y="159591"/>
                  <a:pt x="78269" y="159314"/>
                </a:cubicBezTo>
                <a:cubicBezTo>
                  <a:pt x="77159" y="158481"/>
                  <a:pt x="76326" y="157371"/>
                  <a:pt x="76326" y="156260"/>
                </a:cubicBezTo>
                <a:lnTo>
                  <a:pt x="76326" y="52179"/>
                </a:lnTo>
                <a:cubicBezTo>
                  <a:pt x="76326" y="50792"/>
                  <a:pt x="77159" y="49681"/>
                  <a:pt x="78269" y="48849"/>
                </a:cubicBezTo>
                <a:cubicBezTo>
                  <a:pt x="78693" y="48637"/>
                  <a:pt x="79158" y="48546"/>
                  <a:pt x="79632" y="48546"/>
                </a:cubicBezTo>
                <a:close/>
                <a:moveTo>
                  <a:pt x="104081" y="0"/>
                </a:moveTo>
                <a:cubicBezTo>
                  <a:pt x="46628" y="0"/>
                  <a:pt x="0" y="46628"/>
                  <a:pt x="0" y="104081"/>
                </a:cubicBezTo>
                <a:cubicBezTo>
                  <a:pt x="0" y="161534"/>
                  <a:pt x="46628" y="208162"/>
                  <a:pt x="104081" y="208162"/>
                </a:cubicBezTo>
                <a:cubicBezTo>
                  <a:pt x="161534" y="208162"/>
                  <a:pt x="208162" y="161534"/>
                  <a:pt x="208162" y="104081"/>
                </a:cubicBezTo>
                <a:cubicBezTo>
                  <a:pt x="208162" y="46628"/>
                  <a:pt x="161534" y="0"/>
                  <a:pt x="104081" y="0"/>
                </a:cubicBezTo>
                <a:close/>
              </a:path>
            </a:pathLst>
          </a:custGeom>
          <a:solidFill>
            <a:srgbClr val="075648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21D44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3" name="Google Shape;1600;p70">
            <a:extLst>
              <a:ext uri="{FF2B5EF4-FFF2-40B4-BE49-F238E27FC236}">
                <a16:creationId xmlns:a16="http://schemas.microsoft.com/office/drawing/2014/main" id="{2324821F-FBC5-4199-B01E-A0B266C13F8C}"/>
              </a:ext>
            </a:extLst>
          </p:cNvPr>
          <p:cNvSpPr/>
          <p:nvPr/>
        </p:nvSpPr>
        <p:spPr>
          <a:xfrm>
            <a:off x="466459" y="3714571"/>
            <a:ext cx="111509" cy="111509"/>
          </a:xfrm>
          <a:custGeom>
            <a:avLst/>
            <a:gdLst/>
            <a:ahLst/>
            <a:cxnLst/>
            <a:rect l="l" t="t" r="r" b="b"/>
            <a:pathLst>
              <a:path w="208163" h="208163" extrusionOk="0">
                <a:moveTo>
                  <a:pt x="79632" y="48546"/>
                </a:moveTo>
                <a:cubicBezTo>
                  <a:pt x="80399" y="48546"/>
                  <a:pt x="81191" y="48783"/>
                  <a:pt x="81877" y="49126"/>
                </a:cubicBezTo>
                <a:lnTo>
                  <a:pt x="158203" y="101306"/>
                </a:lnTo>
                <a:cubicBezTo>
                  <a:pt x="159036" y="101861"/>
                  <a:pt x="159591" y="102971"/>
                  <a:pt x="159591" y="104081"/>
                </a:cubicBezTo>
                <a:cubicBezTo>
                  <a:pt x="159591" y="105191"/>
                  <a:pt x="159036" y="106302"/>
                  <a:pt x="158203" y="106857"/>
                </a:cubicBezTo>
                <a:lnTo>
                  <a:pt x="81877" y="159036"/>
                </a:lnTo>
                <a:cubicBezTo>
                  <a:pt x="81045" y="159314"/>
                  <a:pt x="80489" y="159591"/>
                  <a:pt x="79934" y="159591"/>
                </a:cubicBezTo>
                <a:cubicBezTo>
                  <a:pt x="79379" y="159591"/>
                  <a:pt x="78547" y="159591"/>
                  <a:pt x="78269" y="159314"/>
                </a:cubicBezTo>
                <a:cubicBezTo>
                  <a:pt x="77159" y="158481"/>
                  <a:pt x="76326" y="157371"/>
                  <a:pt x="76326" y="156260"/>
                </a:cubicBezTo>
                <a:lnTo>
                  <a:pt x="76326" y="52179"/>
                </a:lnTo>
                <a:cubicBezTo>
                  <a:pt x="76326" y="50792"/>
                  <a:pt x="77159" y="49681"/>
                  <a:pt x="78269" y="48849"/>
                </a:cubicBezTo>
                <a:cubicBezTo>
                  <a:pt x="78693" y="48637"/>
                  <a:pt x="79158" y="48546"/>
                  <a:pt x="79632" y="48546"/>
                </a:cubicBezTo>
                <a:close/>
                <a:moveTo>
                  <a:pt x="104081" y="0"/>
                </a:moveTo>
                <a:cubicBezTo>
                  <a:pt x="46628" y="0"/>
                  <a:pt x="0" y="46628"/>
                  <a:pt x="0" y="104081"/>
                </a:cubicBezTo>
                <a:cubicBezTo>
                  <a:pt x="0" y="161534"/>
                  <a:pt x="46628" y="208162"/>
                  <a:pt x="104081" y="208162"/>
                </a:cubicBezTo>
                <a:cubicBezTo>
                  <a:pt x="161534" y="208162"/>
                  <a:pt x="208162" y="161534"/>
                  <a:pt x="208162" y="104081"/>
                </a:cubicBezTo>
                <a:cubicBezTo>
                  <a:pt x="208162" y="46628"/>
                  <a:pt x="161534" y="0"/>
                  <a:pt x="104081" y="0"/>
                </a:cubicBezTo>
                <a:close/>
              </a:path>
            </a:pathLst>
          </a:custGeom>
          <a:solidFill>
            <a:srgbClr val="075648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21D44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4" name="Google Shape;1600;p70">
            <a:extLst>
              <a:ext uri="{FF2B5EF4-FFF2-40B4-BE49-F238E27FC236}">
                <a16:creationId xmlns:a16="http://schemas.microsoft.com/office/drawing/2014/main" id="{8AB48A39-0BC3-4C49-BC43-A184F6CAFD44}"/>
              </a:ext>
            </a:extLst>
          </p:cNvPr>
          <p:cNvSpPr/>
          <p:nvPr/>
        </p:nvSpPr>
        <p:spPr>
          <a:xfrm>
            <a:off x="466459" y="4239822"/>
            <a:ext cx="111509" cy="111509"/>
          </a:xfrm>
          <a:custGeom>
            <a:avLst/>
            <a:gdLst/>
            <a:ahLst/>
            <a:cxnLst/>
            <a:rect l="l" t="t" r="r" b="b"/>
            <a:pathLst>
              <a:path w="208163" h="208163" extrusionOk="0">
                <a:moveTo>
                  <a:pt x="79632" y="48546"/>
                </a:moveTo>
                <a:cubicBezTo>
                  <a:pt x="80399" y="48546"/>
                  <a:pt x="81191" y="48783"/>
                  <a:pt x="81877" y="49126"/>
                </a:cubicBezTo>
                <a:lnTo>
                  <a:pt x="158203" y="101306"/>
                </a:lnTo>
                <a:cubicBezTo>
                  <a:pt x="159036" y="101861"/>
                  <a:pt x="159591" y="102971"/>
                  <a:pt x="159591" y="104081"/>
                </a:cubicBezTo>
                <a:cubicBezTo>
                  <a:pt x="159591" y="105191"/>
                  <a:pt x="159036" y="106302"/>
                  <a:pt x="158203" y="106857"/>
                </a:cubicBezTo>
                <a:lnTo>
                  <a:pt x="81877" y="159036"/>
                </a:lnTo>
                <a:cubicBezTo>
                  <a:pt x="81045" y="159314"/>
                  <a:pt x="80489" y="159591"/>
                  <a:pt x="79934" y="159591"/>
                </a:cubicBezTo>
                <a:cubicBezTo>
                  <a:pt x="79379" y="159591"/>
                  <a:pt x="78547" y="159591"/>
                  <a:pt x="78269" y="159314"/>
                </a:cubicBezTo>
                <a:cubicBezTo>
                  <a:pt x="77159" y="158481"/>
                  <a:pt x="76326" y="157371"/>
                  <a:pt x="76326" y="156260"/>
                </a:cubicBezTo>
                <a:lnTo>
                  <a:pt x="76326" y="52179"/>
                </a:lnTo>
                <a:cubicBezTo>
                  <a:pt x="76326" y="50792"/>
                  <a:pt x="77159" y="49681"/>
                  <a:pt x="78269" y="48849"/>
                </a:cubicBezTo>
                <a:cubicBezTo>
                  <a:pt x="78693" y="48637"/>
                  <a:pt x="79158" y="48546"/>
                  <a:pt x="79632" y="48546"/>
                </a:cubicBezTo>
                <a:close/>
                <a:moveTo>
                  <a:pt x="104081" y="0"/>
                </a:moveTo>
                <a:cubicBezTo>
                  <a:pt x="46628" y="0"/>
                  <a:pt x="0" y="46628"/>
                  <a:pt x="0" y="104081"/>
                </a:cubicBezTo>
                <a:cubicBezTo>
                  <a:pt x="0" y="161534"/>
                  <a:pt x="46628" y="208162"/>
                  <a:pt x="104081" y="208162"/>
                </a:cubicBezTo>
                <a:cubicBezTo>
                  <a:pt x="161534" y="208162"/>
                  <a:pt x="208162" y="161534"/>
                  <a:pt x="208162" y="104081"/>
                </a:cubicBezTo>
                <a:cubicBezTo>
                  <a:pt x="208162" y="46628"/>
                  <a:pt x="161534" y="0"/>
                  <a:pt x="104081" y="0"/>
                </a:cubicBezTo>
                <a:close/>
              </a:path>
            </a:pathLst>
          </a:custGeom>
          <a:solidFill>
            <a:srgbClr val="075648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21D44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5" name="Google Shape;1600;p70">
            <a:extLst>
              <a:ext uri="{FF2B5EF4-FFF2-40B4-BE49-F238E27FC236}">
                <a16:creationId xmlns:a16="http://schemas.microsoft.com/office/drawing/2014/main" id="{B319767E-B1A9-4BC0-AA80-92F22A455E95}"/>
              </a:ext>
            </a:extLst>
          </p:cNvPr>
          <p:cNvSpPr/>
          <p:nvPr/>
        </p:nvSpPr>
        <p:spPr>
          <a:xfrm>
            <a:off x="466459" y="4785180"/>
            <a:ext cx="111509" cy="111509"/>
          </a:xfrm>
          <a:custGeom>
            <a:avLst/>
            <a:gdLst/>
            <a:ahLst/>
            <a:cxnLst/>
            <a:rect l="l" t="t" r="r" b="b"/>
            <a:pathLst>
              <a:path w="208163" h="208163" extrusionOk="0">
                <a:moveTo>
                  <a:pt x="79632" y="48546"/>
                </a:moveTo>
                <a:cubicBezTo>
                  <a:pt x="80399" y="48546"/>
                  <a:pt x="81191" y="48783"/>
                  <a:pt x="81877" y="49126"/>
                </a:cubicBezTo>
                <a:lnTo>
                  <a:pt x="158203" y="101306"/>
                </a:lnTo>
                <a:cubicBezTo>
                  <a:pt x="159036" y="101861"/>
                  <a:pt x="159591" y="102971"/>
                  <a:pt x="159591" y="104081"/>
                </a:cubicBezTo>
                <a:cubicBezTo>
                  <a:pt x="159591" y="105191"/>
                  <a:pt x="159036" y="106302"/>
                  <a:pt x="158203" y="106857"/>
                </a:cubicBezTo>
                <a:lnTo>
                  <a:pt x="81877" y="159036"/>
                </a:lnTo>
                <a:cubicBezTo>
                  <a:pt x="81045" y="159314"/>
                  <a:pt x="80489" y="159591"/>
                  <a:pt x="79934" y="159591"/>
                </a:cubicBezTo>
                <a:cubicBezTo>
                  <a:pt x="79379" y="159591"/>
                  <a:pt x="78547" y="159591"/>
                  <a:pt x="78269" y="159314"/>
                </a:cubicBezTo>
                <a:cubicBezTo>
                  <a:pt x="77159" y="158481"/>
                  <a:pt x="76326" y="157371"/>
                  <a:pt x="76326" y="156260"/>
                </a:cubicBezTo>
                <a:lnTo>
                  <a:pt x="76326" y="52179"/>
                </a:lnTo>
                <a:cubicBezTo>
                  <a:pt x="76326" y="50792"/>
                  <a:pt x="77159" y="49681"/>
                  <a:pt x="78269" y="48849"/>
                </a:cubicBezTo>
                <a:cubicBezTo>
                  <a:pt x="78693" y="48637"/>
                  <a:pt x="79158" y="48546"/>
                  <a:pt x="79632" y="48546"/>
                </a:cubicBezTo>
                <a:close/>
                <a:moveTo>
                  <a:pt x="104081" y="0"/>
                </a:moveTo>
                <a:cubicBezTo>
                  <a:pt x="46628" y="0"/>
                  <a:pt x="0" y="46628"/>
                  <a:pt x="0" y="104081"/>
                </a:cubicBezTo>
                <a:cubicBezTo>
                  <a:pt x="0" y="161534"/>
                  <a:pt x="46628" y="208162"/>
                  <a:pt x="104081" y="208162"/>
                </a:cubicBezTo>
                <a:cubicBezTo>
                  <a:pt x="161534" y="208162"/>
                  <a:pt x="208162" y="161534"/>
                  <a:pt x="208162" y="104081"/>
                </a:cubicBezTo>
                <a:cubicBezTo>
                  <a:pt x="208162" y="46628"/>
                  <a:pt x="161534" y="0"/>
                  <a:pt x="104081" y="0"/>
                </a:cubicBezTo>
                <a:close/>
              </a:path>
            </a:pathLst>
          </a:custGeom>
          <a:solidFill>
            <a:srgbClr val="075648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21D44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6" name="Google Shape;1600;p70">
            <a:extLst>
              <a:ext uri="{FF2B5EF4-FFF2-40B4-BE49-F238E27FC236}">
                <a16:creationId xmlns:a16="http://schemas.microsoft.com/office/drawing/2014/main" id="{8923CAC4-30A3-43DB-9C10-07C228854F98}"/>
              </a:ext>
            </a:extLst>
          </p:cNvPr>
          <p:cNvSpPr/>
          <p:nvPr/>
        </p:nvSpPr>
        <p:spPr>
          <a:xfrm>
            <a:off x="466459" y="5325344"/>
            <a:ext cx="111509" cy="111509"/>
          </a:xfrm>
          <a:custGeom>
            <a:avLst/>
            <a:gdLst/>
            <a:ahLst/>
            <a:cxnLst/>
            <a:rect l="l" t="t" r="r" b="b"/>
            <a:pathLst>
              <a:path w="208163" h="208163" extrusionOk="0">
                <a:moveTo>
                  <a:pt x="79632" y="48546"/>
                </a:moveTo>
                <a:cubicBezTo>
                  <a:pt x="80399" y="48546"/>
                  <a:pt x="81191" y="48783"/>
                  <a:pt x="81877" y="49126"/>
                </a:cubicBezTo>
                <a:lnTo>
                  <a:pt x="158203" y="101306"/>
                </a:lnTo>
                <a:cubicBezTo>
                  <a:pt x="159036" y="101861"/>
                  <a:pt x="159591" y="102971"/>
                  <a:pt x="159591" y="104081"/>
                </a:cubicBezTo>
                <a:cubicBezTo>
                  <a:pt x="159591" y="105191"/>
                  <a:pt x="159036" y="106302"/>
                  <a:pt x="158203" y="106857"/>
                </a:cubicBezTo>
                <a:lnTo>
                  <a:pt x="81877" y="159036"/>
                </a:lnTo>
                <a:cubicBezTo>
                  <a:pt x="81045" y="159314"/>
                  <a:pt x="80489" y="159591"/>
                  <a:pt x="79934" y="159591"/>
                </a:cubicBezTo>
                <a:cubicBezTo>
                  <a:pt x="79379" y="159591"/>
                  <a:pt x="78547" y="159591"/>
                  <a:pt x="78269" y="159314"/>
                </a:cubicBezTo>
                <a:cubicBezTo>
                  <a:pt x="77159" y="158481"/>
                  <a:pt x="76326" y="157371"/>
                  <a:pt x="76326" y="156260"/>
                </a:cubicBezTo>
                <a:lnTo>
                  <a:pt x="76326" y="52179"/>
                </a:lnTo>
                <a:cubicBezTo>
                  <a:pt x="76326" y="50792"/>
                  <a:pt x="77159" y="49681"/>
                  <a:pt x="78269" y="48849"/>
                </a:cubicBezTo>
                <a:cubicBezTo>
                  <a:pt x="78693" y="48637"/>
                  <a:pt x="79158" y="48546"/>
                  <a:pt x="79632" y="48546"/>
                </a:cubicBezTo>
                <a:close/>
                <a:moveTo>
                  <a:pt x="104081" y="0"/>
                </a:moveTo>
                <a:cubicBezTo>
                  <a:pt x="46628" y="0"/>
                  <a:pt x="0" y="46628"/>
                  <a:pt x="0" y="104081"/>
                </a:cubicBezTo>
                <a:cubicBezTo>
                  <a:pt x="0" y="161534"/>
                  <a:pt x="46628" y="208162"/>
                  <a:pt x="104081" y="208162"/>
                </a:cubicBezTo>
                <a:cubicBezTo>
                  <a:pt x="161534" y="208162"/>
                  <a:pt x="208162" y="161534"/>
                  <a:pt x="208162" y="104081"/>
                </a:cubicBezTo>
                <a:cubicBezTo>
                  <a:pt x="208162" y="46628"/>
                  <a:pt x="161534" y="0"/>
                  <a:pt x="104081" y="0"/>
                </a:cubicBezTo>
                <a:close/>
              </a:path>
            </a:pathLst>
          </a:custGeom>
          <a:solidFill>
            <a:srgbClr val="075648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21D44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7" name="Google Shape;1600;p70">
            <a:extLst>
              <a:ext uri="{FF2B5EF4-FFF2-40B4-BE49-F238E27FC236}">
                <a16:creationId xmlns:a16="http://schemas.microsoft.com/office/drawing/2014/main" id="{8AFD8515-5FC3-45E9-A571-F6DA01ED7040}"/>
              </a:ext>
            </a:extLst>
          </p:cNvPr>
          <p:cNvSpPr/>
          <p:nvPr/>
        </p:nvSpPr>
        <p:spPr>
          <a:xfrm>
            <a:off x="466459" y="5925999"/>
            <a:ext cx="111509" cy="111509"/>
          </a:xfrm>
          <a:custGeom>
            <a:avLst/>
            <a:gdLst/>
            <a:ahLst/>
            <a:cxnLst/>
            <a:rect l="l" t="t" r="r" b="b"/>
            <a:pathLst>
              <a:path w="208163" h="208163" extrusionOk="0">
                <a:moveTo>
                  <a:pt x="79632" y="48546"/>
                </a:moveTo>
                <a:cubicBezTo>
                  <a:pt x="80399" y="48546"/>
                  <a:pt x="81191" y="48783"/>
                  <a:pt x="81877" y="49126"/>
                </a:cubicBezTo>
                <a:lnTo>
                  <a:pt x="158203" y="101306"/>
                </a:lnTo>
                <a:cubicBezTo>
                  <a:pt x="159036" y="101861"/>
                  <a:pt x="159591" y="102971"/>
                  <a:pt x="159591" y="104081"/>
                </a:cubicBezTo>
                <a:cubicBezTo>
                  <a:pt x="159591" y="105191"/>
                  <a:pt x="159036" y="106302"/>
                  <a:pt x="158203" y="106857"/>
                </a:cubicBezTo>
                <a:lnTo>
                  <a:pt x="81877" y="159036"/>
                </a:lnTo>
                <a:cubicBezTo>
                  <a:pt x="81045" y="159314"/>
                  <a:pt x="80489" y="159591"/>
                  <a:pt x="79934" y="159591"/>
                </a:cubicBezTo>
                <a:cubicBezTo>
                  <a:pt x="79379" y="159591"/>
                  <a:pt x="78547" y="159591"/>
                  <a:pt x="78269" y="159314"/>
                </a:cubicBezTo>
                <a:cubicBezTo>
                  <a:pt x="77159" y="158481"/>
                  <a:pt x="76326" y="157371"/>
                  <a:pt x="76326" y="156260"/>
                </a:cubicBezTo>
                <a:lnTo>
                  <a:pt x="76326" y="52179"/>
                </a:lnTo>
                <a:cubicBezTo>
                  <a:pt x="76326" y="50792"/>
                  <a:pt x="77159" y="49681"/>
                  <a:pt x="78269" y="48849"/>
                </a:cubicBezTo>
                <a:cubicBezTo>
                  <a:pt x="78693" y="48637"/>
                  <a:pt x="79158" y="48546"/>
                  <a:pt x="79632" y="48546"/>
                </a:cubicBezTo>
                <a:close/>
                <a:moveTo>
                  <a:pt x="104081" y="0"/>
                </a:moveTo>
                <a:cubicBezTo>
                  <a:pt x="46628" y="0"/>
                  <a:pt x="0" y="46628"/>
                  <a:pt x="0" y="104081"/>
                </a:cubicBezTo>
                <a:cubicBezTo>
                  <a:pt x="0" y="161534"/>
                  <a:pt x="46628" y="208162"/>
                  <a:pt x="104081" y="208162"/>
                </a:cubicBezTo>
                <a:cubicBezTo>
                  <a:pt x="161534" y="208162"/>
                  <a:pt x="208162" y="161534"/>
                  <a:pt x="208162" y="104081"/>
                </a:cubicBezTo>
                <a:cubicBezTo>
                  <a:pt x="208162" y="46628"/>
                  <a:pt x="161534" y="0"/>
                  <a:pt x="104081" y="0"/>
                </a:cubicBezTo>
                <a:close/>
              </a:path>
            </a:pathLst>
          </a:custGeom>
          <a:solidFill>
            <a:srgbClr val="075648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21D44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8" name="Content Placeholder 8">
            <a:extLst>
              <a:ext uri="{FF2B5EF4-FFF2-40B4-BE49-F238E27FC236}">
                <a16:creationId xmlns:a16="http://schemas.microsoft.com/office/drawing/2014/main" id="{B08952E6-C425-4B9C-8F35-81C10C4F8952}"/>
              </a:ext>
            </a:extLst>
          </p:cNvPr>
          <p:cNvSpPr txBox="1">
            <a:spLocks/>
          </p:cNvSpPr>
          <p:nvPr/>
        </p:nvSpPr>
        <p:spPr>
          <a:xfrm>
            <a:off x="7879080" y="2636520"/>
            <a:ext cx="3870008" cy="38043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Lorem ipsum dolor sit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amet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consectetur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adipiscing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elit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sed do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eiusmod</a:t>
            </a:r>
            <a:endParaRPr lang="en-US" sz="1200" dirty="0">
              <a:solidFill>
                <a:srgbClr val="231F20">
                  <a:lumMod val="75000"/>
                  <a:lumOff val="25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9" name="Content Placeholder 8">
            <a:extLst>
              <a:ext uri="{FF2B5EF4-FFF2-40B4-BE49-F238E27FC236}">
                <a16:creationId xmlns:a16="http://schemas.microsoft.com/office/drawing/2014/main" id="{ACF120CE-9366-4A5A-8680-4FFB91C9E19A}"/>
              </a:ext>
            </a:extLst>
          </p:cNvPr>
          <p:cNvSpPr txBox="1">
            <a:spLocks/>
          </p:cNvSpPr>
          <p:nvPr/>
        </p:nvSpPr>
        <p:spPr>
          <a:xfrm>
            <a:off x="7879080" y="3235346"/>
            <a:ext cx="3870008" cy="38043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Lorem ipsum dolor sit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amet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consectetur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adipiscing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elit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sed do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eiusmod</a:t>
            </a:r>
            <a:endParaRPr lang="en-US" sz="1200" dirty="0">
              <a:solidFill>
                <a:srgbClr val="231F20">
                  <a:lumMod val="75000"/>
                  <a:lumOff val="25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0" name="Content Placeholder 8">
            <a:extLst>
              <a:ext uri="{FF2B5EF4-FFF2-40B4-BE49-F238E27FC236}">
                <a16:creationId xmlns:a16="http://schemas.microsoft.com/office/drawing/2014/main" id="{21196284-41F2-4DF5-AFEF-472603F57524}"/>
              </a:ext>
            </a:extLst>
          </p:cNvPr>
          <p:cNvSpPr txBox="1">
            <a:spLocks/>
          </p:cNvSpPr>
          <p:nvPr/>
        </p:nvSpPr>
        <p:spPr>
          <a:xfrm>
            <a:off x="7879080" y="3834172"/>
            <a:ext cx="3870008" cy="38043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Lorem ipsum dolor sit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amet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consectetur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adipiscing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elit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sed do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eiusmod</a:t>
            </a:r>
            <a:endParaRPr lang="en-US" sz="1200" dirty="0">
              <a:solidFill>
                <a:srgbClr val="231F20">
                  <a:lumMod val="75000"/>
                  <a:lumOff val="25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1" name="Content Placeholder 8">
            <a:extLst>
              <a:ext uri="{FF2B5EF4-FFF2-40B4-BE49-F238E27FC236}">
                <a16:creationId xmlns:a16="http://schemas.microsoft.com/office/drawing/2014/main" id="{63090758-7D86-4CA9-8284-E3BB32BA16EF}"/>
              </a:ext>
            </a:extLst>
          </p:cNvPr>
          <p:cNvSpPr txBox="1">
            <a:spLocks/>
          </p:cNvSpPr>
          <p:nvPr/>
        </p:nvSpPr>
        <p:spPr>
          <a:xfrm>
            <a:off x="7879080" y="4432998"/>
            <a:ext cx="3870008" cy="38043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Lorem ipsum dolor sit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amet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consectetur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adipiscing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elit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sed do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eiusmod</a:t>
            </a:r>
            <a:endParaRPr lang="en-US" sz="1200" dirty="0">
              <a:solidFill>
                <a:srgbClr val="231F20">
                  <a:lumMod val="75000"/>
                  <a:lumOff val="25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2" name="Content Placeholder 8">
            <a:extLst>
              <a:ext uri="{FF2B5EF4-FFF2-40B4-BE49-F238E27FC236}">
                <a16:creationId xmlns:a16="http://schemas.microsoft.com/office/drawing/2014/main" id="{785EBB2E-4008-4634-88EF-AE8A69E969E6}"/>
              </a:ext>
            </a:extLst>
          </p:cNvPr>
          <p:cNvSpPr txBox="1">
            <a:spLocks/>
          </p:cNvSpPr>
          <p:nvPr/>
        </p:nvSpPr>
        <p:spPr>
          <a:xfrm>
            <a:off x="7879080" y="5031824"/>
            <a:ext cx="3870008" cy="38043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Lorem ipsum dolor sit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amet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consectetur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adipiscing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elit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sed do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eiusmod</a:t>
            </a:r>
            <a:endParaRPr lang="en-US" sz="1200" dirty="0">
              <a:solidFill>
                <a:srgbClr val="231F20">
                  <a:lumMod val="75000"/>
                  <a:lumOff val="25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3" name="Content Placeholder 8">
            <a:extLst>
              <a:ext uri="{FF2B5EF4-FFF2-40B4-BE49-F238E27FC236}">
                <a16:creationId xmlns:a16="http://schemas.microsoft.com/office/drawing/2014/main" id="{9C9BF995-64FF-476E-858A-5D55DE645168}"/>
              </a:ext>
            </a:extLst>
          </p:cNvPr>
          <p:cNvSpPr txBox="1">
            <a:spLocks/>
          </p:cNvSpPr>
          <p:nvPr/>
        </p:nvSpPr>
        <p:spPr>
          <a:xfrm>
            <a:off x="7879080" y="5630654"/>
            <a:ext cx="3870008" cy="38043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Lorem ipsum dolor sit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amet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consectetur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adipiscing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elit</a:t>
            </a:r>
            <a:r>
              <a:rPr lang="en-US" sz="1200" dirty="0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sed do </a:t>
            </a:r>
            <a:r>
              <a:rPr lang="en-US" sz="1200" dirty="0" err="1">
                <a:solidFill>
                  <a:srgbClr val="231F20">
                    <a:lumMod val="75000"/>
                    <a:lumOff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eiusmod</a:t>
            </a:r>
            <a:endParaRPr lang="en-US" sz="1200" dirty="0">
              <a:solidFill>
                <a:srgbClr val="231F20">
                  <a:lumMod val="75000"/>
                  <a:lumOff val="25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F5CE51CC-01C1-492A-82DC-19735D4B0198}"/>
              </a:ext>
            </a:extLst>
          </p:cNvPr>
          <p:cNvCxnSpPr>
            <a:cxnSpLocks/>
          </p:cNvCxnSpPr>
          <p:nvPr/>
        </p:nvCxnSpPr>
        <p:spPr>
          <a:xfrm>
            <a:off x="7680960" y="3126148"/>
            <a:ext cx="4068000" cy="0"/>
          </a:xfrm>
          <a:prstGeom prst="line">
            <a:avLst/>
          </a:prstGeom>
          <a:noFill/>
          <a:ln w="6350" cap="flat" cmpd="sng" algn="ctr">
            <a:solidFill>
              <a:srgbClr val="FFFFFF">
                <a:lumMod val="75000"/>
              </a:srgbClr>
            </a:solidFill>
            <a:prstDash val="solid"/>
            <a:miter lim="800000"/>
          </a:ln>
          <a:effectLst/>
        </p:spPr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ECACF316-7B6F-44BE-A589-9E0F65DF5ECC}"/>
              </a:ext>
            </a:extLst>
          </p:cNvPr>
          <p:cNvCxnSpPr>
            <a:cxnSpLocks/>
          </p:cNvCxnSpPr>
          <p:nvPr/>
        </p:nvCxnSpPr>
        <p:spPr>
          <a:xfrm>
            <a:off x="7680960" y="3724974"/>
            <a:ext cx="4068000" cy="0"/>
          </a:xfrm>
          <a:prstGeom prst="line">
            <a:avLst/>
          </a:prstGeom>
          <a:noFill/>
          <a:ln w="6350" cap="flat" cmpd="sng" algn="ctr">
            <a:solidFill>
              <a:srgbClr val="FFFFFF">
                <a:lumMod val="75000"/>
              </a:srgbClr>
            </a:solidFill>
            <a:prstDash val="solid"/>
            <a:miter lim="800000"/>
          </a:ln>
          <a:effectLst/>
        </p:spPr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B5A74A02-FCB4-4E04-BA4C-ED3308642AB1}"/>
              </a:ext>
            </a:extLst>
          </p:cNvPr>
          <p:cNvCxnSpPr>
            <a:cxnSpLocks/>
          </p:cNvCxnSpPr>
          <p:nvPr/>
        </p:nvCxnSpPr>
        <p:spPr>
          <a:xfrm>
            <a:off x="7680960" y="4323800"/>
            <a:ext cx="4068000" cy="0"/>
          </a:xfrm>
          <a:prstGeom prst="line">
            <a:avLst/>
          </a:prstGeom>
          <a:noFill/>
          <a:ln w="6350" cap="flat" cmpd="sng" algn="ctr">
            <a:solidFill>
              <a:srgbClr val="FFFFFF">
                <a:lumMod val="75000"/>
              </a:srgbClr>
            </a:solidFill>
            <a:prstDash val="solid"/>
            <a:miter lim="800000"/>
          </a:ln>
          <a:effectLst/>
        </p:spPr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04AB74E0-EDEA-4905-97EF-6636E0E77208}"/>
              </a:ext>
            </a:extLst>
          </p:cNvPr>
          <p:cNvCxnSpPr>
            <a:cxnSpLocks/>
          </p:cNvCxnSpPr>
          <p:nvPr/>
        </p:nvCxnSpPr>
        <p:spPr>
          <a:xfrm>
            <a:off x="7680960" y="4922626"/>
            <a:ext cx="4068000" cy="0"/>
          </a:xfrm>
          <a:prstGeom prst="line">
            <a:avLst/>
          </a:prstGeom>
          <a:noFill/>
          <a:ln w="6350" cap="flat" cmpd="sng" algn="ctr">
            <a:solidFill>
              <a:srgbClr val="FFFFFF">
                <a:lumMod val="75000"/>
              </a:srgbClr>
            </a:solidFill>
            <a:prstDash val="solid"/>
            <a:miter lim="800000"/>
          </a:ln>
          <a:effectLst/>
        </p:spPr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4060AC26-6E9E-4B50-A2B5-1778D128554E}"/>
              </a:ext>
            </a:extLst>
          </p:cNvPr>
          <p:cNvCxnSpPr>
            <a:cxnSpLocks/>
          </p:cNvCxnSpPr>
          <p:nvPr/>
        </p:nvCxnSpPr>
        <p:spPr>
          <a:xfrm>
            <a:off x="7680960" y="5521452"/>
            <a:ext cx="4068000" cy="0"/>
          </a:xfrm>
          <a:prstGeom prst="line">
            <a:avLst/>
          </a:prstGeom>
          <a:noFill/>
          <a:ln w="6350" cap="flat" cmpd="sng" algn="ctr">
            <a:solidFill>
              <a:srgbClr val="FFFFFF">
                <a:lumMod val="75000"/>
              </a:srgbClr>
            </a:solidFill>
            <a:prstDash val="solid"/>
            <a:miter lim="800000"/>
          </a:ln>
          <a:effectLst/>
        </p:spPr>
      </p:cxnSp>
      <p:sp>
        <p:nvSpPr>
          <p:cNvPr id="79" name="Google Shape;1600;p70">
            <a:extLst>
              <a:ext uri="{FF2B5EF4-FFF2-40B4-BE49-F238E27FC236}">
                <a16:creationId xmlns:a16="http://schemas.microsoft.com/office/drawing/2014/main" id="{C52B8957-3A96-4EB8-BF6A-EA6881AEE176}"/>
              </a:ext>
            </a:extLst>
          </p:cNvPr>
          <p:cNvSpPr/>
          <p:nvPr/>
        </p:nvSpPr>
        <p:spPr>
          <a:xfrm>
            <a:off x="7680960" y="2678068"/>
            <a:ext cx="111509" cy="111509"/>
          </a:xfrm>
          <a:custGeom>
            <a:avLst/>
            <a:gdLst/>
            <a:ahLst/>
            <a:cxnLst/>
            <a:rect l="l" t="t" r="r" b="b"/>
            <a:pathLst>
              <a:path w="208163" h="208163" extrusionOk="0">
                <a:moveTo>
                  <a:pt x="79632" y="48546"/>
                </a:moveTo>
                <a:cubicBezTo>
                  <a:pt x="80399" y="48546"/>
                  <a:pt x="81191" y="48783"/>
                  <a:pt x="81877" y="49126"/>
                </a:cubicBezTo>
                <a:lnTo>
                  <a:pt x="158203" y="101306"/>
                </a:lnTo>
                <a:cubicBezTo>
                  <a:pt x="159036" y="101861"/>
                  <a:pt x="159591" y="102971"/>
                  <a:pt x="159591" y="104081"/>
                </a:cubicBezTo>
                <a:cubicBezTo>
                  <a:pt x="159591" y="105191"/>
                  <a:pt x="159036" y="106302"/>
                  <a:pt x="158203" y="106857"/>
                </a:cubicBezTo>
                <a:lnTo>
                  <a:pt x="81877" y="159036"/>
                </a:lnTo>
                <a:cubicBezTo>
                  <a:pt x="81045" y="159314"/>
                  <a:pt x="80489" y="159591"/>
                  <a:pt x="79934" y="159591"/>
                </a:cubicBezTo>
                <a:cubicBezTo>
                  <a:pt x="79379" y="159591"/>
                  <a:pt x="78547" y="159591"/>
                  <a:pt x="78269" y="159314"/>
                </a:cubicBezTo>
                <a:cubicBezTo>
                  <a:pt x="77159" y="158481"/>
                  <a:pt x="76326" y="157371"/>
                  <a:pt x="76326" y="156260"/>
                </a:cubicBezTo>
                <a:lnTo>
                  <a:pt x="76326" y="52179"/>
                </a:lnTo>
                <a:cubicBezTo>
                  <a:pt x="76326" y="50792"/>
                  <a:pt x="77159" y="49681"/>
                  <a:pt x="78269" y="48849"/>
                </a:cubicBezTo>
                <a:cubicBezTo>
                  <a:pt x="78693" y="48637"/>
                  <a:pt x="79158" y="48546"/>
                  <a:pt x="79632" y="48546"/>
                </a:cubicBezTo>
                <a:close/>
                <a:moveTo>
                  <a:pt x="104081" y="0"/>
                </a:moveTo>
                <a:cubicBezTo>
                  <a:pt x="46628" y="0"/>
                  <a:pt x="0" y="46628"/>
                  <a:pt x="0" y="104081"/>
                </a:cubicBezTo>
                <a:cubicBezTo>
                  <a:pt x="0" y="161534"/>
                  <a:pt x="46628" y="208162"/>
                  <a:pt x="104081" y="208162"/>
                </a:cubicBezTo>
                <a:cubicBezTo>
                  <a:pt x="161534" y="208162"/>
                  <a:pt x="208162" y="161534"/>
                  <a:pt x="208162" y="104081"/>
                </a:cubicBezTo>
                <a:cubicBezTo>
                  <a:pt x="208162" y="46628"/>
                  <a:pt x="161534" y="0"/>
                  <a:pt x="104081" y="0"/>
                </a:cubicBezTo>
                <a:close/>
              </a:path>
            </a:pathLst>
          </a:custGeom>
          <a:solidFill>
            <a:srgbClr val="075648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21D44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0" name="Google Shape;1600;p70">
            <a:extLst>
              <a:ext uri="{FF2B5EF4-FFF2-40B4-BE49-F238E27FC236}">
                <a16:creationId xmlns:a16="http://schemas.microsoft.com/office/drawing/2014/main" id="{420B00E9-1468-40BE-AA81-CB7EA5E12589}"/>
              </a:ext>
            </a:extLst>
          </p:cNvPr>
          <p:cNvSpPr/>
          <p:nvPr/>
        </p:nvSpPr>
        <p:spPr>
          <a:xfrm>
            <a:off x="7680960" y="3273516"/>
            <a:ext cx="111509" cy="111509"/>
          </a:xfrm>
          <a:custGeom>
            <a:avLst/>
            <a:gdLst/>
            <a:ahLst/>
            <a:cxnLst/>
            <a:rect l="l" t="t" r="r" b="b"/>
            <a:pathLst>
              <a:path w="208163" h="208163" extrusionOk="0">
                <a:moveTo>
                  <a:pt x="79632" y="48546"/>
                </a:moveTo>
                <a:cubicBezTo>
                  <a:pt x="80399" y="48546"/>
                  <a:pt x="81191" y="48783"/>
                  <a:pt x="81877" y="49126"/>
                </a:cubicBezTo>
                <a:lnTo>
                  <a:pt x="158203" y="101306"/>
                </a:lnTo>
                <a:cubicBezTo>
                  <a:pt x="159036" y="101861"/>
                  <a:pt x="159591" y="102971"/>
                  <a:pt x="159591" y="104081"/>
                </a:cubicBezTo>
                <a:cubicBezTo>
                  <a:pt x="159591" y="105191"/>
                  <a:pt x="159036" y="106302"/>
                  <a:pt x="158203" y="106857"/>
                </a:cubicBezTo>
                <a:lnTo>
                  <a:pt x="81877" y="159036"/>
                </a:lnTo>
                <a:cubicBezTo>
                  <a:pt x="81045" y="159314"/>
                  <a:pt x="80489" y="159591"/>
                  <a:pt x="79934" y="159591"/>
                </a:cubicBezTo>
                <a:cubicBezTo>
                  <a:pt x="79379" y="159591"/>
                  <a:pt x="78547" y="159591"/>
                  <a:pt x="78269" y="159314"/>
                </a:cubicBezTo>
                <a:cubicBezTo>
                  <a:pt x="77159" y="158481"/>
                  <a:pt x="76326" y="157371"/>
                  <a:pt x="76326" y="156260"/>
                </a:cubicBezTo>
                <a:lnTo>
                  <a:pt x="76326" y="52179"/>
                </a:lnTo>
                <a:cubicBezTo>
                  <a:pt x="76326" y="50792"/>
                  <a:pt x="77159" y="49681"/>
                  <a:pt x="78269" y="48849"/>
                </a:cubicBezTo>
                <a:cubicBezTo>
                  <a:pt x="78693" y="48637"/>
                  <a:pt x="79158" y="48546"/>
                  <a:pt x="79632" y="48546"/>
                </a:cubicBezTo>
                <a:close/>
                <a:moveTo>
                  <a:pt x="104081" y="0"/>
                </a:moveTo>
                <a:cubicBezTo>
                  <a:pt x="46628" y="0"/>
                  <a:pt x="0" y="46628"/>
                  <a:pt x="0" y="104081"/>
                </a:cubicBezTo>
                <a:cubicBezTo>
                  <a:pt x="0" y="161534"/>
                  <a:pt x="46628" y="208162"/>
                  <a:pt x="104081" y="208162"/>
                </a:cubicBezTo>
                <a:cubicBezTo>
                  <a:pt x="161534" y="208162"/>
                  <a:pt x="208162" y="161534"/>
                  <a:pt x="208162" y="104081"/>
                </a:cubicBezTo>
                <a:cubicBezTo>
                  <a:pt x="208162" y="46628"/>
                  <a:pt x="161534" y="0"/>
                  <a:pt x="104081" y="0"/>
                </a:cubicBezTo>
                <a:close/>
              </a:path>
            </a:pathLst>
          </a:custGeom>
          <a:solidFill>
            <a:srgbClr val="075648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21D44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1" name="Google Shape;1600;p70">
            <a:extLst>
              <a:ext uri="{FF2B5EF4-FFF2-40B4-BE49-F238E27FC236}">
                <a16:creationId xmlns:a16="http://schemas.microsoft.com/office/drawing/2014/main" id="{176EC5BD-C3BC-451B-B4A5-22E12820ACBF}"/>
              </a:ext>
            </a:extLst>
          </p:cNvPr>
          <p:cNvSpPr/>
          <p:nvPr/>
        </p:nvSpPr>
        <p:spPr>
          <a:xfrm>
            <a:off x="7680960" y="3879102"/>
            <a:ext cx="111509" cy="111509"/>
          </a:xfrm>
          <a:custGeom>
            <a:avLst/>
            <a:gdLst/>
            <a:ahLst/>
            <a:cxnLst/>
            <a:rect l="l" t="t" r="r" b="b"/>
            <a:pathLst>
              <a:path w="208163" h="208163" extrusionOk="0">
                <a:moveTo>
                  <a:pt x="79632" y="48546"/>
                </a:moveTo>
                <a:cubicBezTo>
                  <a:pt x="80399" y="48546"/>
                  <a:pt x="81191" y="48783"/>
                  <a:pt x="81877" y="49126"/>
                </a:cubicBezTo>
                <a:lnTo>
                  <a:pt x="158203" y="101306"/>
                </a:lnTo>
                <a:cubicBezTo>
                  <a:pt x="159036" y="101861"/>
                  <a:pt x="159591" y="102971"/>
                  <a:pt x="159591" y="104081"/>
                </a:cubicBezTo>
                <a:cubicBezTo>
                  <a:pt x="159591" y="105191"/>
                  <a:pt x="159036" y="106302"/>
                  <a:pt x="158203" y="106857"/>
                </a:cubicBezTo>
                <a:lnTo>
                  <a:pt x="81877" y="159036"/>
                </a:lnTo>
                <a:cubicBezTo>
                  <a:pt x="81045" y="159314"/>
                  <a:pt x="80489" y="159591"/>
                  <a:pt x="79934" y="159591"/>
                </a:cubicBezTo>
                <a:cubicBezTo>
                  <a:pt x="79379" y="159591"/>
                  <a:pt x="78547" y="159591"/>
                  <a:pt x="78269" y="159314"/>
                </a:cubicBezTo>
                <a:cubicBezTo>
                  <a:pt x="77159" y="158481"/>
                  <a:pt x="76326" y="157371"/>
                  <a:pt x="76326" y="156260"/>
                </a:cubicBezTo>
                <a:lnTo>
                  <a:pt x="76326" y="52179"/>
                </a:lnTo>
                <a:cubicBezTo>
                  <a:pt x="76326" y="50792"/>
                  <a:pt x="77159" y="49681"/>
                  <a:pt x="78269" y="48849"/>
                </a:cubicBezTo>
                <a:cubicBezTo>
                  <a:pt x="78693" y="48637"/>
                  <a:pt x="79158" y="48546"/>
                  <a:pt x="79632" y="48546"/>
                </a:cubicBezTo>
                <a:close/>
                <a:moveTo>
                  <a:pt x="104081" y="0"/>
                </a:moveTo>
                <a:cubicBezTo>
                  <a:pt x="46628" y="0"/>
                  <a:pt x="0" y="46628"/>
                  <a:pt x="0" y="104081"/>
                </a:cubicBezTo>
                <a:cubicBezTo>
                  <a:pt x="0" y="161534"/>
                  <a:pt x="46628" y="208162"/>
                  <a:pt x="104081" y="208162"/>
                </a:cubicBezTo>
                <a:cubicBezTo>
                  <a:pt x="161534" y="208162"/>
                  <a:pt x="208162" y="161534"/>
                  <a:pt x="208162" y="104081"/>
                </a:cubicBezTo>
                <a:cubicBezTo>
                  <a:pt x="208162" y="46628"/>
                  <a:pt x="161534" y="0"/>
                  <a:pt x="104081" y="0"/>
                </a:cubicBezTo>
                <a:close/>
              </a:path>
            </a:pathLst>
          </a:custGeom>
          <a:solidFill>
            <a:srgbClr val="075648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21D44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2" name="Google Shape;1600;p70">
            <a:extLst>
              <a:ext uri="{FF2B5EF4-FFF2-40B4-BE49-F238E27FC236}">
                <a16:creationId xmlns:a16="http://schemas.microsoft.com/office/drawing/2014/main" id="{14C71635-13D7-4696-BFE0-55A714AC59D7}"/>
              </a:ext>
            </a:extLst>
          </p:cNvPr>
          <p:cNvSpPr/>
          <p:nvPr/>
        </p:nvSpPr>
        <p:spPr>
          <a:xfrm>
            <a:off x="7680960" y="4381582"/>
            <a:ext cx="111509" cy="111509"/>
          </a:xfrm>
          <a:custGeom>
            <a:avLst/>
            <a:gdLst/>
            <a:ahLst/>
            <a:cxnLst/>
            <a:rect l="l" t="t" r="r" b="b"/>
            <a:pathLst>
              <a:path w="208163" h="208163" extrusionOk="0">
                <a:moveTo>
                  <a:pt x="79632" y="48546"/>
                </a:moveTo>
                <a:cubicBezTo>
                  <a:pt x="80399" y="48546"/>
                  <a:pt x="81191" y="48783"/>
                  <a:pt x="81877" y="49126"/>
                </a:cubicBezTo>
                <a:lnTo>
                  <a:pt x="158203" y="101306"/>
                </a:lnTo>
                <a:cubicBezTo>
                  <a:pt x="159036" y="101861"/>
                  <a:pt x="159591" y="102971"/>
                  <a:pt x="159591" y="104081"/>
                </a:cubicBezTo>
                <a:cubicBezTo>
                  <a:pt x="159591" y="105191"/>
                  <a:pt x="159036" y="106302"/>
                  <a:pt x="158203" y="106857"/>
                </a:cubicBezTo>
                <a:lnTo>
                  <a:pt x="81877" y="159036"/>
                </a:lnTo>
                <a:cubicBezTo>
                  <a:pt x="81045" y="159314"/>
                  <a:pt x="80489" y="159591"/>
                  <a:pt x="79934" y="159591"/>
                </a:cubicBezTo>
                <a:cubicBezTo>
                  <a:pt x="79379" y="159591"/>
                  <a:pt x="78547" y="159591"/>
                  <a:pt x="78269" y="159314"/>
                </a:cubicBezTo>
                <a:cubicBezTo>
                  <a:pt x="77159" y="158481"/>
                  <a:pt x="76326" y="157371"/>
                  <a:pt x="76326" y="156260"/>
                </a:cubicBezTo>
                <a:lnTo>
                  <a:pt x="76326" y="52179"/>
                </a:lnTo>
                <a:cubicBezTo>
                  <a:pt x="76326" y="50792"/>
                  <a:pt x="77159" y="49681"/>
                  <a:pt x="78269" y="48849"/>
                </a:cubicBezTo>
                <a:cubicBezTo>
                  <a:pt x="78693" y="48637"/>
                  <a:pt x="79158" y="48546"/>
                  <a:pt x="79632" y="48546"/>
                </a:cubicBezTo>
                <a:close/>
                <a:moveTo>
                  <a:pt x="104081" y="0"/>
                </a:moveTo>
                <a:cubicBezTo>
                  <a:pt x="46628" y="0"/>
                  <a:pt x="0" y="46628"/>
                  <a:pt x="0" y="104081"/>
                </a:cubicBezTo>
                <a:cubicBezTo>
                  <a:pt x="0" y="161534"/>
                  <a:pt x="46628" y="208162"/>
                  <a:pt x="104081" y="208162"/>
                </a:cubicBezTo>
                <a:cubicBezTo>
                  <a:pt x="161534" y="208162"/>
                  <a:pt x="208162" y="161534"/>
                  <a:pt x="208162" y="104081"/>
                </a:cubicBezTo>
                <a:cubicBezTo>
                  <a:pt x="208162" y="46628"/>
                  <a:pt x="161534" y="0"/>
                  <a:pt x="104081" y="0"/>
                </a:cubicBezTo>
                <a:close/>
              </a:path>
            </a:pathLst>
          </a:custGeom>
          <a:solidFill>
            <a:srgbClr val="075648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21D44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3" name="Google Shape;1600;p70">
            <a:extLst>
              <a:ext uri="{FF2B5EF4-FFF2-40B4-BE49-F238E27FC236}">
                <a16:creationId xmlns:a16="http://schemas.microsoft.com/office/drawing/2014/main" id="{E9974A7C-4FBF-4A0A-A383-8478A3048AD7}"/>
              </a:ext>
            </a:extLst>
          </p:cNvPr>
          <p:cNvSpPr/>
          <p:nvPr/>
        </p:nvSpPr>
        <p:spPr>
          <a:xfrm>
            <a:off x="7680960" y="5072944"/>
            <a:ext cx="111509" cy="111509"/>
          </a:xfrm>
          <a:custGeom>
            <a:avLst/>
            <a:gdLst/>
            <a:ahLst/>
            <a:cxnLst/>
            <a:rect l="l" t="t" r="r" b="b"/>
            <a:pathLst>
              <a:path w="208163" h="208163" extrusionOk="0">
                <a:moveTo>
                  <a:pt x="79632" y="48546"/>
                </a:moveTo>
                <a:cubicBezTo>
                  <a:pt x="80399" y="48546"/>
                  <a:pt x="81191" y="48783"/>
                  <a:pt x="81877" y="49126"/>
                </a:cubicBezTo>
                <a:lnTo>
                  <a:pt x="158203" y="101306"/>
                </a:lnTo>
                <a:cubicBezTo>
                  <a:pt x="159036" y="101861"/>
                  <a:pt x="159591" y="102971"/>
                  <a:pt x="159591" y="104081"/>
                </a:cubicBezTo>
                <a:cubicBezTo>
                  <a:pt x="159591" y="105191"/>
                  <a:pt x="159036" y="106302"/>
                  <a:pt x="158203" y="106857"/>
                </a:cubicBezTo>
                <a:lnTo>
                  <a:pt x="81877" y="159036"/>
                </a:lnTo>
                <a:cubicBezTo>
                  <a:pt x="81045" y="159314"/>
                  <a:pt x="80489" y="159591"/>
                  <a:pt x="79934" y="159591"/>
                </a:cubicBezTo>
                <a:cubicBezTo>
                  <a:pt x="79379" y="159591"/>
                  <a:pt x="78547" y="159591"/>
                  <a:pt x="78269" y="159314"/>
                </a:cubicBezTo>
                <a:cubicBezTo>
                  <a:pt x="77159" y="158481"/>
                  <a:pt x="76326" y="157371"/>
                  <a:pt x="76326" y="156260"/>
                </a:cubicBezTo>
                <a:lnTo>
                  <a:pt x="76326" y="52179"/>
                </a:lnTo>
                <a:cubicBezTo>
                  <a:pt x="76326" y="50792"/>
                  <a:pt x="77159" y="49681"/>
                  <a:pt x="78269" y="48849"/>
                </a:cubicBezTo>
                <a:cubicBezTo>
                  <a:pt x="78693" y="48637"/>
                  <a:pt x="79158" y="48546"/>
                  <a:pt x="79632" y="48546"/>
                </a:cubicBezTo>
                <a:close/>
                <a:moveTo>
                  <a:pt x="104081" y="0"/>
                </a:moveTo>
                <a:cubicBezTo>
                  <a:pt x="46628" y="0"/>
                  <a:pt x="0" y="46628"/>
                  <a:pt x="0" y="104081"/>
                </a:cubicBezTo>
                <a:cubicBezTo>
                  <a:pt x="0" y="161534"/>
                  <a:pt x="46628" y="208162"/>
                  <a:pt x="104081" y="208162"/>
                </a:cubicBezTo>
                <a:cubicBezTo>
                  <a:pt x="161534" y="208162"/>
                  <a:pt x="208162" y="161534"/>
                  <a:pt x="208162" y="104081"/>
                </a:cubicBezTo>
                <a:cubicBezTo>
                  <a:pt x="208162" y="46628"/>
                  <a:pt x="161534" y="0"/>
                  <a:pt x="104081" y="0"/>
                </a:cubicBezTo>
                <a:close/>
              </a:path>
            </a:pathLst>
          </a:custGeom>
          <a:solidFill>
            <a:srgbClr val="075648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21D44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4" name="Google Shape;1600;p70">
            <a:extLst>
              <a:ext uri="{FF2B5EF4-FFF2-40B4-BE49-F238E27FC236}">
                <a16:creationId xmlns:a16="http://schemas.microsoft.com/office/drawing/2014/main" id="{F6AF02DB-9D25-4CF3-887F-0E812BDF80E6}"/>
              </a:ext>
            </a:extLst>
          </p:cNvPr>
          <p:cNvSpPr/>
          <p:nvPr/>
        </p:nvSpPr>
        <p:spPr>
          <a:xfrm>
            <a:off x="7680960" y="5675580"/>
            <a:ext cx="111509" cy="111509"/>
          </a:xfrm>
          <a:custGeom>
            <a:avLst/>
            <a:gdLst/>
            <a:ahLst/>
            <a:cxnLst/>
            <a:rect l="l" t="t" r="r" b="b"/>
            <a:pathLst>
              <a:path w="208163" h="208163" extrusionOk="0">
                <a:moveTo>
                  <a:pt x="79632" y="48546"/>
                </a:moveTo>
                <a:cubicBezTo>
                  <a:pt x="80399" y="48546"/>
                  <a:pt x="81191" y="48783"/>
                  <a:pt x="81877" y="49126"/>
                </a:cubicBezTo>
                <a:lnTo>
                  <a:pt x="158203" y="101306"/>
                </a:lnTo>
                <a:cubicBezTo>
                  <a:pt x="159036" y="101861"/>
                  <a:pt x="159591" y="102971"/>
                  <a:pt x="159591" y="104081"/>
                </a:cubicBezTo>
                <a:cubicBezTo>
                  <a:pt x="159591" y="105191"/>
                  <a:pt x="159036" y="106302"/>
                  <a:pt x="158203" y="106857"/>
                </a:cubicBezTo>
                <a:lnTo>
                  <a:pt x="81877" y="159036"/>
                </a:lnTo>
                <a:cubicBezTo>
                  <a:pt x="81045" y="159314"/>
                  <a:pt x="80489" y="159591"/>
                  <a:pt x="79934" y="159591"/>
                </a:cubicBezTo>
                <a:cubicBezTo>
                  <a:pt x="79379" y="159591"/>
                  <a:pt x="78547" y="159591"/>
                  <a:pt x="78269" y="159314"/>
                </a:cubicBezTo>
                <a:cubicBezTo>
                  <a:pt x="77159" y="158481"/>
                  <a:pt x="76326" y="157371"/>
                  <a:pt x="76326" y="156260"/>
                </a:cubicBezTo>
                <a:lnTo>
                  <a:pt x="76326" y="52179"/>
                </a:lnTo>
                <a:cubicBezTo>
                  <a:pt x="76326" y="50792"/>
                  <a:pt x="77159" y="49681"/>
                  <a:pt x="78269" y="48849"/>
                </a:cubicBezTo>
                <a:cubicBezTo>
                  <a:pt x="78693" y="48637"/>
                  <a:pt x="79158" y="48546"/>
                  <a:pt x="79632" y="48546"/>
                </a:cubicBezTo>
                <a:close/>
                <a:moveTo>
                  <a:pt x="104081" y="0"/>
                </a:moveTo>
                <a:cubicBezTo>
                  <a:pt x="46628" y="0"/>
                  <a:pt x="0" y="46628"/>
                  <a:pt x="0" y="104081"/>
                </a:cubicBezTo>
                <a:cubicBezTo>
                  <a:pt x="0" y="161534"/>
                  <a:pt x="46628" y="208162"/>
                  <a:pt x="104081" y="208162"/>
                </a:cubicBezTo>
                <a:cubicBezTo>
                  <a:pt x="161534" y="208162"/>
                  <a:pt x="208162" y="161534"/>
                  <a:pt x="208162" y="104081"/>
                </a:cubicBezTo>
                <a:cubicBezTo>
                  <a:pt x="208162" y="46628"/>
                  <a:pt x="161534" y="0"/>
                  <a:pt x="104081" y="0"/>
                </a:cubicBezTo>
                <a:close/>
              </a:path>
            </a:pathLst>
          </a:custGeom>
          <a:solidFill>
            <a:srgbClr val="075648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21D44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B86E3427-AB5B-4752-B56F-5A8D69A08C08}"/>
              </a:ext>
            </a:extLst>
          </p:cNvPr>
          <p:cNvSpPr/>
          <p:nvPr/>
        </p:nvSpPr>
        <p:spPr>
          <a:xfrm>
            <a:off x="3881253" y="1541847"/>
            <a:ext cx="594228" cy="594228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D0D4D9"/>
              </a:gs>
            </a:gsLst>
            <a:lin ang="10800000" scaled="1"/>
            <a:tileRect/>
          </a:gradFill>
          <a:ln w="12700">
            <a:solidFill>
              <a:srgbClr val="FFFFFF"/>
            </a:solidFill>
            <a:miter/>
          </a:ln>
          <a:effectLst>
            <a:outerShdw blurRad="63500" dist="58911" dir="2452698" rotWithShape="0">
              <a:srgbClr val="000000">
                <a:alpha val="27386"/>
              </a:srgbClr>
            </a:outerShdw>
          </a:effectLst>
        </p:spPr>
        <p:txBody>
          <a:bodyPr lIns="45719" tIns="0" rIns="45719" bIns="0" anchor="ctr"/>
          <a:lstStyle/>
          <a:p>
            <a:pPr algn="ctr"/>
            <a:r>
              <a:rPr lang="en-GB" sz="1600" b="1" dirty="0">
                <a:solidFill>
                  <a:srgbClr val="002449"/>
                </a:solidFill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1</a:t>
            </a: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A71BAEFD-DD58-41FD-AB01-1ECF6663FEF0}"/>
              </a:ext>
            </a:extLst>
          </p:cNvPr>
          <p:cNvSpPr/>
          <p:nvPr/>
        </p:nvSpPr>
        <p:spPr>
          <a:xfrm>
            <a:off x="11373764" y="1541847"/>
            <a:ext cx="594228" cy="594228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D0D4D9"/>
              </a:gs>
            </a:gsLst>
            <a:lin ang="10800000" scaled="1"/>
            <a:tileRect/>
          </a:gradFill>
          <a:ln w="12700">
            <a:solidFill>
              <a:srgbClr val="FFFFFF"/>
            </a:solidFill>
            <a:miter/>
          </a:ln>
          <a:effectLst>
            <a:outerShdw blurRad="63500" dist="58911" dir="2452698" rotWithShape="0">
              <a:srgbClr val="000000">
                <a:alpha val="27386"/>
              </a:srgbClr>
            </a:outerShdw>
          </a:effectLst>
        </p:spPr>
        <p:txBody>
          <a:bodyPr lIns="45719" tIns="0" rIns="45719" bIns="0" anchor="ctr"/>
          <a:lstStyle/>
          <a:p>
            <a:pPr algn="ctr"/>
            <a:r>
              <a:rPr lang="en-GB" sz="1600" b="1" dirty="0">
                <a:solidFill>
                  <a:srgbClr val="002449"/>
                </a:solidFill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726506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D11C9"/>
      </a:accent1>
      <a:accent2>
        <a:srgbClr val="F93F05"/>
      </a:accent2>
      <a:accent3>
        <a:srgbClr val="1DF78F"/>
      </a:accent3>
      <a:accent4>
        <a:srgbClr val="F25082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1268</TotalTime>
  <Words>181</Words>
  <Application>Microsoft Office PowerPoint</Application>
  <PresentationFormat>Widescreen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Verdana</vt:lpstr>
      <vt:lpstr>Calibri Light</vt:lpstr>
      <vt:lpstr>Poppins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Ashwin Kumar</dc:creator>
  <cp:lastModifiedBy>Shyam</cp:lastModifiedBy>
  <cp:revision>55</cp:revision>
  <dcterms:created xsi:type="dcterms:W3CDTF">2022-10-20T01:52:07Z</dcterms:created>
  <dcterms:modified xsi:type="dcterms:W3CDTF">2023-01-02T11:13:36Z</dcterms:modified>
</cp:coreProperties>
</file>