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96" r:id="rId2"/>
  </p:sldIdLst>
  <p:sldSz cx="12192000" cy="68580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Calibri Light" panose="020F0302020204030204" pitchFamily="34" charset="0"/>
      <p:regular r:id="rId7"/>
      <p:italic r:id="rId8"/>
    </p:embeddedFont>
    <p:embeddedFont>
      <p:font typeface="Poppins" panose="00000500000000000000" pitchFamily="2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68" userDrawn="1">
          <p15:clr>
            <a:srgbClr val="A4A3A4"/>
          </p15:clr>
        </p15:guide>
        <p15:guide id="3" orient="horz" pos="867" userDrawn="1">
          <p15:clr>
            <a:srgbClr val="A4A3A4"/>
          </p15:clr>
        </p15:guide>
        <p15:guide id="4" orient="horz" pos="16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F7"/>
    <a:srgbClr val="548235"/>
    <a:srgbClr val="262626"/>
    <a:srgbClr val="3B3838"/>
    <a:srgbClr val="0A0D97"/>
    <a:srgbClr val="BA2F04"/>
    <a:srgbClr val="A4A3A4"/>
    <a:srgbClr val="5B9BD5"/>
    <a:srgbClr val="F25082"/>
    <a:srgbClr val="1DF7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965" y="77"/>
      </p:cViewPr>
      <p:guideLst>
        <p:guide pos="268"/>
        <p:guide orient="horz" pos="867"/>
        <p:guide orient="horz" pos="161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57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theme" Target="theme/theme1.xml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4BE8-7006-33DE-1C5B-BC763E1A8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8B492E-F438-DA2A-D798-318E61A7A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A47A4-F538-802E-C7C1-12E692E4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A386B-BCE9-93E6-3619-9504BF3A1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237A1-F704-0081-6CEB-F77F3A696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D77868-FEBE-613A-0564-44AF68C8B2D3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3072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F1043-67B6-3EA7-AF7C-859439331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B7249-0E20-E86B-3DC8-489C4E1AE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4A068-F812-2561-A946-8E90B8005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12A55-4160-3CA9-758D-D3E471171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43452-AC7A-9813-BF98-1BBABABBD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7712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86368-74DB-2104-12B0-9A70B33E5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5AEF2-CD25-5999-BE3B-D023DD425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44C55-FA81-54BE-6B58-0ED4FAE65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E6686-C96F-804C-1F4D-D47650EFE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D2F0D-4EE6-4204-06CF-2CEAE237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950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20E89-A728-4B65-D4AB-A230E2809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F3A70-9501-FDEC-BF17-D8303AF3E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F1980-CD44-E594-FF6A-59D2B9D88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E7042-0BAB-D2FD-8844-E7600D0E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62806F-58D0-0856-239C-BF349F474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8C37FB-01C1-0A9B-DEED-249AB746B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7972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0B354-4443-DB44-17CE-78A5C5B58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D47F24-198D-4A2C-E308-E84744D0A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4BBC28-9C55-282B-628D-647B1082B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33E41C-3BEA-DD17-38E6-7F8B079E4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62BF7F-0799-52FF-BF36-968E07BC09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50E09D-A9DA-EBD2-B5A2-C13155B31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7AD049-1919-9083-899D-7AFC17E25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9E410-3126-5E55-299B-C0081753C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3429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87C7B-0BB6-2240-DB08-CF8686319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C4915-477B-41E4-6C9D-BBF2F073A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4C9B9E-DA67-7357-7118-31BFA88F2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8E5ED-424A-4259-1236-CF811203F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3547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81FB48-27FD-3147-C262-D8F44AD6F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4EB4C-E046-1E67-3708-D39849E0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430E2-B11C-E3B1-A934-612765001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8289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F68A9-1B03-88F0-7D86-E6B54A17E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7C407-1D4B-F900-743D-30E0CD026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811F4-50AE-86F6-1554-9BE88E2EB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64FDE-A96C-49F2-BCC3-02EF27AA4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905E3-5675-6DEF-1310-B388F2B2B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A6EF3-29F5-D446-C420-0121D33CB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68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C21B1-B755-C94A-E74D-B2BEA0A8E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D04B06-4480-FBEA-5727-94CDA5C141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90467F-F188-ED3C-5B1F-360BC88B2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A5C012-CF9C-3199-2D0F-FE406B3F8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74759B-3226-65B6-7CE4-17A06FBD9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D4938-9F33-353A-4EE0-60D6D9F98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4441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BA39A-A30A-DC24-2195-711CF7BC1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FB6512-079F-70BD-9734-701E6FDC58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B2941-13A7-C48C-5F89-8B4E2BE12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059F4-94FF-92CA-AB80-EB071F992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74D8-5391-8FF1-B010-45E4B2B24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48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FBD42F-F021-F14A-288D-4E7A1760F5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2945C8-B0A4-5C39-6910-46A0E8E97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B87C1-6B13-6711-3E8C-85877D895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605A5-B9D7-53F9-5600-9B2499518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6E8D3-0F56-80A2-5CBD-212F9FCF4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5577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4363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37CF02-CE71-0F04-F37D-BAA72C3BA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CB310-031B-934E-C7A6-BF6BCC96B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8F18C-44A4-E7BE-7F7A-A958B949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EB378-5BD8-A21D-FBFE-D8B032C698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6FAD0-B184-EAC2-9925-2222666C0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D95E97-1E12-46D7-4B87-C02CA1BE2917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318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E2A21663-AAE1-4F96-B5BD-3C6F01B55FC4}"/>
              </a:ext>
            </a:extLst>
          </p:cNvPr>
          <p:cNvSpPr/>
          <p:nvPr/>
        </p:nvSpPr>
        <p:spPr>
          <a:xfrm>
            <a:off x="0" y="1376363"/>
            <a:ext cx="4335780" cy="4572000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377"/>
            <a:r>
              <a:rPr lang="en-IN" dirty="0">
                <a:solidFill>
                  <a:srgbClr val="FFFFFF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PHOTO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46E7F3D9-B92A-4998-982A-AC58995771B8}"/>
              </a:ext>
            </a:extLst>
          </p:cNvPr>
          <p:cNvSpPr txBox="1">
            <a:spLocks/>
          </p:cNvSpPr>
          <p:nvPr/>
        </p:nvSpPr>
        <p:spPr>
          <a:xfrm>
            <a:off x="324092" y="396956"/>
            <a:ext cx="11346786" cy="430213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lang="en-US" sz="2800" b="1" kern="1200">
                <a:solidFill>
                  <a:srgbClr val="000000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1pPr>
            <a:lvl2pPr marL="252000" indent="-252000" algn="l" defTabSz="914400" rtl="0" eaLnBrk="1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■"/>
              <a:defRPr lang="en-US" sz="1400" b="0" kern="1200" dirty="0">
                <a:solidFill>
                  <a:schemeClr val="tx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2pPr>
            <a:lvl3pPr marL="504000" indent="-252000" algn="l" defTabSz="914400" rtl="0" eaLnBrk="1" latinLnBrk="0" hangingPunct="1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►"/>
              <a:defRPr lang="en-US" sz="1200" kern="1200" dirty="0">
                <a:solidFill>
                  <a:schemeClr val="tx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3pPr>
            <a:lvl4pPr marL="756000" indent="-252000" algn="l" defTabSz="914400" rtl="0" eaLnBrk="1" latinLnBrk="0" hangingPunct="1">
              <a:lnSpc>
                <a:spcPct val="105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lang="en-US" sz="11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0"/>
              </a:spcAft>
              <a:buFontTx/>
              <a:buNone/>
              <a:defRPr lang="en-GB" sz="1600" b="1" kern="120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A4FF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da-DK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Lorem ipsum dolor sit amet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1FABE34-3F31-42A6-8565-ADC201ECE5CC}"/>
              </a:ext>
            </a:extLst>
          </p:cNvPr>
          <p:cNvSpPr txBox="1"/>
          <p:nvPr/>
        </p:nvSpPr>
        <p:spPr>
          <a:xfrm>
            <a:off x="5195886" y="5068380"/>
            <a:ext cx="6451600" cy="307777"/>
          </a:xfrm>
          <a:prstGeom prst="rect">
            <a:avLst/>
          </a:prstGeom>
        </p:spPr>
        <p:txBody>
          <a:bodyPr vert="horz" wrap="square" lIns="0" tIns="45720" rIns="0" bIns="45720" rtlCol="0" anchor="ctr">
            <a:spAutoFit/>
          </a:bodyPr>
          <a:lstStyle>
            <a:defPPr>
              <a:defRPr lang="de-DE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</a:defRPr>
            </a:lvl1pPr>
          </a:lstStyle>
          <a:p>
            <a:pPr algn="l"/>
            <a:r>
              <a:rPr lang="en-US" b="0" dirty="0">
                <a:latin typeface="Poppins"/>
              </a:rPr>
              <a:t>Lorem ipsum dolor sit </a:t>
            </a:r>
            <a:r>
              <a:rPr lang="en-US" b="0" dirty="0" err="1">
                <a:latin typeface="Poppins"/>
              </a:rPr>
              <a:t>amet</a:t>
            </a:r>
            <a:r>
              <a:rPr lang="en-US" b="0" dirty="0">
                <a:latin typeface="Poppins"/>
              </a:rPr>
              <a:t>, </a:t>
            </a:r>
            <a:r>
              <a:rPr lang="en-US" b="0" dirty="0" err="1">
                <a:latin typeface="Poppins"/>
              </a:rPr>
              <a:t>consectetur</a:t>
            </a:r>
            <a:r>
              <a:rPr lang="en-US" b="0" dirty="0">
                <a:latin typeface="Poppins"/>
              </a:rPr>
              <a:t> </a:t>
            </a:r>
            <a:r>
              <a:rPr lang="en-US" b="0" dirty="0" err="1">
                <a:latin typeface="Poppins"/>
              </a:rPr>
              <a:t>adipiscing</a:t>
            </a:r>
            <a:r>
              <a:rPr lang="en-US" b="0" dirty="0">
                <a:latin typeface="Poppins"/>
              </a:rPr>
              <a:t> </a:t>
            </a:r>
            <a:r>
              <a:rPr lang="en-US" b="0" dirty="0" err="1">
                <a:latin typeface="Poppins"/>
              </a:rPr>
              <a:t>elit</a:t>
            </a:r>
            <a:r>
              <a:rPr lang="en-US" b="0" dirty="0">
                <a:latin typeface="Poppins"/>
              </a:rPr>
              <a:t>, sed do </a:t>
            </a:r>
            <a:r>
              <a:rPr lang="en-US" b="0" dirty="0" err="1">
                <a:latin typeface="Poppins"/>
              </a:rPr>
              <a:t>eiusmod</a:t>
            </a:r>
            <a:endParaRPr lang="en-US" b="0" dirty="0">
              <a:latin typeface="Poppin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025247-72FC-4ED6-B51F-5505693918E8}"/>
              </a:ext>
            </a:extLst>
          </p:cNvPr>
          <p:cNvSpPr txBox="1"/>
          <p:nvPr/>
        </p:nvSpPr>
        <p:spPr>
          <a:xfrm>
            <a:off x="5195886" y="3508475"/>
            <a:ext cx="6451600" cy="307777"/>
          </a:xfrm>
          <a:prstGeom prst="rect">
            <a:avLst/>
          </a:prstGeom>
        </p:spPr>
        <p:txBody>
          <a:bodyPr vert="horz" wrap="square" lIns="0" tIns="45720" rIns="0" bIns="45720" rtlCol="0" anchor="ctr">
            <a:spAutoFit/>
          </a:bodyPr>
          <a:lstStyle>
            <a:defPPr>
              <a:defRPr lang="de-DE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</a:defRPr>
            </a:lvl1pPr>
          </a:lstStyle>
          <a:p>
            <a:pPr algn="l"/>
            <a:r>
              <a:rPr lang="en-US" b="0" dirty="0">
                <a:latin typeface="Poppins"/>
              </a:rPr>
              <a:t>Lorem ipsum dolor sit </a:t>
            </a:r>
            <a:r>
              <a:rPr lang="en-US" b="0" dirty="0" err="1">
                <a:latin typeface="Poppins"/>
              </a:rPr>
              <a:t>amet</a:t>
            </a:r>
            <a:r>
              <a:rPr lang="en-US" b="0" dirty="0">
                <a:latin typeface="Poppins"/>
              </a:rPr>
              <a:t>, </a:t>
            </a:r>
            <a:r>
              <a:rPr lang="en-US" b="0" dirty="0" err="1">
                <a:latin typeface="Poppins"/>
              </a:rPr>
              <a:t>consectetur</a:t>
            </a:r>
            <a:r>
              <a:rPr lang="en-US" b="0" dirty="0">
                <a:latin typeface="Poppins"/>
              </a:rPr>
              <a:t> </a:t>
            </a:r>
            <a:r>
              <a:rPr lang="en-US" b="0" dirty="0" err="1">
                <a:latin typeface="Poppins"/>
              </a:rPr>
              <a:t>adipiscing</a:t>
            </a:r>
            <a:r>
              <a:rPr lang="en-US" b="0" dirty="0">
                <a:latin typeface="Poppins"/>
              </a:rPr>
              <a:t> </a:t>
            </a:r>
            <a:r>
              <a:rPr lang="en-US" b="0" dirty="0" err="1">
                <a:latin typeface="Poppins"/>
              </a:rPr>
              <a:t>elit</a:t>
            </a:r>
            <a:r>
              <a:rPr lang="en-US" b="0" dirty="0">
                <a:latin typeface="Poppins"/>
              </a:rPr>
              <a:t>, sed do </a:t>
            </a:r>
            <a:r>
              <a:rPr lang="en-US" b="0" dirty="0" err="1">
                <a:latin typeface="Poppins"/>
              </a:rPr>
              <a:t>eiusmod</a:t>
            </a:r>
            <a:endParaRPr lang="en-US" b="0" dirty="0">
              <a:latin typeface="Poppin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FF0DF30-02DD-4C14-9B94-B460B8D16C5B}"/>
              </a:ext>
            </a:extLst>
          </p:cNvPr>
          <p:cNvSpPr txBox="1"/>
          <p:nvPr/>
        </p:nvSpPr>
        <p:spPr>
          <a:xfrm>
            <a:off x="5195886" y="1948569"/>
            <a:ext cx="6451600" cy="307777"/>
          </a:xfrm>
          <a:prstGeom prst="rect">
            <a:avLst/>
          </a:prstGeom>
        </p:spPr>
        <p:txBody>
          <a:bodyPr vert="horz" wrap="square" lIns="0" tIns="45720" rIns="0" bIns="45720" rtlCol="0" anchor="ctr">
            <a:spAutoFit/>
          </a:bodyPr>
          <a:lstStyle>
            <a:defPPr>
              <a:defRPr lang="de-DE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021D44"/>
                </a:solidFill>
                <a:effectLst/>
                <a:uLnTx/>
                <a:uFillTx/>
              </a:defRPr>
            </a:lvl1pPr>
          </a:lstStyle>
          <a:p>
            <a:pPr algn="l"/>
            <a:r>
              <a:rPr lang="en-GB" b="0" dirty="0">
                <a:latin typeface="Poppins"/>
              </a:rPr>
              <a:t>Lorem ipsum </a:t>
            </a:r>
            <a:r>
              <a:rPr lang="en-GB" b="0" dirty="0" err="1">
                <a:latin typeface="Poppins"/>
              </a:rPr>
              <a:t>dolor</a:t>
            </a:r>
            <a:r>
              <a:rPr lang="en-GB" b="0" dirty="0">
                <a:latin typeface="Poppins"/>
              </a:rPr>
              <a:t> sit </a:t>
            </a:r>
            <a:r>
              <a:rPr lang="en-GB" b="0" dirty="0" err="1">
                <a:latin typeface="Poppins"/>
              </a:rPr>
              <a:t>amet</a:t>
            </a:r>
            <a:r>
              <a:rPr lang="en-GB" b="0" dirty="0">
                <a:latin typeface="Poppins"/>
              </a:rPr>
              <a:t>, </a:t>
            </a:r>
            <a:r>
              <a:rPr lang="en-GB" b="0" dirty="0" err="1">
                <a:latin typeface="Poppins"/>
              </a:rPr>
              <a:t>consectetur</a:t>
            </a:r>
            <a:r>
              <a:rPr lang="en-GB" b="0" dirty="0">
                <a:latin typeface="Poppins"/>
              </a:rPr>
              <a:t> </a:t>
            </a:r>
            <a:r>
              <a:rPr lang="en-GB" b="0" dirty="0" err="1">
                <a:latin typeface="Poppins"/>
              </a:rPr>
              <a:t>adipiscing</a:t>
            </a:r>
            <a:r>
              <a:rPr lang="en-GB" b="0" dirty="0">
                <a:latin typeface="Poppins"/>
              </a:rPr>
              <a:t> </a:t>
            </a:r>
            <a:r>
              <a:rPr lang="en-GB" b="0" dirty="0" err="1">
                <a:latin typeface="Poppins"/>
              </a:rPr>
              <a:t>elit</a:t>
            </a:r>
            <a:r>
              <a:rPr lang="en-GB" b="0" dirty="0">
                <a:latin typeface="Poppins"/>
              </a:rPr>
              <a:t>, </a:t>
            </a:r>
            <a:r>
              <a:rPr lang="en-GB" b="0" dirty="0" err="1">
                <a:latin typeface="Poppins"/>
              </a:rPr>
              <a:t>sed</a:t>
            </a:r>
            <a:r>
              <a:rPr lang="en-GB" b="0" dirty="0">
                <a:latin typeface="Poppins"/>
              </a:rPr>
              <a:t> do </a:t>
            </a:r>
            <a:r>
              <a:rPr lang="en-GB" b="0" dirty="0" err="1">
                <a:latin typeface="Poppins"/>
              </a:rPr>
              <a:t>eiusmod</a:t>
            </a:r>
            <a:endParaRPr lang="en-GB" b="0" dirty="0">
              <a:latin typeface="Poppins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F76318C-300E-404C-8D86-D8D0CF951D5D}"/>
              </a:ext>
            </a:extLst>
          </p:cNvPr>
          <p:cNvCxnSpPr>
            <a:cxnSpLocks/>
          </p:cNvCxnSpPr>
          <p:nvPr/>
        </p:nvCxnSpPr>
        <p:spPr>
          <a:xfrm>
            <a:off x="5152390" y="2882411"/>
            <a:ext cx="6596696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E7776CF-C009-4A57-A0C0-BB08B370A8B2}"/>
              </a:ext>
            </a:extLst>
          </p:cNvPr>
          <p:cNvCxnSpPr>
            <a:cxnSpLocks/>
          </p:cNvCxnSpPr>
          <p:nvPr/>
        </p:nvCxnSpPr>
        <p:spPr>
          <a:xfrm>
            <a:off x="5152390" y="4442317"/>
            <a:ext cx="6596696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B4A1C36E-CB88-44FD-850A-1977118EEF5C}"/>
              </a:ext>
            </a:extLst>
          </p:cNvPr>
          <p:cNvSpPr/>
          <p:nvPr/>
        </p:nvSpPr>
        <p:spPr>
          <a:xfrm>
            <a:off x="3892478" y="4791121"/>
            <a:ext cx="862296" cy="862296"/>
          </a:xfrm>
          <a:prstGeom prst="ellipse">
            <a:avLst/>
          </a:prstGeom>
          <a:gradFill>
            <a:gsLst>
              <a:gs pos="0">
                <a:srgbClr val="E8E8E8">
                  <a:lumMod val="89000"/>
                  <a:lumOff val="11000"/>
                </a:srgbClr>
              </a:gs>
              <a:gs pos="58000">
                <a:srgbClr val="FFFFFF">
                  <a:lumMod val="77000"/>
                  <a:lumOff val="23000"/>
                </a:srgbClr>
              </a:gs>
            </a:gsLst>
            <a:lin ang="0" scaled="1"/>
          </a:gradFill>
          <a:ln w="9525" cap="flat" cmpd="sng" algn="ctr">
            <a:gradFill flip="none" rotWithShape="1">
              <a:gsLst>
                <a:gs pos="41000">
                  <a:sysClr val="window" lastClr="FFFFFF"/>
                </a:gs>
                <a:gs pos="94000">
                  <a:srgbClr val="E6E6E6">
                    <a:lumMod val="86000"/>
                  </a:srgbClr>
                </a:gs>
              </a:gsLst>
              <a:lin ang="0" scaled="1"/>
              <a:tileRect/>
            </a:gradFill>
            <a:prstDash val="solid"/>
            <a:miter lim="800000"/>
          </a:ln>
          <a:effectLst>
            <a:outerShdw blurRad="165100" dist="139700" dir="3780000" sx="95000" sy="95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AE9EB9E-3F2E-4F9C-AE6C-F4370B06064E}"/>
              </a:ext>
            </a:extLst>
          </p:cNvPr>
          <p:cNvSpPr/>
          <p:nvPr/>
        </p:nvSpPr>
        <p:spPr>
          <a:xfrm>
            <a:off x="3892478" y="3231216"/>
            <a:ext cx="862296" cy="862296"/>
          </a:xfrm>
          <a:prstGeom prst="ellipse">
            <a:avLst/>
          </a:prstGeom>
          <a:gradFill>
            <a:gsLst>
              <a:gs pos="0">
                <a:srgbClr val="E8E8E8">
                  <a:lumMod val="89000"/>
                  <a:lumOff val="11000"/>
                </a:srgbClr>
              </a:gs>
              <a:gs pos="58000">
                <a:srgbClr val="FFFFFF">
                  <a:lumMod val="77000"/>
                  <a:lumOff val="23000"/>
                </a:srgbClr>
              </a:gs>
            </a:gsLst>
            <a:lin ang="0" scaled="1"/>
          </a:gradFill>
          <a:ln w="9525" cap="flat" cmpd="sng" algn="ctr">
            <a:gradFill flip="none" rotWithShape="1">
              <a:gsLst>
                <a:gs pos="41000">
                  <a:sysClr val="window" lastClr="FFFFFF"/>
                </a:gs>
                <a:gs pos="94000">
                  <a:srgbClr val="E6E6E6">
                    <a:lumMod val="86000"/>
                  </a:srgbClr>
                </a:gs>
              </a:gsLst>
              <a:lin ang="0" scaled="1"/>
              <a:tileRect/>
            </a:gradFill>
            <a:prstDash val="solid"/>
            <a:miter lim="800000"/>
          </a:ln>
          <a:effectLst>
            <a:outerShdw blurRad="165100" dist="139700" dir="3780000" sx="95000" sy="95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2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7336874-3A06-451C-8E87-62C4040BE886}"/>
              </a:ext>
            </a:extLst>
          </p:cNvPr>
          <p:cNvSpPr/>
          <p:nvPr/>
        </p:nvSpPr>
        <p:spPr>
          <a:xfrm>
            <a:off x="3892478" y="1671310"/>
            <a:ext cx="862296" cy="862296"/>
          </a:xfrm>
          <a:prstGeom prst="ellipse">
            <a:avLst/>
          </a:prstGeom>
          <a:gradFill>
            <a:gsLst>
              <a:gs pos="0">
                <a:srgbClr val="E8E8E8">
                  <a:lumMod val="89000"/>
                  <a:lumOff val="11000"/>
                </a:srgbClr>
              </a:gs>
              <a:gs pos="58000">
                <a:srgbClr val="FFFFFF">
                  <a:lumMod val="77000"/>
                  <a:lumOff val="23000"/>
                </a:srgbClr>
              </a:gs>
            </a:gsLst>
            <a:lin ang="0" scaled="1"/>
          </a:gradFill>
          <a:ln w="9525" cap="flat" cmpd="sng" algn="ctr">
            <a:gradFill flip="none" rotWithShape="1">
              <a:gsLst>
                <a:gs pos="41000">
                  <a:sysClr val="window" lastClr="FFFFFF"/>
                </a:gs>
                <a:gs pos="94000">
                  <a:srgbClr val="E6E6E6">
                    <a:lumMod val="86000"/>
                  </a:srgbClr>
                </a:gs>
              </a:gsLst>
              <a:lin ang="0" scaled="1"/>
              <a:tileRect/>
            </a:gradFill>
            <a:prstDash val="solid"/>
            <a:miter lim="800000"/>
          </a:ln>
          <a:effectLst>
            <a:outerShdw blurRad="165100" dist="139700" dir="3780000" sx="95000" sy="95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956392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D11C9"/>
      </a:accent1>
      <a:accent2>
        <a:srgbClr val="F93F05"/>
      </a:accent2>
      <a:accent3>
        <a:srgbClr val="1DF78F"/>
      </a:accent3>
      <a:accent4>
        <a:srgbClr val="F25082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1269</TotalTime>
  <Words>48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 Light</vt:lpstr>
      <vt:lpstr>Poppins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Shyam</cp:lastModifiedBy>
  <cp:revision>57</cp:revision>
  <dcterms:created xsi:type="dcterms:W3CDTF">2022-10-20T01:52:07Z</dcterms:created>
  <dcterms:modified xsi:type="dcterms:W3CDTF">2023-01-02T11:15:02Z</dcterms:modified>
</cp:coreProperties>
</file>