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oboto" panose="02000000000000000000" pitchFamily="2" charset="0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21C2349B-25C3-45A9-B3B9-C182D3A05E78}"/>
              </a:ext>
            </a:extLst>
          </p:cNvPr>
          <p:cNvSpPr/>
          <p:nvPr/>
        </p:nvSpPr>
        <p:spPr>
          <a:xfrm>
            <a:off x="0" y="1376363"/>
            <a:ext cx="3737988" cy="3880136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PHOTO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ED2E02A-A430-467D-83B6-F6B4FB997BEB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4B8686E-31AE-4354-9844-12F51753039E}"/>
              </a:ext>
            </a:extLst>
          </p:cNvPr>
          <p:cNvGrpSpPr/>
          <p:nvPr/>
        </p:nvGrpSpPr>
        <p:grpSpPr>
          <a:xfrm>
            <a:off x="7388598" y="4408272"/>
            <a:ext cx="578798" cy="1033256"/>
            <a:chOff x="7388598" y="4524264"/>
            <a:chExt cx="578798" cy="1488820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FC411D7-54BF-46A9-B6F7-77028D2E72EA}"/>
                </a:ext>
              </a:extLst>
            </p:cNvPr>
            <p:cNvSpPr/>
            <p:nvPr/>
          </p:nvSpPr>
          <p:spPr>
            <a:xfrm>
              <a:off x="7577429" y="4524264"/>
              <a:ext cx="389967" cy="1488820"/>
            </a:xfrm>
            <a:prstGeom prst="ellipse">
              <a:avLst/>
            </a:prstGeom>
            <a:solidFill>
              <a:srgbClr val="000000">
                <a:alpha val="68000"/>
              </a:srgbClr>
            </a:soli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81" name="Text Placeholder 1">
              <a:extLst>
                <a:ext uri="{FF2B5EF4-FFF2-40B4-BE49-F238E27FC236}">
                  <a16:creationId xmlns:a16="http://schemas.microsoft.com/office/drawing/2014/main" id="{5EA8C96C-2111-405E-919E-F4F864B0C84A}"/>
                </a:ext>
              </a:extLst>
            </p:cNvPr>
            <p:cNvSpPr txBox="1">
              <a:spLocks/>
            </p:cNvSpPr>
            <p:nvPr/>
          </p:nvSpPr>
          <p:spPr>
            <a:xfrm>
              <a:off x="7388598" y="4586192"/>
              <a:ext cx="456976" cy="1350901"/>
            </a:xfrm>
            <a:prstGeom prst="rect">
              <a:avLst/>
            </a:prstGeom>
            <a:solidFill>
              <a:sysClr val="window" lastClr="FFFFFF"/>
            </a:solidFill>
            <a:ln w="3175">
              <a:noFill/>
            </a:ln>
          </p:spPr>
          <p:txBody>
            <a:bodyPr wrap="square" lIns="91440" tIns="91440" rIns="91440" bIns="91440" anchor="ctr">
              <a:noAutofit/>
            </a:bodyPr>
            <a:lstStyle>
              <a:lvl1pPr marL="285750" indent="-28575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545F"/>
                </a:buClr>
                <a:buFont typeface="Wingdings" panose="05000000000000000000" pitchFamily="2" charset="2"/>
                <a:buChar char="§"/>
                <a:defRPr sz="1600">
                  <a:solidFill>
                    <a:srgbClr val="063161"/>
                  </a:solidFill>
                  <a:latin typeface="Georgia" panose="02040502050405020303" pitchFamily="18" charset="0"/>
                  <a:ea typeface="+mn-ea"/>
                  <a:cs typeface="+mn-cs"/>
                </a:defRPr>
              </a:lvl1pPr>
              <a:lvl2pPr marL="742950" indent="-285750">
                <a:spcBef>
                  <a:spcPts val="600"/>
                </a:spcBef>
                <a:spcAft>
                  <a:spcPts val="600"/>
                </a:spcAft>
                <a:buClr>
                  <a:srgbClr val="EA3946"/>
                </a:buClr>
                <a:buFont typeface="Arial" panose="020B0604020202020204" pitchFamily="34" charset="0"/>
                <a:buChar char="•"/>
                <a:defRPr sz="16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2pPr>
              <a:lvl3pPr marL="1200150" indent="-285750">
                <a:spcBef>
                  <a:spcPts val="600"/>
                </a:spcBef>
                <a:spcAft>
                  <a:spcPts val="600"/>
                </a:spcAft>
                <a:buClr>
                  <a:srgbClr val="C00000"/>
                </a:buClr>
                <a:buFont typeface="Georgia" panose="02040502050405020303" pitchFamily="18" charset="0"/>
                <a:buChar char="─"/>
                <a:defRPr sz="12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None/>
                <a:defRPr/>
              </a:pPr>
              <a:endParaRPr lang="en-US" sz="1200" b="1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7ECFBD19-ECA1-44C7-A2A3-33D9ED64C437}"/>
              </a:ext>
            </a:extLst>
          </p:cNvPr>
          <p:cNvSpPr txBox="1"/>
          <p:nvPr/>
        </p:nvSpPr>
        <p:spPr>
          <a:xfrm>
            <a:off x="442799" y="5368259"/>
            <a:ext cx="11304000" cy="36036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79000">
                <a:schemeClr val="accent2"/>
              </a:gs>
            </a:gsLst>
            <a:lin ang="0" scaled="1"/>
            <a:tileRect/>
          </a:gra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C5A21CF-0F7D-4352-B9FB-300AB9E50825}"/>
              </a:ext>
            </a:extLst>
          </p:cNvPr>
          <p:cNvSpPr/>
          <p:nvPr/>
        </p:nvSpPr>
        <p:spPr>
          <a:xfrm rot="5400000">
            <a:off x="5016985" y="2075051"/>
            <a:ext cx="389967" cy="2501459"/>
          </a:xfrm>
          <a:prstGeom prst="ellipse">
            <a:avLst/>
          </a:prstGeom>
          <a:solidFill>
            <a:srgbClr val="000000">
              <a:alpha val="68000"/>
            </a:srgbClr>
          </a:solidFill>
          <a:ln w="25400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5" name="Text Placeholder 1">
            <a:extLst>
              <a:ext uri="{FF2B5EF4-FFF2-40B4-BE49-F238E27FC236}">
                <a16:creationId xmlns:a16="http://schemas.microsoft.com/office/drawing/2014/main" id="{0C9AB811-FA93-43CF-B3C0-75F76D7655C8}"/>
              </a:ext>
            </a:extLst>
          </p:cNvPr>
          <p:cNvSpPr txBox="1">
            <a:spLocks/>
          </p:cNvSpPr>
          <p:nvPr/>
        </p:nvSpPr>
        <p:spPr>
          <a:xfrm rot="5400000">
            <a:off x="4995296" y="2035588"/>
            <a:ext cx="456976" cy="2269733"/>
          </a:xfrm>
          <a:prstGeom prst="rect">
            <a:avLst/>
          </a:prstGeom>
          <a:solidFill>
            <a:sysClr val="window" lastClr="FFFFFF"/>
          </a:solidFill>
          <a:ln w="3175">
            <a:noFill/>
          </a:ln>
        </p:spPr>
        <p:txBody>
          <a:bodyPr wrap="square" lIns="91440" tIns="91440" rIns="91440" bIns="91440" anchor="ctr">
            <a:no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45F"/>
              </a:buClr>
              <a:buFont typeface="Wingdings" panose="05000000000000000000" pitchFamily="2" charset="2"/>
              <a:buChar char="§"/>
              <a:defRPr sz="1600">
                <a:solidFill>
                  <a:srgbClr val="06316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>
              <a:spcBef>
                <a:spcPts val="600"/>
              </a:spcBef>
              <a:spcAft>
                <a:spcPts val="600"/>
              </a:spcAft>
              <a:buClr>
                <a:srgbClr val="EA3946"/>
              </a:buClr>
              <a:buFont typeface="Arial" panose="020B0604020202020204" pitchFamily="34" charset="0"/>
              <a:buChar char="•"/>
              <a:defRPr sz="1600">
                <a:solidFill>
                  <a:srgbClr val="063161"/>
                </a:solidFill>
                <a:latin typeface="+mn-lt"/>
                <a:ea typeface="+mn-ea"/>
                <a:cs typeface="+mn-cs"/>
              </a:defRPr>
            </a:lvl2pPr>
            <a:lvl3pPr marL="1200150" indent="-28575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Georgia" panose="02040502050405020303" pitchFamily="18" charset="0"/>
              <a:buChar char="─"/>
              <a:defRPr sz="1200">
                <a:solidFill>
                  <a:srgbClr val="063161"/>
                </a:solidFill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None/>
              <a:defRPr/>
            </a:pPr>
            <a:endParaRPr lang="en-US" sz="1200" b="1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C5D0497-AD5B-4D55-A5E0-10DEA20F8307}"/>
              </a:ext>
            </a:extLst>
          </p:cNvPr>
          <p:cNvGrpSpPr/>
          <p:nvPr/>
        </p:nvGrpSpPr>
        <p:grpSpPr>
          <a:xfrm>
            <a:off x="9067100" y="2941966"/>
            <a:ext cx="2501459" cy="578797"/>
            <a:chOff x="8700611" y="3566560"/>
            <a:chExt cx="2501459" cy="578797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F322948-201A-4922-A889-CE9DF40D2F69}"/>
                </a:ext>
              </a:extLst>
            </p:cNvPr>
            <p:cNvSpPr/>
            <p:nvPr/>
          </p:nvSpPr>
          <p:spPr>
            <a:xfrm rot="5400000">
              <a:off x="9756357" y="2699644"/>
              <a:ext cx="389967" cy="2501459"/>
            </a:xfrm>
            <a:prstGeom prst="ellipse">
              <a:avLst/>
            </a:prstGeom>
            <a:solidFill>
              <a:srgbClr val="000000">
                <a:alpha val="68000"/>
              </a:srgbClr>
            </a:soli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88" name="Text Placeholder 1">
              <a:extLst>
                <a:ext uri="{FF2B5EF4-FFF2-40B4-BE49-F238E27FC236}">
                  <a16:creationId xmlns:a16="http://schemas.microsoft.com/office/drawing/2014/main" id="{123C103C-889E-4E98-A6F7-ACECC29DFE99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9734668" y="2660181"/>
              <a:ext cx="456976" cy="2269733"/>
            </a:xfrm>
            <a:prstGeom prst="rect">
              <a:avLst/>
            </a:prstGeom>
            <a:solidFill>
              <a:sysClr val="window" lastClr="FFFFFF"/>
            </a:solidFill>
            <a:ln w="3175">
              <a:noFill/>
            </a:ln>
          </p:spPr>
          <p:txBody>
            <a:bodyPr wrap="square" lIns="91440" tIns="91440" rIns="91440" bIns="91440" anchor="ctr">
              <a:noAutofit/>
            </a:bodyPr>
            <a:lstStyle>
              <a:lvl1pPr marL="285750" indent="-28575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545F"/>
                </a:buClr>
                <a:buFont typeface="Wingdings" panose="05000000000000000000" pitchFamily="2" charset="2"/>
                <a:buChar char="§"/>
                <a:defRPr sz="1600">
                  <a:solidFill>
                    <a:srgbClr val="063161"/>
                  </a:solidFill>
                  <a:latin typeface="Georgia" panose="02040502050405020303" pitchFamily="18" charset="0"/>
                  <a:ea typeface="+mn-ea"/>
                  <a:cs typeface="+mn-cs"/>
                </a:defRPr>
              </a:lvl1pPr>
              <a:lvl2pPr marL="742950" indent="-285750">
                <a:spcBef>
                  <a:spcPts val="600"/>
                </a:spcBef>
                <a:spcAft>
                  <a:spcPts val="600"/>
                </a:spcAft>
                <a:buClr>
                  <a:srgbClr val="EA3946"/>
                </a:buClr>
                <a:buFont typeface="Arial" panose="020B0604020202020204" pitchFamily="34" charset="0"/>
                <a:buChar char="•"/>
                <a:defRPr sz="16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2pPr>
              <a:lvl3pPr marL="1200150" indent="-285750">
                <a:spcBef>
                  <a:spcPts val="600"/>
                </a:spcBef>
                <a:spcAft>
                  <a:spcPts val="600"/>
                </a:spcAft>
                <a:buClr>
                  <a:srgbClr val="C00000"/>
                </a:buClr>
                <a:buFont typeface="Georgia" panose="02040502050405020303" pitchFamily="18" charset="0"/>
                <a:buChar char="─"/>
                <a:defRPr sz="12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None/>
                <a:defRPr/>
              </a:pPr>
              <a:endParaRPr lang="en-US" sz="1200" b="1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89" name="Text Placeholder 1">
            <a:extLst>
              <a:ext uri="{FF2B5EF4-FFF2-40B4-BE49-F238E27FC236}">
                <a16:creationId xmlns:a16="http://schemas.microsoft.com/office/drawing/2014/main" id="{1D39CD94-5872-4BBE-A8D0-674BAC0D9FF0}"/>
              </a:ext>
            </a:extLst>
          </p:cNvPr>
          <p:cNvSpPr txBox="1">
            <a:spLocks/>
          </p:cNvSpPr>
          <p:nvPr/>
        </p:nvSpPr>
        <p:spPr>
          <a:xfrm>
            <a:off x="7388598" y="1295317"/>
            <a:ext cx="456976" cy="1199866"/>
          </a:xfrm>
          <a:prstGeom prst="rect">
            <a:avLst/>
          </a:prstGeom>
          <a:solidFill>
            <a:sysClr val="window" lastClr="FFFFFF"/>
          </a:solidFill>
          <a:ln w="3175">
            <a:noFill/>
          </a:ln>
        </p:spPr>
        <p:txBody>
          <a:bodyPr wrap="square" lIns="91440" tIns="91440" rIns="91440" bIns="91440" anchor="ctr">
            <a:no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45F"/>
              </a:buClr>
              <a:buFont typeface="Wingdings" panose="05000000000000000000" pitchFamily="2" charset="2"/>
              <a:buChar char="§"/>
              <a:defRPr sz="1600">
                <a:solidFill>
                  <a:srgbClr val="06316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>
              <a:spcBef>
                <a:spcPts val="600"/>
              </a:spcBef>
              <a:spcAft>
                <a:spcPts val="600"/>
              </a:spcAft>
              <a:buClr>
                <a:srgbClr val="EA3946"/>
              </a:buClr>
              <a:buFont typeface="Arial" panose="020B0604020202020204" pitchFamily="34" charset="0"/>
              <a:buChar char="•"/>
              <a:defRPr sz="1600">
                <a:solidFill>
                  <a:srgbClr val="063161"/>
                </a:solidFill>
                <a:latin typeface="+mn-lt"/>
                <a:ea typeface="+mn-ea"/>
                <a:cs typeface="+mn-cs"/>
              </a:defRPr>
            </a:lvl2pPr>
            <a:lvl3pPr marL="1200150" indent="-28575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Georgia" panose="02040502050405020303" pitchFamily="18" charset="0"/>
              <a:buChar char="─"/>
              <a:defRPr sz="1200">
                <a:solidFill>
                  <a:srgbClr val="063161"/>
                </a:solidFill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None/>
              <a:defRPr/>
            </a:pPr>
            <a:endParaRPr lang="en-US" sz="1200" b="1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E01CD38-3A39-4A3E-93AB-80291FEF0509}"/>
              </a:ext>
            </a:extLst>
          </p:cNvPr>
          <p:cNvSpPr/>
          <p:nvPr/>
        </p:nvSpPr>
        <p:spPr>
          <a:xfrm>
            <a:off x="6735837" y="2355472"/>
            <a:ext cx="2221770" cy="2221770"/>
          </a:xfrm>
          <a:prstGeom prst="ellipse">
            <a:avLst/>
          </a:prstGeom>
          <a:solidFill>
            <a:srgbClr val="000000"/>
          </a:solidFill>
          <a:ln w="3175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4AF09A3-3ECD-45A7-8B79-943A51F3F38D}"/>
              </a:ext>
            </a:extLst>
          </p:cNvPr>
          <p:cNvSpPr/>
          <p:nvPr/>
        </p:nvSpPr>
        <p:spPr>
          <a:xfrm>
            <a:off x="6934133" y="2553768"/>
            <a:ext cx="1825179" cy="1825177"/>
          </a:xfrm>
          <a:prstGeom prst="ellipse">
            <a:avLst/>
          </a:prstGeom>
          <a:solidFill>
            <a:sysClr val="window" lastClr="FFFFFF"/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E0B68EE-67DA-403A-AD18-1E840F1B75AA}"/>
              </a:ext>
            </a:extLst>
          </p:cNvPr>
          <p:cNvSpPr/>
          <p:nvPr/>
        </p:nvSpPr>
        <p:spPr>
          <a:xfrm>
            <a:off x="7015947" y="2636730"/>
            <a:ext cx="1659254" cy="1659252"/>
          </a:xfrm>
          <a:prstGeom prst="ellipse">
            <a:avLst/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0056E7-0569-40E1-BDD8-F8371D22D4C8}"/>
              </a:ext>
            </a:extLst>
          </p:cNvPr>
          <p:cNvSpPr txBox="1"/>
          <p:nvPr/>
        </p:nvSpPr>
        <p:spPr>
          <a:xfrm>
            <a:off x="8783826" y="1484084"/>
            <a:ext cx="1061188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400" b="1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49C9B05-E188-4E92-B11C-73586AA2D3FA}"/>
              </a:ext>
            </a:extLst>
          </p:cNvPr>
          <p:cNvSpPr txBox="1"/>
          <p:nvPr/>
        </p:nvSpPr>
        <p:spPr>
          <a:xfrm>
            <a:off x="8783826" y="1854610"/>
            <a:ext cx="305571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600"/>
              </a:spcAft>
              <a:buClr>
                <a:srgbClr val="FF555F"/>
              </a:buClr>
              <a:defRPr/>
            </a:pP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endParaRPr lang="en-US" sz="1200" kern="0" dirty="0">
              <a:solidFill>
                <a:srgbClr val="021D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98EC8F7-DB61-4B5D-889F-25D10DE097B5}"/>
              </a:ext>
            </a:extLst>
          </p:cNvPr>
          <p:cNvCxnSpPr>
            <a:cxnSpLocks/>
          </p:cNvCxnSpPr>
          <p:nvPr/>
        </p:nvCxnSpPr>
        <p:spPr>
          <a:xfrm>
            <a:off x="8783826" y="1778667"/>
            <a:ext cx="2916000" cy="0"/>
          </a:xfrm>
          <a:prstGeom prst="line">
            <a:avLst/>
          </a:prstGeom>
          <a:noFill/>
          <a:ln w="9525" cap="flat" cmpd="sng" algn="ctr">
            <a:solidFill>
              <a:srgbClr val="073262"/>
            </a:solidFill>
            <a:prstDash val="solid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18E20172-DAB2-45B9-9753-BED04CC59EA5}"/>
              </a:ext>
            </a:extLst>
          </p:cNvPr>
          <p:cNvSpPr txBox="1"/>
          <p:nvPr/>
        </p:nvSpPr>
        <p:spPr>
          <a:xfrm>
            <a:off x="8899243" y="4111247"/>
            <a:ext cx="1061188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400" b="1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C2F8B81-F0AC-44D8-B557-90BC7D1EAACF}"/>
              </a:ext>
            </a:extLst>
          </p:cNvPr>
          <p:cNvSpPr txBox="1"/>
          <p:nvPr/>
        </p:nvSpPr>
        <p:spPr>
          <a:xfrm>
            <a:off x="8783826" y="4490052"/>
            <a:ext cx="29798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600"/>
              </a:spcAft>
              <a:buClr>
                <a:srgbClr val="FF555F"/>
              </a:buClr>
              <a:defRPr/>
            </a:pP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endParaRPr lang="en-US" sz="1200" kern="0" dirty="0">
              <a:solidFill>
                <a:srgbClr val="021D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ED09C4B-FD1E-46E4-B3FE-E48A86F3EC8A}"/>
              </a:ext>
            </a:extLst>
          </p:cNvPr>
          <p:cNvCxnSpPr>
            <a:cxnSpLocks/>
          </p:cNvCxnSpPr>
          <p:nvPr/>
        </p:nvCxnSpPr>
        <p:spPr>
          <a:xfrm>
            <a:off x="8783826" y="4427223"/>
            <a:ext cx="2916000" cy="0"/>
          </a:xfrm>
          <a:prstGeom prst="line">
            <a:avLst/>
          </a:prstGeom>
          <a:noFill/>
          <a:ln w="9525" cap="flat" cmpd="sng" algn="ctr">
            <a:solidFill>
              <a:srgbClr val="073262"/>
            </a:solidFill>
            <a:prstDash val="solid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58A3695D-5C87-470E-97BF-D53E4A9E32EB}"/>
              </a:ext>
            </a:extLst>
          </p:cNvPr>
          <p:cNvSpPr txBox="1"/>
          <p:nvPr/>
        </p:nvSpPr>
        <p:spPr>
          <a:xfrm>
            <a:off x="3976515" y="1484084"/>
            <a:ext cx="1061188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400" b="1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727C882-E843-4F18-AB19-F172C86BB335}"/>
              </a:ext>
            </a:extLst>
          </p:cNvPr>
          <p:cNvSpPr txBox="1"/>
          <p:nvPr/>
        </p:nvSpPr>
        <p:spPr>
          <a:xfrm>
            <a:off x="3976516" y="1823832"/>
            <a:ext cx="33488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600"/>
              </a:spcAft>
              <a:buClr>
                <a:srgbClr val="FF555F"/>
              </a:buClr>
              <a:defRPr/>
            </a:pP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endParaRPr lang="en-US" sz="1200" kern="0" dirty="0">
              <a:solidFill>
                <a:srgbClr val="021D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0F95A6E-4FE5-4E9D-93E5-0963C3901B06}"/>
              </a:ext>
            </a:extLst>
          </p:cNvPr>
          <p:cNvCxnSpPr>
            <a:cxnSpLocks/>
          </p:cNvCxnSpPr>
          <p:nvPr/>
        </p:nvCxnSpPr>
        <p:spPr>
          <a:xfrm>
            <a:off x="3976516" y="1778667"/>
            <a:ext cx="2916000" cy="0"/>
          </a:xfrm>
          <a:prstGeom prst="line">
            <a:avLst/>
          </a:prstGeom>
          <a:noFill/>
          <a:ln w="9525" cap="flat" cmpd="sng" algn="ctr">
            <a:solidFill>
              <a:srgbClr val="073262"/>
            </a:solidFill>
            <a:prstDash val="solid"/>
          </a:ln>
          <a:effectLst/>
        </p:spPr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D503AAB1-F0B5-425F-BFFD-600714C584CB}"/>
              </a:ext>
            </a:extLst>
          </p:cNvPr>
          <p:cNvSpPr txBox="1"/>
          <p:nvPr/>
        </p:nvSpPr>
        <p:spPr>
          <a:xfrm>
            <a:off x="3976516" y="4111247"/>
            <a:ext cx="1061188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buClr>
                <a:srgbClr val="FF555F"/>
              </a:buClr>
              <a:defRPr/>
            </a:pPr>
            <a:r>
              <a:rPr lang="en-US" sz="1400" b="1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02672D4-68BA-4845-ACF9-3234C35D58A5}"/>
              </a:ext>
            </a:extLst>
          </p:cNvPr>
          <p:cNvSpPr txBox="1"/>
          <p:nvPr/>
        </p:nvSpPr>
        <p:spPr>
          <a:xfrm>
            <a:off x="3976516" y="4515154"/>
            <a:ext cx="340813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600"/>
              </a:spcAft>
              <a:buClr>
                <a:srgbClr val="FF555F"/>
              </a:buClr>
              <a:defRPr/>
            </a:pP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kern="0" dirty="0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kern="0" dirty="0" err="1">
                <a:solidFill>
                  <a:srgbClr val="021D4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endParaRPr lang="en-US" sz="1200" kern="0" dirty="0">
              <a:solidFill>
                <a:srgbClr val="021D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A276FCE-9D24-4D95-9F6F-D1F9B9463F19}"/>
              </a:ext>
            </a:extLst>
          </p:cNvPr>
          <p:cNvCxnSpPr>
            <a:cxnSpLocks/>
          </p:cNvCxnSpPr>
          <p:nvPr/>
        </p:nvCxnSpPr>
        <p:spPr>
          <a:xfrm>
            <a:off x="3976516" y="4406399"/>
            <a:ext cx="2916000" cy="0"/>
          </a:xfrm>
          <a:prstGeom prst="line">
            <a:avLst/>
          </a:prstGeom>
          <a:noFill/>
          <a:ln w="9525" cap="flat" cmpd="sng" algn="ctr">
            <a:solidFill>
              <a:srgbClr val="073262"/>
            </a:solidFill>
            <a:prstDash val="solid"/>
          </a:ln>
          <a:effectLst/>
        </p:spPr>
      </p:cxn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9E8336E-5247-4837-BC9F-04DF20462A88}"/>
              </a:ext>
            </a:extLst>
          </p:cNvPr>
          <p:cNvGrpSpPr/>
          <p:nvPr/>
        </p:nvGrpSpPr>
        <p:grpSpPr>
          <a:xfrm>
            <a:off x="7388598" y="1421364"/>
            <a:ext cx="578798" cy="1033256"/>
            <a:chOff x="7388598" y="4524264"/>
            <a:chExt cx="578798" cy="1488820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A9EFC1A-23D1-42D7-9762-648F2F181F66}"/>
                </a:ext>
              </a:extLst>
            </p:cNvPr>
            <p:cNvSpPr/>
            <p:nvPr/>
          </p:nvSpPr>
          <p:spPr>
            <a:xfrm>
              <a:off x="7577429" y="4524264"/>
              <a:ext cx="389967" cy="1488820"/>
            </a:xfrm>
            <a:prstGeom prst="ellipse">
              <a:avLst/>
            </a:prstGeom>
            <a:solidFill>
              <a:srgbClr val="000000">
                <a:alpha val="68000"/>
              </a:srgbClr>
            </a:soli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2" name="Text Placeholder 1">
              <a:extLst>
                <a:ext uri="{FF2B5EF4-FFF2-40B4-BE49-F238E27FC236}">
                  <a16:creationId xmlns:a16="http://schemas.microsoft.com/office/drawing/2014/main" id="{7314B379-8BF1-46A0-B0C8-61556041B17F}"/>
                </a:ext>
              </a:extLst>
            </p:cNvPr>
            <p:cNvSpPr txBox="1">
              <a:spLocks/>
            </p:cNvSpPr>
            <p:nvPr/>
          </p:nvSpPr>
          <p:spPr>
            <a:xfrm>
              <a:off x="7388598" y="4586192"/>
              <a:ext cx="456976" cy="1350901"/>
            </a:xfrm>
            <a:prstGeom prst="rect">
              <a:avLst/>
            </a:prstGeom>
            <a:solidFill>
              <a:sysClr val="window" lastClr="FFFFFF"/>
            </a:solidFill>
            <a:ln w="3175">
              <a:noFill/>
            </a:ln>
          </p:spPr>
          <p:txBody>
            <a:bodyPr wrap="square" lIns="91440" tIns="91440" rIns="91440" bIns="91440" anchor="ctr">
              <a:noAutofit/>
            </a:bodyPr>
            <a:lstStyle>
              <a:lvl1pPr marL="285750" indent="-28575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545F"/>
                </a:buClr>
                <a:buFont typeface="Wingdings" panose="05000000000000000000" pitchFamily="2" charset="2"/>
                <a:buChar char="§"/>
                <a:defRPr sz="1600">
                  <a:solidFill>
                    <a:srgbClr val="063161"/>
                  </a:solidFill>
                  <a:latin typeface="Georgia" panose="02040502050405020303" pitchFamily="18" charset="0"/>
                  <a:ea typeface="+mn-ea"/>
                  <a:cs typeface="+mn-cs"/>
                </a:defRPr>
              </a:lvl1pPr>
              <a:lvl2pPr marL="742950" indent="-285750">
                <a:spcBef>
                  <a:spcPts val="600"/>
                </a:spcBef>
                <a:spcAft>
                  <a:spcPts val="600"/>
                </a:spcAft>
                <a:buClr>
                  <a:srgbClr val="EA3946"/>
                </a:buClr>
                <a:buFont typeface="Arial" panose="020B0604020202020204" pitchFamily="34" charset="0"/>
                <a:buChar char="•"/>
                <a:defRPr sz="16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2pPr>
              <a:lvl3pPr marL="1200150" indent="-285750">
                <a:spcBef>
                  <a:spcPts val="600"/>
                </a:spcBef>
                <a:spcAft>
                  <a:spcPts val="600"/>
                </a:spcAft>
                <a:buClr>
                  <a:srgbClr val="C00000"/>
                </a:buClr>
                <a:buFont typeface="Georgia" panose="02040502050405020303" pitchFamily="18" charset="0"/>
                <a:buChar char="─"/>
                <a:defRPr sz="1200">
                  <a:solidFill>
                    <a:srgbClr val="063161"/>
                  </a:solidFill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None/>
                <a:defRPr/>
              </a:pPr>
              <a:endParaRPr lang="en-US" sz="1200" b="1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8565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68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Roboto</vt:lpstr>
      <vt:lpstr>Wingdings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58</cp:revision>
  <dcterms:created xsi:type="dcterms:W3CDTF">2022-10-20T01:52:07Z</dcterms:created>
  <dcterms:modified xsi:type="dcterms:W3CDTF">2023-01-02T11:15:22Z</dcterms:modified>
</cp:coreProperties>
</file>