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9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Segoe UI" panose="020B0502040204020203" pitchFamily="34" charset="0"/>
      <p:regular r:id="rId9"/>
      <p:bold r:id="rId10"/>
      <p:italic r:id="rId11"/>
      <p:boldItalic r:id="rId12"/>
    </p:embeddedFont>
    <p:embeddedFont>
      <p:font typeface="Verdana" panose="020B060403050404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10" Type="http://schemas.openxmlformats.org/officeDocument/2006/relationships/font" Target="fonts/font8.fntdata"/><Relationship Id="rId19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505620BB-F332-4976-BE73-DFC0A60253B5}"/>
              </a:ext>
            </a:extLst>
          </p:cNvPr>
          <p:cNvSpPr txBox="1">
            <a:spLocks/>
          </p:cNvSpPr>
          <p:nvPr/>
        </p:nvSpPr>
        <p:spPr>
          <a:xfrm>
            <a:off x="419100" y="2019641"/>
            <a:ext cx="3412120" cy="1200329"/>
          </a:xfrm>
          <a:prstGeom prst="rect">
            <a:avLst/>
          </a:prstGeom>
        </p:spPr>
        <p:txBody>
          <a:bodyPr wrap="square" lIns="0" rIns="0" anchor="t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>
                <a:tab pos="1200150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dolore magna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Ut Lorem ipsum dolor sit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dolore magna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Ut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CFA8AB-17A9-4613-808D-087537DF8E66}"/>
              </a:ext>
            </a:extLst>
          </p:cNvPr>
          <p:cNvSpPr/>
          <p:nvPr/>
        </p:nvSpPr>
        <p:spPr>
          <a:xfrm>
            <a:off x="8881453" y="788861"/>
            <a:ext cx="265051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400" b="1" dirty="0">
                <a:solidFill>
                  <a:srgbClr val="DF000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</a:t>
            </a:r>
            <a:endParaRPr lang="en-US" sz="1400" dirty="0">
              <a:solidFill>
                <a:srgbClr val="DF000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5096FB6-59B7-49FD-8B90-47321608CCC9}"/>
              </a:ext>
            </a:extLst>
          </p:cNvPr>
          <p:cNvSpPr/>
          <p:nvPr/>
        </p:nvSpPr>
        <p:spPr>
          <a:xfrm>
            <a:off x="8881453" y="1133490"/>
            <a:ext cx="2896107" cy="707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71450" indent="-171450">
              <a:spcAft>
                <a:spcPts val="600"/>
              </a:spcAft>
              <a:buClr>
                <a:srgbClr val="DF0007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171450" indent="-171450">
              <a:spcAft>
                <a:spcPts val="600"/>
              </a:spcAft>
              <a:buClr>
                <a:srgbClr val="DF0007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171450" indent="-171450">
              <a:spcAft>
                <a:spcPts val="600"/>
              </a:spcAft>
              <a:buClr>
                <a:srgbClr val="DF0007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F3574582-E547-431F-B392-E045AFF30A5A}"/>
              </a:ext>
            </a:extLst>
          </p:cNvPr>
          <p:cNvSpPr txBox="1">
            <a:spLocks/>
          </p:cNvSpPr>
          <p:nvPr/>
        </p:nvSpPr>
        <p:spPr>
          <a:xfrm>
            <a:off x="422276" y="420688"/>
            <a:ext cx="2991484" cy="533400"/>
          </a:xfrm>
          <a:prstGeom prst="rect">
            <a:avLst/>
          </a:prstGeom>
          <a:ln w="3175">
            <a:noFill/>
          </a:ln>
        </p:spPr>
        <p:txBody>
          <a:bodyPr lIns="0" r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b="0" i="0" kern="1200">
                <a:solidFill>
                  <a:schemeClr val="accent1"/>
                </a:solidFill>
                <a:latin typeface="+mj-lt"/>
                <a:ea typeface="Microsoft YaHei" panose="020B0503020204020204" pitchFamily="34" charset="-122"/>
                <a:cs typeface="Microsoft GothicNeo Light" panose="020B0300000101010101" pitchFamily="34" charset="-12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3200" b="1" i="0" u="none" strike="noStrike" kern="1200" cap="none" spc="0" normalizeH="0" baseline="0" noProof="0" dirty="0">
                <a:ln>
                  <a:noFill/>
                </a:ln>
                <a:solidFill>
                  <a:srgbClr val="DF0007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Lorem ipsum dolor sit amet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6DCB43C-78E4-4417-B714-5AC6EA42CB70}"/>
              </a:ext>
            </a:extLst>
          </p:cNvPr>
          <p:cNvCxnSpPr/>
          <p:nvPr/>
        </p:nvCxnSpPr>
        <p:spPr>
          <a:xfrm>
            <a:off x="8881454" y="2625050"/>
            <a:ext cx="2793382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33C712D8-FC3C-44DF-A0FC-DD81BA7CECFC}"/>
              </a:ext>
            </a:extLst>
          </p:cNvPr>
          <p:cNvSpPr/>
          <p:nvPr/>
        </p:nvSpPr>
        <p:spPr>
          <a:xfrm>
            <a:off x="8881454" y="2916121"/>
            <a:ext cx="265051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400" b="1" dirty="0">
                <a:solidFill>
                  <a:srgbClr val="DF000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</a:t>
            </a:r>
            <a:endParaRPr lang="en-US" sz="1400" dirty="0">
              <a:solidFill>
                <a:srgbClr val="DF000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A52748D-2EC9-4125-8E3D-C16857AD6081}"/>
              </a:ext>
            </a:extLst>
          </p:cNvPr>
          <p:cNvSpPr/>
          <p:nvPr/>
        </p:nvSpPr>
        <p:spPr>
          <a:xfrm>
            <a:off x="8881453" y="3260750"/>
            <a:ext cx="2953981" cy="707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71450" indent="-171450">
              <a:spcAft>
                <a:spcPts val="600"/>
              </a:spcAft>
              <a:buClr>
                <a:srgbClr val="DF0007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171450" indent="-171450">
              <a:spcAft>
                <a:spcPts val="600"/>
              </a:spcAft>
              <a:buClr>
                <a:srgbClr val="DF0007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171450" indent="-171450">
              <a:spcAft>
                <a:spcPts val="600"/>
              </a:spcAft>
              <a:buClr>
                <a:srgbClr val="DF0007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F37C015-C938-4E59-9ED5-013DEC98F0EC}"/>
              </a:ext>
            </a:extLst>
          </p:cNvPr>
          <p:cNvSpPr txBox="1">
            <a:spLocks/>
          </p:cNvSpPr>
          <p:nvPr/>
        </p:nvSpPr>
        <p:spPr>
          <a:xfrm>
            <a:off x="419100" y="4218831"/>
            <a:ext cx="3412120" cy="1200329"/>
          </a:xfrm>
          <a:prstGeom prst="rect">
            <a:avLst/>
          </a:prstGeom>
        </p:spPr>
        <p:txBody>
          <a:bodyPr lIns="0" rIns="0" anchor="t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>
                <a:tab pos="1200150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dolore magna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Ut Lorem ipsum dolor sit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sed do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labore et dolore magna </a:t>
            </a:r>
            <a:r>
              <a:rPr lang="en-US" sz="12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Ut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4607EB3-B49A-4DF6-B6D6-6B4192EF6E09}"/>
              </a:ext>
            </a:extLst>
          </p:cNvPr>
          <p:cNvSpPr/>
          <p:nvPr/>
        </p:nvSpPr>
        <p:spPr>
          <a:xfrm>
            <a:off x="3959520" y="-1"/>
            <a:ext cx="3978000" cy="6609600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r>
              <a:rPr lang="en-IN">
                <a:solidFill>
                  <a:srgbClr val="FFFFFF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</a:rPr>
              <a:t>PHOTO</a:t>
            </a:r>
            <a:endParaRPr lang="en-IN" dirty="0">
              <a:solidFill>
                <a:srgbClr val="FFFFFF"/>
              </a:solidFill>
              <a:latin typeface="Segoe UI" panose="020B0502040204020203" pitchFamily="34" charset="0"/>
              <a:ea typeface="Roboto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5D78A3D-4F25-404E-8D0C-53953B4935B5}"/>
              </a:ext>
            </a:extLst>
          </p:cNvPr>
          <p:cNvSpPr/>
          <p:nvPr/>
        </p:nvSpPr>
        <p:spPr>
          <a:xfrm>
            <a:off x="8112120" y="569573"/>
            <a:ext cx="594228" cy="59422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D0D4D9"/>
              </a:gs>
            </a:gsLst>
            <a:lin ang="10800000" scaled="1"/>
            <a:tileRect/>
          </a:gradFill>
          <a:ln w="12700">
            <a:solidFill>
              <a:srgbClr val="FFFFFF"/>
            </a:solidFill>
            <a:miter/>
          </a:ln>
          <a:effectLst>
            <a:outerShdw blurRad="63500" dist="58911" dir="2452698" rotWithShape="0">
              <a:srgbClr val="000000">
                <a:alpha val="27386"/>
              </a:srgbClr>
            </a:outerShdw>
          </a:effectLst>
        </p:spPr>
        <p:txBody>
          <a:bodyPr lIns="45719" tIns="0" rIns="45719" bIns="0" anchor="ctr"/>
          <a:lstStyle/>
          <a:p>
            <a:pPr algn="ctr"/>
            <a:r>
              <a:rPr lang="en-GB" sz="1600" b="1" dirty="0">
                <a:solidFill>
                  <a:srgbClr val="002449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04221DE-D8E3-448D-9F39-3A5ABCF7BBF9}"/>
              </a:ext>
            </a:extLst>
          </p:cNvPr>
          <p:cNvSpPr/>
          <p:nvPr/>
        </p:nvSpPr>
        <p:spPr>
          <a:xfrm>
            <a:off x="8112120" y="2710571"/>
            <a:ext cx="594228" cy="59422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D0D4D9"/>
              </a:gs>
            </a:gsLst>
            <a:lin ang="10800000" scaled="1"/>
            <a:tileRect/>
          </a:gradFill>
          <a:ln w="12700">
            <a:solidFill>
              <a:srgbClr val="FFFFFF"/>
            </a:solidFill>
            <a:miter/>
          </a:ln>
          <a:effectLst>
            <a:outerShdw blurRad="63500" dist="58911" dir="2452698" rotWithShape="0">
              <a:srgbClr val="000000">
                <a:alpha val="27386"/>
              </a:srgbClr>
            </a:outerShdw>
          </a:effectLst>
        </p:spPr>
        <p:txBody>
          <a:bodyPr lIns="45719" tIns="0" rIns="45719" bIns="0" anchor="ctr"/>
          <a:lstStyle/>
          <a:p>
            <a:pPr algn="ctr"/>
            <a:r>
              <a:rPr lang="en-GB" sz="1600" b="1" dirty="0">
                <a:solidFill>
                  <a:srgbClr val="002449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73967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1271</TotalTime>
  <Words>146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Segoe UI</vt:lpstr>
      <vt:lpstr>Verdana</vt:lpstr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60</cp:revision>
  <dcterms:created xsi:type="dcterms:W3CDTF">2022-10-20T01:52:07Z</dcterms:created>
  <dcterms:modified xsi:type="dcterms:W3CDTF">2023-01-02T11:16:33Z</dcterms:modified>
</cp:coreProperties>
</file>