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0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oboto" panose="02000000000000000000" pitchFamily="2" charset="0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6">
            <a:extLst>
              <a:ext uri="{FF2B5EF4-FFF2-40B4-BE49-F238E27FC236}">
                <a16:creationId xmlns:a16="http://schemas.microsoft.com/office/drawing/2014/main" id="{898089CF-F1F9-4860-A5F5-C3D214E7139A}"/>
              </a:ext>
            </a:extLst>
          </p:cNvPr>
          <p:cNvSpPr/>
          <p:nvPr/>
        </p:nvSpPr>
        <p:spPr>
          <a:xfrm>
            <a:off x="460744" y="1461689"/>
            <a:ext cx="899820" cy="2185710"/>
          </a:xfrm>
          <a:custGeom>
            <a:avLst/>
            <a:gdLst>
              <a:gd name="connsiteX0" fmla="*/ 809628 w 809627"/>
              <a:gd name="connsiteY0" fmla="*/ 2513401 h 2513400"/>
              <a:gd name="connsiteX1" fmla="*/ 779659 w 809627"/>
              <a:gd name="connsiteY1" fmla="*/ 2513401 h 2513400"/>
              <a:gd name="connsiteX2" fmla="*/ 779659 w 809627"/>
              <a:gd name="connsiteY2" fmla="*/ 2498534 h 2513400"/>
              <a:gd name="connsiteX3" fmla="*/ 809628 w 809627"/>
              <a:gd name="connsiteY3" fmla="*/ 2498534 h 2513400"/>
              <a:gd name="connsiteX4" fmla="*/ 809628 w 809627"/>
              <a:gd name="connsiteY4" fmla="*/ 2513401 h 2513400"/>
              <a:gd name="connsiteX5" fmla="*/ 734666 w 809627"/>
              <a:gd name="connsiteY5" fmla="*/ 2513401 h 2513400"/>
              <a:gd name="connsiteX6" fmla="*/ 704698 w 809627"/>
              <a:gd name="connsiteY6" fmla="*/ 2513401 h 2513400"/>
              <a:gd name="connsiteX7" fmla="*/ 704698 w 809627"/>
              <a:gd name="connsiteY7" fmla="*/ 2498534 h 2513400"/>
              <a:gd name="connsiteX8" fmla="*/ 734666 w 809627"/>
              <a:gd name="connsiteY8" fmla="*/ 2498534 h 2513400"/>
              <a:gd name="connsiteX9" fmla="*/ 734666 w 809627"/>
              <a:gd name="connsiteY9" fmla="*/ 2513401 h 2513400"/>
              <a:gd name="connsiteX10" fmla="*/ 659745 w 809627"/>
              <a:gd name="connsiteY10" fmla="*/ 2513401 h 2513400"/>
              <a:gd name="connsiteX11" fmla="*/ 629776 w 809627"/>
              <a:gd name="connsiteY11" fmla="*/ 2513401 h 2513400"/>
              <a:gd name="connsiteX12" fmla="*/ 629776 w 809627"/>
              <a:gd name="connsiteY12" fmla="*/ 2498534 h 2513400"/>
              <a:gd name="connsiteX13" fmla="*/ 659745 w 809627"/>
              <a:gd name="connsiteY13" fmla="*/ 2498534 h 2513400"/>
              <a:gd name="connsiteX14" fmla="*/ 659745 w 809627"/>
              <a:gd name="connsiteY14" fmla="*/ 2513401 h 2513400"/>
              <a:gd name="connsiteX15" fmla="*/ 584783 w 809627"/>
              <a:gd name="connsiteY15" fmla="*/ 2513401 h 2513400"/>
              <a:gd name="connsiteX16" fmla="*/ 554815 w 809627"/>
              <a:gd name="connsiteY16" fmla="*/ 2513401 h 2513400"/>
              <a:gd name="connsiteX17" fmla="*/ 554815 w 809627"/>
              <a:gd name="connsiteY17" fmla="*/ 2498534 h 2513400"/>
              <a:gd name="connsiteX18" fmla="*/ 584783 w 809627"/>
              <a:gd name="connsiteY18" fmla="*/ 2498534 h 2513400"/>
              <a:gd name="connsiteX19" fmla="*/ 584783 w 809627"/>
              <a:gd name="connsiteY19" fmla="*/ 2513401 h 2513400"/>
              <a:gd name="connsiteX20" fmla="*/ 509862 w 809627"/>
              <a:gd name="connsiteY20" fmla="*/ 2513401 h 2513400"/>
              <a:gd name="connsiteX21" fmla="*/ 479893 w 809627"/>
              <a:gd name="connsiteY21" fmla="*/ 2513401 h 2513400"/>
              <a:gd name="connsiteX22" fmla="*/ 479893 w 809627"/>
              <a:gd name="connsiteY22" fmla="*/ 2498534 h 2513400"/>
              <a:gd name="connsiteX23" fmla="*/ 509862 w 809627"/>
              <a:gd name="connsiteY23" fmla="*/ 2498534 h 2513400"/>
              <a:gd name="connsiteX24" fmla="*/ 509862 w 809627"/>
              <a:gd name="connsiteY24" fmla="*/ 2513401 h 2513400"/>
              <a:gd name="connsiteX25" fmla="*/ 434900 w 809627"/>
              <a:gd name="connsiteY25" fmla="*/ 2513401 h 2513400"/>
              <a:gd name="connsiteX26" fmla="*/ 404932 w 809627"/>
              <a:gd name="connsiteY26" fmla="*/ 2513401 h 2513400"/>
              <a:gd name="connsiteX27" fmla="*/ 404932 w 809627"/>
              <a:gd name="connsiteY27" fmla="*/ 2498534 h 2513400"/>
              <a:gd name="connsiteX28" fmla="*/ 434900 w 809627"/>
              <a:gd name="connsiteY28" fmla="*/ 2498534 h 2513400"/>
              <a:gd name="connsiteX29" fmla="*/ 434900 w 809627"/>
              <a:gd name="connsiteY29" fmla="*/ 2513401 h 2513400"/>
              <a:gd name="connsiteX30" fmla="*/ 359979 w 809627"/>
              <a:gd name="connsiteY30" fmla="*/ 2513401 h 2513400"/>
              <a:gd name="connsiteX31" fmla="*/ 330010 w 809627"/>
              <a:gd name="connsiteY31" fmla="*/ 2513401 h 2513400"/>
              <a:gd name="connsiteX32" fmla="*/ 330010 w 809627"/>
              <a:gd name="connsiteY32" fmla="*/ 2498534 h 2513400"/>
              <a:gd name="connsiteX33" fmla="*/ 359979 w 809627"/>
              <a:gd name="connsiteY33" fmla="*/ 2498534 h 2513400"/>
              <a:gd name="connsiteX34" fmla="*/ 359979 w 809627"/>
              <a:gd name="connsiteY34" fmla="*/ 2513401 h 2513400"/>
              <a:gd name="connsiteX35" fmla="*/ 285018 w 809627"/>
              <a:gd name="connsiteY35" fmla="*/ 2513401 h 2513400"/>
              <a:gd name="connsiteX36" fmla="*/ 255049 w 809627"/>
              <a:gd name="connsiteY36" fmla="*/ 2513401 h 2513400"/>
              <a:gd name="connsiteX37" fmla="*/ 255049 w 809627"/>
              <a:gd name="connsiteY37" fmla="*/ 2498534 h 2513400"/>
              <a:gd name="connsiteX38" fmla="*/ 285018 w 809627"/>
              <a:gd name="connsiteY38" fmla="*/ 2498534 h 2513400"/>
              <a:gd name="connsiteX39" fmla="*/ 285018 w 809627"/>
              <a:gd name="connsiteY39" fmla="*/ 2513401 h 2513400"/>
              <a:gd name="connsiteX40" fmla="*/ 210096 w 809627"/>
              <a:gd name="connsiteY40" fmla="*/ 2513401 h 2513400"/>
              <a:gd name="connsiteX41" fmla="*/ 209624 w 809627"/>
              <a:gd name="connsiteY41" fmla="*/ 2513401 h 2513400"/>
              <a:gd name="connsiteX42" fmla="*/ 179183 w 809627"/>
              <a:gd name="connsiteY42" fmla="*/ 2511198 h 2513400"/>
              <a:gd name="connsiteX43" fmla="*/ 181346 w 809627"/>
              <a:gd name="connsiteY43" fmla="*/ 2496489 h 2513400"/>
              <a:gd name="connsiteX44" fmla="*/ 209663 w 809627"/>
              <a:gd name="connsiteY44" fmla="*/ 2498534 h 2513400"/>
              <a:gd name="connsiteX45" fmla="*/ 210096 w 809627"/>
              <a:gd name="connsiteY45" fmla="*/ 2513401 h 2513400"/>
              <a:gd name="connsiteX46" fmla="*/ 134151 w 809627"/>
              <a:gd name="connsiteY46" fmla="*/ 2499399 h 2513400"/>
              <a:gd name="connsiteX47" fmla="*/ 106110 w 809627"/>
              <a:gd name="connsiteY47" fmla="*/ 2486067 h 2513400"/>
              <a:gd name="connsiteX48" fmla="*/ 113464 w 809627"/>
              <a:gd name="connsiteY48" fmla="*/ 2473167 h 2513400"/>
              <a:gd name="connsiteX49" fmla="*/ 139539 w 809627"/>
              <a:gd name="connsiteY49" fmla="*/ 2485516 h 2513400"/>
              <a:gd name="connsiteX50" fmla="*/ 134151 w 809627"/>
              <a:gd name="connsiteY50" fmla="*/ 2499399 h 2513400"/>
              <a:gd name="connsiteX51" fmla="*/ 68472 w 809627"/>
              <a:gd name="connsiteY51" fmla="*/ 2458733 h 2513400"/>
              <a:gd name="connsiteX52" fmla="*/ 47155 w 809627"/>
              <a:gd name="connsiteY52" fmla="*/ 2436198 h 2513400"/>
              <a:gd name="connsiteX53" fmla="*/ 58679 w 809627"/>
              <a:gd name="connsiteY53" fmla="*/ 2426837 h 2513400"/>
              <a:gd name="connsiteX54" fmla="*/ 78501 w 809627"/>
              <a:gd name="connsiteY54" fmla="*/ 2447800 h 2513400"/>
              <a:gd name="connsiteX55" fmla="*/ 68472 w 809627"/>
              <a:gd name="connsiteY55" fmla="*/ 2458733 h 2513400"/>
              <a:gd name="connsiteX56" fmla="*/ 21906 w 809627"/>
              <a:gd name="connsiteY56" fmla="*/ 2397144 h 2513400"/>
              <a:gd name="connsiteX57" fmla="*/ 10186 w 809627"/>
              <a:gd name="connsiteY57" fmla="*/ 2368394 h 2513400"/>
              <a:gd name="connsiteX58" fmla="*/ 24305 w 809627"/>
              <a:gd name="connsiteY58" fmla="*/ 2363793 h 2513400"/>
              <a:gd name="connsiteX59" fmla="*/ 35200 w 809627"/>
              <a:gd name="connsiteY59" fmla="*/ 2390497 h 2513400"/>
              <a:gd name="connsiteX60" fmla="*/ 21906 w 809627"/>
              <a:gd name="connsiteY60" fmla="*/ 2397144 h 2513400"/>
              <a:gd name="connsiteX61" fmla="*/ 865 w 809627"/>
              <a:gd name="connsiteY61" fmla="*/ 2322851 h 2513400"/>
              <a:gd name="connsiteX62" fmla="*/ 0 w 809627"/>
              <a:gd name="connsiteY62" fmla="*/ 2303816 h 2513400"/>
              <a:gd name="connsiteX63" fmla="*/ 0 w 809627"/>
              <a:gd name="connsiteY63" fmla="*/ 2292253 h 2513400"/>
              <a:gd name="connsiteX64" fmla="*/ 14866 w 809627"/>
              <a:gd name="connsiteY64" fmla="*/ 2292253 h 2513400"/>
              <a:gd name="connsiteX65" fmla="*/ 14866 w 809627"/>
              <a:gd name="connsiteY65" fmla="*/ 2303816 h 2513400"/>
              <a:gd name="connsiteX66" fmla="*/ 15653 w 809627"/>
              <a:gd name="connsiteY66" fmla="*/ 2321514 h 2513400"/>
              <a:gd name="connsiteX67" fmla="*/ 865 w 809627"/>
              <a:gd name="connsiteY67" fmla="*/ 2322851 h 2513400"/>
              <a:gd name="connsiteX68" fmla="*/ 14866 w 809627"/>
              <a:gd name="connsiteY68" fmla="*/ 2247261 h 2513400"/>
              <a:gd name="connsiteX69" fmla="*/ 0 w 809627"/>
              <a:gd name="connsiteY69" fmla="*/ 2247261 h 2513400"/>
              <a:gd name="connsiteX70" fmla="*/ 0 w 809627"/>
              <a:gd name="connsiteY70" fmla="*/ 2217292 h 2513400"/>
              <a:gd name="connsiteX71" fmla="*/ 14866 w 809627"/>
              <a:gd name="connsiteY71" fmla="*/ 2217292 h 2513400"/>
              <a:gd name="connsiteX72" fmla="*/ 14866 w 809627"/>
              <a:gd name="connsiteY72" fmla="*/ 2247261 h 2513400"/>
              <a:gd name="connsiteX73" fmla="*/ 14866 w 809627"/>
              <a:gd name="connsiteY73" fmla="*/ 2172339 h 2513400"/>
              <a:gd name="connsiteX74" fmla="*/ 0 w 809627"/>
              <a:gd name="connsiteY74" fmla="*/ 2172339 h 2513400"/>
              <a:gd name="connsiteX75" fmla="*/ 0 w 809627"/>
              <a:gd name="connsiteY75" fmla="*/ 2142370 h 2513400"/>
              <a:gd name="connsiteX76" fmla="*/ 14866 w 809627"/>
              <a:gd name="connsiteY76" fmla="*/ 2142370 h 2513400"/>
              <a:gd name="connsiteX77" fmla="*/ 14866 w 809627"/>
              <a:gd name="connsiteY77" fmla="*/ 2172339 h 2513400"/>
              <a:gd name="connsiteX78" fmla="*/ 14866 w 809627"/>
              <a:gd name="connsiteY78" fmla="*/ 2097378 h 2513400"/>
              <a:gd name="connsiteX79" fmla="*/ 0 w 809627"/>
              <a:gd name="connsiteY79" fmla="*/ 2097378 h 2513400"/>
              <a:gd name="connsiteX80" fmla="*/ 0 w 809627"/>
              <a:gd name="connsiteY80" fmla="*/ 2067409 h 2513400"/>
              <a:gd name="connsiteX81" fmla="*/ 14866 w 809627"/>
              <a:gd name="connsiteY81" fmla="*/ 2067409 h 2513400"/>
              <a:gd name="connsiteX82" fmla="*/ 14866 w 809627"/>
              <a:gd name="connsiteY82" fmla="*/ 2097378 h 2513400"/>
              <a:gd name="connsiteX83" fmla="*/ 14866 w 809627"/>
              <a:gd name="connsiteY83" fmla="*/ 2022456 h 2513400"/>
              <a:gd name="connsiteX84" fmla="*/ 0 w 809627"/>
              <a:gd name="connsiteY84" fmla="*/ 2022456 h 2513400"/>
              <a:gd name="connsiteX85" fmla="*/ 0 w 809627"/>
              <a:gd name="connsiteY85" fmla="*/ 1992488 h 2513400"/>
              <a:gd name="connsiteX86" fmla="*/ 14866 w 809627"/>
              <a:gd name="connsiteY86" fmla="*/ 1992488 h 2513400"/>
              <a:gd name="connsiteX87" fmla="*/ 14866 w 809627"/>
              <a:gd name="connsiteY87" fmla="*/ 2022456 h 2513400"/>
              <a:gd name="connsiteX88" fmla="*/ 14866 w 809627"/>
              <a:gd name="connsiteY88" fmla="*/ 1947495 h 2513400"/>
              <a:gd name="connsiteX89" fmla="*/ 0 w 809627"/>
              <a:gd name="connsiteY89" fmla="*/ 1947495 h 2513400"/>
              <a:gd name="connsiteX90" fmla="*/ 0 w 809627"/>
              <a:gd name="connsiteY90" fmla="*/ 1917526 h 2513400"/>
              <a:gd name="connsiteX91" fmla="*/ 14866 w 809627"/>
              <a:gd name="connsiteY91" fmla="*/ 1917526 h 2513400"/>
              <a:gd name="connsiteX92" fmla="*/ 14866 w 809627"/>
              <a:gd name="connsiteY92" fmla="*/ 1947495 h 2513400"/>
              <a:gd name="connsiteX93" fmla="*/ 14866 w 809627"/>
              <a:gd name="connsiteY93" fmla="*/ 1872573 h 2513400"/>
              <a:gd name="connsiteX94" fmla="*/ 0 w 809627"/>
              <a:gd name="connsiteY94" fmla="*/ 1872573 h 2513400"/>
              <a:gd name="connsiteX95" fmla="*/ 0 w 809627"/>
              <a:gd name="connsiteY95" fmla="*/ 1842604 h 2513400"/>
              <a:gd name="connsiteX96" fmla="*/ 14866 w 809627"/>
              <a:gd name="connsiteY96" fmla="*/ 1842604 h 2513400"/>
              <a:gd name="connsiteX97" fmla="*/ 14866 w 809627"/>
              <a:gd name="connsiteY97" fmla="*/ 1872573 h 2513400"/>
              <a:gd name="connsiteX98" fmla="*/ 14866 w 809627"/>
              <a:gd name="connsiteY98" fmla="*/ 1797612 h 2513400"/>
              <a:gd name="connsiteX99" fmla="*/ 0 w 809627"/>
              <a:gd name="connsiteY99" fmla="*/ 1797612 h 2513400"/>
              <a:gd name="connsiteX100" fmla="*/ 0 w 809627"/>
              <a:gd name="connsiteY100" fmla="*/ 1767643 h 2513400"/>
              <a:gd name="connsiteX101" fmla="*/ 14866 w 809627"/>
              <a:gd name="connsiteY101" fmla="*/ 1767643 h 2513400"/>
              <a:gd name="connsiteX102" fmla="*/ 14866 w 809627"/>
              <a:gd name="connsiteY102" fmla="*/ 1797612 h 2513400"/>
              <a:gd name="connsiteX103" fmla="*/ 14866 w 809627"/>
              <a:gd name="connsiteY103" fmla="*/ 1722651 h 2513400"/>
              <a:gd name="connsiteX104" fmla="*/ 0 w 809627"/>
              <a:gd name="connsiteY104" fmla="*/ 1722651 h 2513400"/>
              <a:gd name="connsiteX105" fmla="*/ 0 w 809627"/>
              <a:gd name="connsiteY105" fmla="*/ 1692682 h 2513400"/>
              <a:gd name="connsiteX106" fmla="*/ 14866 w 809627"/>
              <a:gd name="connsiteY106" fmla="*/ 1692682 h 2513400"/>
              <a:gd name="connsiteX107" fmla="*/ 14866 w 809627"/>
              <a:gd name="connsiteY107" fmla="*/ 1722651 h 2513400"/>
              <a:gd name="connsiteX108" fmla="*/ 14866 w 809627"/>
              <a:gd name="connsiteY108" fmla="*/ 1647729 h 2513400"/>
              <a:gd name="connsiteX109" fmla="*/ 0 w 809627"/>
              <a:gd name="connsiteY109" fmla="*/ 1647729 h 2513400"/>
              <a:gd name="connsiteX110" fmla="*/ 0 w 809627"/>
              <a:gd name="connsiteY110" fmla="*/ 1617760 h 2513400"/>
              <a:gd name="connsiteX111" fmla="*/ 14866 w 809627"/>
              <a:gd name="connsiteY111" fmla="*/ 1617760 h 2513400"/>
              <a:gd name="connsiteX112" fmla="*/ 14866 w 809627"/>
              <a:gd name="connsiteY112" fmla="*/ 1647729 h 2513400"/>
              <a:gd name="connsiteX113" fmla="*/ 14866 w 809627"/>
              <a:gd name="connsiteY113" fmla="*/ 1572768 h 2513400"/>
              <a:gd name="connsiteX114" fmla="*/ 0 w 809627"/>
              <a:gd name="connsiteY114" fmla="*/ 1572768 h 2513400"/>
              <a:gd name="connsiteX115" fmla="*/ 0 w 809627"/>
              <a:gd name="connsiteY115" fmla="*/ 1542799 h 2513400"/>
              <a:gd name="connsiteX116" fmla="*/ 14866 w 809627"/>
              <a:gd name="connsiteY116" fmla="*/ 1542799 h 2513400"/>
              <a:gd name="connsiteX117" fmla="*/ 14866 w 809627"/>
              <a:gd name="connsiteY117" fmla="*/ 1572768 h 2513400"/>
              <a:gd name="connsiteX118" fmla="*/ 14866 w 809627"/>
              <a:gd name="connsiteY118" fmla="*/ 1497846 h 2513400"/>
              <a:gd name="connsiteX119" fmla="*/ 0 w 809627"/>
              <a:gd name="connsiteY119" fmla="*/ 1497846 h 2513400"/>
              <a:gd name="connsiteX120" fmla="*/ 0 w 809627"/>
              <a:gd name="connsiteY120" fmla="*/ 1467838 h 2513400"/>
              <a:gd name="connsiteX121" fmla="*/ 14866 w 809627"/>
              <a:gd name="connsiteY121" fmla="*/ 1467838 h 2513400"/>
              <a:gd name="connsiteX122" fmla="*/ 14866 w 809627"/>
              <a:gd name="connsiteY122" fmla="*/ 1497846 h 2513400"/>
              <a:gd name="connsiteX123" fmla="*/ 14866 w 809627"/>
              <a:gd name="connsiteY123" fmla="*/ 1422885 h 2513400"/>
              <a:gd name="connsiteX124" fmla="*/ 0 w 809627"/>
              <a:gd name="connsiteY124" fmla="*/ 1422885 h 2513400"/>
              <a:gd name="connsiteX125" fmla="*/ 0 w 809627"/>
              <a:gd name="connsiteY125" fmla="*/ 1392916 h 2513400"/>
              <a:gd name="connsiteX126" fmla="*/ 14866 w 809627"/>
              <a:gd name="connsiteY126" fmla="*/ 1392916 h 2513400"/>
              <a:gd name="connsiteX127" fmla="*/ 14866 w 809627"/>
              <a:gd name="connsiteY127" fmla="*/ 1422885 h 2513400"/>
              <a:gd name="connsiteX128" fmla="*/ 14866 w 809627"/>
              <a:gd name="connsiteY128" fmla="*/ 1347963 h 2513400"/>
              <a:gd name="connsiteX129" fmla="*/ 0 w 809627"/>
              <a:gd name="connsiteY129" fmla="*/ 1347963 h 2513400"/>
              <a:gd name="connsiteX130" fmla="*/ 0 w 809627"/>
              <a:gd name="connsiteY130" fmla="*/ 1317955 h 2513400"/>
              <a:gd name="connsiteX131" fmla="*/ 14866 w 809627"/>
              <a:gd name="connsiteY131" fmla="*/ 1317955 h 2513400"/>
              <a:gd name="connsiteX132" fmla="*/ 14866 w 809627"/>
              <a:gd name="connsiteY132" fmla="*/ 1347963 h 2513400"/>
              <a:gd name="connsiteX133" fmla="*/ 14866 w 809627"/>
              <a:gd name="connsiteY133" fmla="*/ 1273002 h 2513400"/>
              <a:gd name="connsiteX134" fmla="*/ 0 w 809627"/>
              <a:gd name="connsiteY134" fmla="*/ 1273002 h 2513400"/>
              <a:gd name="connsiteX135" fmla="*/ 0 w 809627"/>
              <a:gd name="connsiteY135" fmla="*/ 1243034 h 2513400"/>
              <a:gd name="connsiteX136" fmla="*/ 14866 w 809627"/>
              <a:gd name="connsiteY136" fmla="*/ 1243034 h 2513400"/>
              <a:gd name="connsiteX137" fmla="*/ 14866 w 809627"/>
              <a:gd name="connsiteY137" fmla="*/ 1273002 h 2513400"/>
              <a:gd name="connsiteX138" fmla="*/ 14866 w 809627"/>
              <a:gd name="connsiteY138" fmla="*/ 1198080 h 2513400"/>
              <a:gd name="connsiteX139" fmla="*/ 0 w 809627"/>
              <a:gd name="connsiteY139" fmla="*/ 1198080 h 2513400"/>
              <a:gd name="connsiteX140" fmla="*/ 0 w 809627"/>
              <a:gd name="connsiteY140" fmla="*/ 1168112 h 2513400"/>
              <a:gd name="connsiteX141" fmla="*/ 14866 w 809627"/>
              <a:gd name="connsiteY141" fmla="*/ 1168112 h 2513400"/>
              <a:gd name="connsiteX142" fmla="*/ 14866 w 809627"/>
              <a:gd name="connsiteY142" fmla="*/ 1198080 h 2513400"/>
              <a:gd name="connsiteX143" fmla="*/ 14866 w 809627"/>
              <a:gd name="connsiteY143" fmla="*/ 1123119 h 2513400"/>
              <a:gd name="connsiteX144" fmla="*/ 0 w 809627"/>
              <a:gd name="connsiteY144" fmla="*/ 1123119 h 2513400"/>
              <a:gd name="connsiteX145" fmla="*/ 0 w 809627"/>
              <a:gd name="connsiteY145" fmla="*/ 1093150 h 2513400"/>
              <a:gd name="connsiteX146" fmla="*/ 14866 w 809627"/>
              <a:gd name="connsiteY146" fmla="*/ 1093150 h 2513400"/>
              <a:gd name="connsiteX147" fmla="*/ 14866 w 809627"/>
              <a:gd name="connsiteY147" fmla="*/ 1123119 h 2513400"/>
              <a:gd name="connsiteX148" fmla="*/ 14866 w 809627"/>
              <a:gd name="connsiteY148" fmla="*/ 1048197 h 2513400"/>
              <a:gd name="connsiteX149" fmla="*/ 0 w 809627"/>
              <a:gd name="connsiteY149" fmla="*/ 1048197 h 2513400"/>
              <a:gd name="connsiteX150" fmla="*/ 0 w 809627"/>
              <a:gd name="connsiteY150" fmla="*/ 1018229 h 2513400"/>
              <a:gd name="connsiteX151" fmla="*/ 14866 w 809627"/>
              <a:gd name="connsiteY151" fmla="*/ 1018229 h 2513400"/>
              <a:gd name="connsiteX152" fmla="*/ 14866 w 809627"/>
              <a:gd name="connsiteY152" fmla="*/ 1048197 h 2513400"/>
              <a:gd name="connsiteX153" fmla="*/ 14866 w 809627"/>
              <a:gd name="connsiteY153" fmla="*/ 973236 h 2513400"/>
              <a:gd name="connsiteX154" fmla="*/ 0 w 809627"/>
              <a:gd name="connsiteY154" fmla="*/ 973236 h 2513400"/>
              <a:gd name="connsiteX155" fmla="*/ 0 w 809627"/>
              <a:gd name="connsiteY155" fmla="*/ 943268 h 2513400"/>
              <a:gd name="connsiteX156" fmla="*/ 14866 w 809627"/>
              <a:gd name="connsiteY156" fmla="*/ 943268 h 2513400"/>
              <a:gd name="connsiteX157" fmla="*/ 14866 w 809627"/>
              <a:gd name="connsiteY157" fmla="*/ 973236 h 2513400"/>
              <a:gd name="connsiteX158" fmla="*/ 14866 w 809627"/>
              <a:gd name="connsiteY158" fmla="*/ 898314 h 2513400"/>
              <a:gd name="connsiteX159" fmla="*/ 0 w 809627"/>
              <a:gd name="connsiteY159" fmla="*/ 898314 h 2513400"/>
              <a:gd name="connsiteX160" fmla="*/ 0 w 809627"/>
              <a:gd name="connsiteY160" fmla="*/ 868346 h 2513400"/>
              <a:gd name="connsiteX161" fmla="*/ 14866 w 809627"/>
              <a:gd name="connsiteY161" fmla="*/ 868346 h 2513400"/>
              <a:gd name="connsiteX162" fmla="*/ 14866 w 809627"/>
              <a:gd name="connsiteY162" fmla="*/ 898314 h 2513400"/>
              <a:gd name="connsiteX163" fmla="*/ 14866 w 809627"/>
              <a:gd name="connsiteY163" fmla="*/ 823353 h 2513400"/>
              <a:gd name="connsiteX164" fmla="*/ 0 w 809627"/>
              <a:gd name="connsiteY164" fmla="*/ 823353 h 2513400"/>
              <a:gd name="connsiteX165" fmla="*/ 0 w 809627"/>
              <a:gd name="connsiteY165" fmla="*/ 793385 h 2513400"/>
              <a:gd name="connsiteX166" fmla="*/ 14866 w 809627"/>
              <a:gd name="connsiteY166" fmla="*/ 793385 h 2513400"/>
              <a:gd name="connsiteX167" fmla="*/ 14866 w 809627"/>
              <a:gd name="connsiteY167" fmla="*/ 823353 h 2513400"/>
              <a:gd name="connsiteX168" fmla="*/ 14866 w 809627"/>
              <a:gd name="connsiteY168" fmla="*/ 748432 h 2513400"/>
              <a:gd name="connsiteX169" fmla="*/ 0 w 809627"/>
              <a:gd name="connsiteY169" fmla="*/ 748432 h 2513400"/>
              <a:gd name="connsiteX170" fmla="*/ 0 w 809627"/>
              <a:gd name="connsiteY170" fmla="*/ 718463 h 2513400"/>
              <a:gd name="connsiteX171" fmla="*/ 14866 w 809627"/>
              <a:gd name="connsiteY171" fmla="*/ 718463 h 2513400"/>
              <a:gd name="connsiteX172" fmla="*/ 14866 w 809627"/>
              <a:gd name="connsiteY172" fmla="*/ 748432 h 2513400"/>
              <a:gd name="connsiteX173" fmla="*/ 14866 w 809627"/>
              <a:gd name="connsiteY173" fmla="*/ 673470 h 2513400"/>
              <a:gd name="connsiteX174" fmla="*/ 0 w 809627"/>
              <a:gd name="connsiteY174" fmla="*/ 673470 h 2513400"/>
              <a:gd name="connsiteX175" fmla="*/ 0 w 809627"/>
              <a:gd name="connsiteY175" fmla="*/ 643502 h 2513400"/>
              <a:gd name="connsiteX176" fmla="*/ 14866 w 809627"/>
              <a:gd name="connsiteY176" fmla="*/ 643502 h 2513400"/>
              <a:gd name="connsiteX177" fmla="*/ 14866 w 809627"/>
              <a:gd name="connsiteY177" fmla="*/ 673470 h 2513400"/>
              <a:gd name="connsiteX178" fmla="*/ 14866 w 809627"/>
              <a:gd name="connsiteY178" fmla="*/ 598548 h 2513400"/>
              <a:gd name="connsiteX179" fmla="*/ 0 w 809627"/>
              <a:gd name="connsiteY179" fmla="*/ 598548 h 2513400"/>
              <a:gd name="connsiteX180" fmla="*/ 0 w 809627"/>
              <a:gd name="connsiteY180" fmla="*/ 568580 h 2513400"/>
              <a:gd name="connsiteX181" fmla="*/ 14866 w 809627"/>
              <a:gd name="connsiteY181" fmla="*/ 568580 h 2513400"/>
              <a:gd name="connsiteX182" fmla="*/ 14866 w 809627"/>
              <a:gd name="connsiteY182" fmla="*/ 598548 h 2513400"/>
              <a:gd name="connsiteX183" fmla="*/ 14866 w 809627"/>
              <a:gd name="connsiteY183" fmla="*/ 523587 h 2513400"/>
              <a:gd name="connsiteX184" fmla="*/ 0 w 809627"/>
              <a:gd name="connsiteY184" fmla="*/ 523587 h 2513400"/>
              <a:gd name="connsiteX185" fmla="*/ 0 w 809627"/>
              <a:gd name="connsiteY185" fmla="*/ 493619 h 2513400"/>
              <a:gd name="connsiteX186" fmla="*/ 14866 w 809627"/>
              <a:gd name="connsiteY186" fmla="*/ 493619 h 2513400"/>
              <a:gd name="connsiteX187" fmla="*/ 14866 w 809627"/>
              <a:gd name="connsiteY187" fmla="*/ 523587 h 2513400"/>
              <a:gd name="connsiteX188" fmla="*/ 14866 w 809627"/>
              <a:gd name="connsiteY188" fmla="*/ 448666 h 2513400"/>
              <a:gd name="connsiteX189" fmla="*/ 0 w 809627"/>
              <a:gd name="connsiteY189" fmla="*/ 448666 h 2513400"/>
              <a:gd name="connsiteX190" fmla="*/ 0 w 809627"/>
              <a:gd name="connsiteY190" fmla="*/ 418697 h 2513400"/>
              <a:gd name="connsiteX191" fmla="*/ 14866 w 809627"/>
              <a:gd name="connsiteY191" fmla="*/ 418697 h 2513400"/>
              <a:gd name="connsiteX192" fmla="*/ 14866 w 809627"/>
              <a:gd name="connsiteY192" fmla="*/ 448666 h 2513400"/>
              <a:gd name="connsiteX193" fmla="*/ 14866 w 809627"/>
              <a:gd name="connsiteY193" fmla="*/ 373704 h 2513400"/>
              <a:gd name="connsiteX194" fmla="*/ 0 w 809627"/>
              <a:gd name="connsiteY194" fmla="*/ 373704 h 2513400"/>
              <a:gd name="connsiteX195" fmla="*/ 0 w 809627"/>
              <a:gd name="connsiteY195" fmla="*/ 343736 h 2513400"/>
              <a:gd name="connsiteX196" fmla="*/ 14866 w 809627"/>
              <a:gd name="connsiteY196" fmla="*/ 343736 h 2513400"/>
              <a:gd name="connsiteX197" fmla="*/ 14866 w 809627"/>
              <a:gd name="connsiteY197" fmla="*/ 373704 h 2513400"/>
              <a:gd name="connsiteX198" fmla="*/ 14866 w 809627"/>
              <a:gd name="connsiteY198" fmla="*/ 298783 h 2513400"/>
              <a:gd name="connsiteX199" fmla="*/ 0 w 809627"/>
              <a:gd name="connsiteY199" fmla="*/ 298783 h 2513400"/>
              <a:gd name="connsiteX200" fmla="*/ 0 w 809627"/>
              <a:gd name="connsiteY200" fmla="*/ 268814 h 2513400"/>
              <a:gd name="connsiteX201" fmla="*/ 14866 w 809627"/>
              <a:gd name="connsiteY201" fmla="*/ 268814 h 2513400"/>
              <a:gd name="connsiteX202" fmla="*/ 14866 w 809627"/>
              <a:gd name="connsiteY202" fmla="*/ 298783 h 2513400"/>
              <a:gd name="connsiteX203" fmla="*/ 14866 w 809627"/>
              <a:gd name="connsiteY203" fmla="*/ 223822 h 2513400"/>
              <a:gd name="connsiteX204" fmla="*/ 0 w 809627"/>
              <a:gd name="connsiteY204" fmla="*/ 223822 h 2513400"/>
              <a:gd name="connsiteX205" fmla="*/ 0 w 809627"/>
              <a:gd name="connsiteY205" fmla="*/ 216585 h 2513400"/>
              <a:gd name="connsiteX206" fmla="*/ 1298 w 809627"/>
              <a:gd name="connsiteY206" fmla="*/ 193106 h 2513400"/>
              <a:gd name="connsiteX207" fmla="*/ 16086 w 809627"/>
              <a:gd name="connsiteY207" fmla="*/ 194757 h 2513400"/>
              <a:gd name="connsiteX208" fmla="*/ 14866 w 809627"/>
              <a:gd name="connsiteY208" fmla="*/ 216624 h 2513400"/>
              <a:gd name="connsiteX209" fmla="*/ 14866 w 809627"/>
              <a:gd name="connsiteY209" fmla="*/ 223822 h 2513400"/>
              <a:gd name="connsiteX210" fmla="*/ 25407 w 809627"/>
              <a:gd name="connsiteY210" fmla="*/ 152439 h 2513400"/>
              <a:gd name="connsiteX211" fmla="*/ 11327 w 809627"/>
              <a:gd name="connsiteY211" fmla="*/ 147720 h 2513400"/>
              <a:gd name="connsiteX212" fmla="*/ 23243 w 809627"/>
              <a:gd name="connsiteY212" fmla="*/ 119088 h 2513400"/>
              <a:gd name="connsiteX213" fmla="*/ 36537 w 809627"/>
              <a:gd name="connsiteY213" fmla="*/ 125735 h 2513400"/>
              <a:gd name="connsiteX214" fmla="*/ 25407 w 809627"/>
              <a:gd name="connsiteY214" fmla="*/ 152439 h 2513400"/>
              <a:gd name="connsiteX215" fmla="*/ 59859 w 809627"/>
              <a:gd name="connsiteY215" fmla="*/ 89238 h 2513400"/>
              <a:gd name="connsiteX216" fmla="*/ 48257 w 809627"/>
              <a:gd name="connsiteY216" fmla="*/ 79995 h 2513400"/>
              <a:gd name="connsiteX217" fmla="*/ 69219 w 809627"/>
              <a:gd name="connsiteY217" fmla="*/ 57145 h 2513400"/>
              <a:gd name="connsiteX218" fmla="*/ 79445 w 809627"/>
              <a:gd name="connsiteY218" fmla="*/ 67921 h 2513400"/>
              <a:gd name="connsiteX219" fmla="*/ 59859 w 809627"/>
              <a:gd name="connsiteY219" fmla="*/ 89238 h 2513400"/>
              <a:gd name="connsiteX220" fmla="*/ 113818 w 809627"/>
              <a:gd name="connsiteY220" fmla="*/ 41728 h 2513400"/>
              <a:gd name="connsiteX221" fmla="*/ 106188 w 809627"/>
              <a:gd name="connsiteY221" fmla="*/ 28985 h 2513400"/>
              <a:gd name="connsiteX222" fmla="*/ 133915 w 809627"/>
              <a:gd name="connsiteY222" fmla="*/ 15024 h 2513400"/>
              <a:gd name="connsiteX223" fmla="*/ 139579 w 809627"/>
              <a:gd name="connsiteY223" fmla="*/ 28750 h 2513400"/>
              <a:gd name="connsiteX224" fmla="*/ 113818 w 809627"/>
              <a:gd name="connsiteY224" fmla="*/ 41728 h 2513400"/>
              <a:gd name="connsiteX225" fmla="*/ 809156 w 809627"/>
              <a:gd name="connsiteY225" fmla="*/ 21198 h 2513400"/>
              <a:gd name="connsiteX226" fmla="*/ 779187 w 809627"/>
              <a:gd name="connsiteY226" fmla="*/ 20884 h 2513400"/>
              <a:gd name="connsiteX227" fmla="*/ 779344 w 809627"/>
              <a:gd name="connsiteY227" fmla="*/ 6017 h 2513400"/>
              <a:gd name="connsiteX228" fmla="*/ 809313 w 809627"/>
              <a:gd name="connsiteY228" fmla="*/ 6332 h 2513400"/>
              <a:gd name="connsiteX229" fmla="*/ 809156 w 809627"/>
              <a:gd name="connsiteY229" fmla="*/ 21198 h 2513400"/>
              <a:gd name="connsiteX230" fmla="*/ 734234 w 809627"/>
              <a:gd name="connsiteY230" fmla="*/ 20412 h 2513400"/>
              <a:gd name="connsiteX231" fmla="*/ 704265 w 809627"/>
              <a:gd name="connsiteY231" fmla="*/ 20097 h 2513400"/>
              <a:gd name="connsiteX232" fmla="*/ 704422 w 809627"/>
              <a:gd name="connsiteY232" fmla="*/ 5231 h 2513400"/>
              <a:gd name="connsiteX233" fmla="*/ 734391 w 809627"/>
              <a:gd name="connsiteY233" fmla="*/ 5545 h 2513400"/>
              <a:gd name="connsiteX234" fmla="*/ 734234 w 809627"/>
              <a:gd name="connsiteY234" fmla="*/ 20412 h 2513400"/>
              <a:gd name="connsiteX235" fmla="*/ 659312 w 809627"/>
              <a:gd name="connsiteY235" fmla="*/ 19625 h 2513400"/>
              <a:gd name="connsiteX236" fmla="*/ 629343 w 809627"/>
              <a:gd name="connsiteY236" fmla="*/ 19311 h 2513400"/>
              <a:gd name="connsiteX237" fmla="*/ 629501 w 809627"/>
              <a:gd name="connsiteY237" fmla="*/ 4444 h 2513400"/>
              <a:gd name="connsiteX238" fmla="*/ 659469 w 809627"/>
              <a:gd name="connsiteY238" fmla="*/ 4759 h 2513400"/>
              <a:gd name="connsiteX239" fmla="*/ 659312 w 809627"/>
              <a:gd name="connsiteY239" fmla="*/ 19625 h 2513400"/>
              <a:gd name="connsiteX240" fmla="*/ 584351 w 809627"/>
              <a:gd name="connsiteY240" fmla="*/ 18839 h 2513400"/>
              <a:gd name="connsiteX241" fmla="*/ 554382 w 809627"/>
              <a:gd name="connsiteY241" fmla="*/ 18524 h 2513400"/>
              <a:gd name="connsiteX242" fmla="*/ 554539 w 809627"/>
              <a:gd name="connsiteY242" fmla="*/ 3658 h 2513400"/>
              <a:gd name="connsiteX243" fmla="*/ 584508 w 809627"/>
              <a:gd name="connsiteY243" fmla="*/ 3972 h 2513400"/>
              <a:gd name="connsiteX244" fmla="*/ 584351 w 809627"/>
              <a:gd name="connsiteY244" fmla="*/ 18839 h 2513400"/>
              <a:gd name="connsiteX245" fmla="*/ 509429 w 809627"/>
              <a:gd name="connsiteY245" fmla="*/ 18013 h 2513400"/>
              <a:gd name="connsiteX246" fmla="*/ 479460 w 809627"/>
              <a:gd name="connsiteY246" fmla="*/ 17698 h 2513400"/>
              <a:gd name="connsiteX247" fmla="*/ 479618 w 809627"/>
              <a:gd name="connsiteY247" fmla="*/ 2832 h 2513400"/>
              <a:gd name="connsiteX248" fmla="*/ 509586 w 809627"/>
              <a:gd name="connsiteY248" fmla="*/ 3146 h 2513400"/>
              <a:gd name="connsiteX249" fmla="*/ 509429 w 809627"/>
              <a:gd name="connsiteY249" fmla="*/ 18013 h 2513400"/>
              <a:gd name="connsiteX250" fmla="*/ 434468 w 809627"/>
              <a:gd name="connsiteY250" fmla="*/ 17226 h 2513400"/>
              <a:gd name="connsiteX251" fmla="*/ 404499 w 809627"/>
              <a:gd name="connsiteY251" fmla="*/ 16911 h 2513400"/>
              <a:gd name="connsiteX252" fmla="*/ 404656 w 809627"/>
              <a:gd name="connsiteY252" fmla="*/ 2045 h 2513400"/>
              <a:gd name="connsiteX253" fmla="*/ 434625 w 809627"/>
              <a:gd name="connsiteY253" fmla="*/ 2360 h 2513400"/>
              <a:gd name="connsiteX254" fmla="*/ 434468 w 809627"/>
              <a:gd name="connsiteY254" fmla="*/ 17226 h 2513400"/>
              <a:gd name="connsiteX255" fmla="*/ 181071 w 809627"/>
              <a:gd name="connsiteY255" fmla="*/ 17108 h 2513400"/>
              <a:gd name="connsiteX256" fmla="*/ 178751 w 809627"/>
              <a:gd name="connsiteY256" fmla="*/ 2438 h 2513400"/>
              <a:gd name="connsiteX257" fmla="*/ 209624 w 809627"/>
              <a:gd name="connsiteY257" fmla="*/ 0 h 2513400"/>
              <a:gd name="connsiteX258" fmla="*/ 209781 w 809627"/>
              <a:gd name="connsiteY258" fmla="*/ 14866 h 2513400"/>
              <a:gd name="connsiteX259" fmla="*/ 181071 w 809627"/>
              <a:gd name="connsiteY259" fmla="*/ 17108 h 2513400"/>
              <a:gd name="connsiteX260" fmla="*/ 359546 w 809627"/>
              <a:gd name="connsiteY260" fmla="*/ 16440 h 2513400"/>
              <a:gd name="connsiteX261" fmla="*/ 329577 w 809627"/>
              <a:gd name="connsiteY261" fmla="*/ 16125 h 2513400"/>
              <a:gd name="connsiteX262" fmla="*/ 329735 w 809627"/>
              <a:gd name="connsiteY262" fmla="*/ 1259 h 2513400"/>
              <a:gd name="connsiteX263" fmla="*/ 359703 w 809627"/>
              <a:gd name="connsiteY263" fmla="*/ 1573 h 2513400"/>
              <a:gd name="connsiteX264" fmla="*/ 359546 w 809627"/>
              <a:gd name="connsiteY264" fmla="*/ 16440 h 2513400"/>
              <a:gd name="connsiteX265" fmla="*/ 284585 w 809627"/>
              <a:gd name="connsiteY265" fmla="*/ 15653 h 2513400"/>
              <a:gd name="connsiteX266" fmla="*/ 254616 w 809627"/>
              <a:gd name="connsiteY266" fmla="*/ 15338 h 2513400"/>
              <a:gd name="connsiteX267" fmla="*/ 254773 w 809627"/>
              <a:gd name="connsiteY267" fmla="*/ 472 h 2513400"/>
              <a:gd name="connsiteX268" fmla="*/ 284742 w 809627"/>
              <a:gd name="connsiteY268" fmla="*/ 787 h 2513400"/>
              <a:gd name="connsiteX269" fmla="*/ 284585 w 809627"/>
              <a:gd name="connsiteY269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</a:cxnLst>
            <a:rect l="l" t="t" r="r" b="b"/>
            <a:pathLst>
              <a:path w="809627" h="2513400">
                <a:moveTo>
                  <a:pt x="809628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8" y="2498534"/>
                </a:lnTo>
                <a:lnTo>
                  <a:pt x="809628" y="2513401"/>
                </a:lnTo>
                <a:close/>
                <a:moveTo>
                  <a:pt x="734666" y="2513401"/>
                </a:moveTo>
                <a:lnTo>
                  <a:pt x="704698" y="2513401"/>
                </a:lnTo>
                <a:lnTo>
                  <a:pt x="704698" y="2498534"/>
                </a:lnTo>
                <a:lnTo>
                  <a:pt x="734666" y="2498534"/>
                </a:lnTo>
                <a:lnTo>
                  <a:pt x="734666" y="2513401"/>
                </a:lnTo>
                <a:close/>
                <a:moveTo>
                  <a:pt x="659745" y="2513401"/>
                </a:moveTo>
                <a:lnTo>
                  <a:pt x="629776" y="2513401"/>
                </a:lnTo>
                <a:lnTo>
                  <a:pt x="629776" y="2498534"/>
                </a:lnTo>
                <a:lnTo>
                  <a:pt x="659745" y="2498534"/>
                </a:lnTo>
                <a:lnTo>
                  <a:pt x="659745" y="2513401"/>
                </a:lnTo>
                <a:close/>
                <a:moveTo>
                  <a:pt x="584783" y="2513401"/>
                </a:moveTo>
                <a:lnTo>
                  <a:pt x="554815" y="2513401"/>
                </a:lnTo>
                <a:lnTo>
                  <a:pt x="554815" y="2498534"/>
                </a:lnTo>
                <a:lnTo>
                  <a:pt x="584783" y="2498534"/>
                </a:lnTo>
                <a:lnTo>
                  <a:pt x="584783" y="2513401"/>
                </a:lnTo>
                <a:close/>
                <a:moveTo>
                  <a:pt x="509862" y="2513401"/>
                </a:moveTo>
                <a:lnTo>
                  <a:pt x="479893" y="2513401"/>
                </a:lnTo>
                <a:lnTo>
                  <a:pt x="479893" y="2498534"/>
                </a:lnTo>
                <a:lnTo>
                  <a:pt x="509862" y="2498534"/>
                </a:lnTo>
                <a:lnTo>
                  <a:pt x="509862" y="2513401"/>
                </a:lnTo>
                <a:close/>
                <a:moveTo>
                  <a:pt x="434900" y="2513401"/>
                </a:moveTo>
                <a:lnTo>
                  <a:pt x="404932" y="2513401"/>
                </a:lnTo>
                <a:lnTo>
                  <a:pt x="404932" y="2498534"/>
                </a:lnTo>
                <a:lnTo>
                  <a:pt x="434900" y="2498534"/>
                </a:lnTo>
                <a:lnTo>
                  <a:pt x="434900" y="2513401"/>
                </a:lnTo>
                <a:close/>
                <a:moveTo>
                  <a:pt x="359979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9" y="2498534"/>
                </a:lnTo>
                <a:lnTo>
                  <a:pt x="359979" y="2513401"/>
                </a:lnTo>
                <a:close/>
                <a:moveTo>
                  <a:pt x="285018" y="2513401"/>
                </a:moveTo>
                <a:lnTo>
                  <a:pt x="255049" y="2513401"/>
                </a:lnTo>
                <a:lnTo>
                  <a:pt x="255049" y="2498534"/>
                </a:lnTo>
                <a:lnTo>
                  <a:pt x="285018" y="2498534"/>
                </a:lnTo>
                <a:lnTo>
                  <a:pt x="285018" y="2513401"/>
                </a:lnTo>
                <a:close/>
                <a:moveTo>
                  <a:pt x="210096" y="2513401"/>
                </a:moveTo>
                <a:lnTo>
                  <a:pt x="209624" y="2513401"/>
                </a:lnTo>
                <a:cubicBezTo>
                  <a:pt x="199398" y="2513401"/>
                  <a:pt x="189173" y="2512653"/>
                  <a:pt x="179183" y="2511198"/>
                </a:cubicBezTo>
                <a:lnTo>
                  <a:pt x="181346" y="2496489"/>
                </a:lnTo>
                <a:cubicBezTo>
                  <a:pt x="190628" y="2497865"/>
                  <a:pt x="200146" y="2498534"/>
                  <a:pt x="209663" y="2498534"/>
                </a:cubicBezTo>
                <a:lnTo>
                  <a:pt x="210096" y="2513401"/>
                </a:lnTo>
                <a:close/>
                <a:moveTo>
                  <a:pt x="134151" y="2499399"/>
                </a:moveTo>
                <a:cubicBezTo>
                  <a:pt x="124476" y="2495663"/>
                  <a:pt x="115077" y="2491180"/>
                  <a:pt x="106110" y="2486067"/>
                </a:cubicBezTo>
                <a:lnTo>
                  <a:pt x="113464" y="2473167"/>
                </a:lnTo>
                <a:cubicBezTo>
                  <a:pt x="121802" y="2477926"/>
                  <a:pt x="130572" y="2482055"/>
                  <a:pt x="139539" y="2485516"/>
                </a:cubicBezTo>
                <a:lnTo>
                  <a:pt x="134151" y="2499399"/>
                </a:lnTo>
                <a:close/>
                <a:moveTo>
                  <a:pt x="68472" y="2458733"/>
                </a:moveTo>
                <a:cubicBezTo>
                  <a:pt x="60803" y="2451772"/>
                  <a:pt x="53645" y="2444181"/>
                  <a:pt x="47155" y="2436198"/>
                </a:cubicBezTo>
                <a:lnTo>
                  <a:pt x="58679" y="2426837"/>
                </a:lnTo>
                <a:cubicBezTo>
                  <a:pt x="64736" y="2434270"/>
                  <a:pt x="71382" y="2441310"/>
                  <a:pt x="78501" y="2447800"/>
                </a:cubicBezTo>
                <a:lnTo>
                  <a:pt x="68472" y="2458733"/>
                </a:lnTo>
                <a:close/>
                <a:moveTo>
                  <a:pt x="21906" y="2397144"/>
                </a:moveTo>
                <a:cubicBezTo>
                  <a:pt x="17305" y="2387862"/>
                  <a:pt x="13333" y="2378187"/>
                  <a:pt x="10186" y="2368394"/>
                </a:cubicBezTo>
                <a:lnTo>
                  <a:pt x="24305" y="2363793"/>
                </a:lnTo>
                <a:cubicBezTo>
                  <a:pt x="27255" y="2372917"/>
                  <a:pt x="30913" y="2381884"/>
                  <a:pt x="35200" y="2390497"/>
                </a:cubicBezTo>
                <a:lnTo>
                  <a:pt x="21906" y="2397144"/>
                </a:lnTo>
                <a:close/>
                <a:moveTo>
                  <a:pt x="865" y="2322851"/>
                </a:moveTo>
                <a:cubicBezTo>
                  <a:pt x="315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2" y="2315694"/>
                  <a:pt x="15653" y="2321514"/>
                </a:cubicBezTo>
                <a:lnTo>
                  <a:pt x="865" y="2322851"/>
                </a:lnTo>
                <a:close/>
                <a:moveTo>
                  <a:pt x="14866" y="2247261"/>
                </a:moveTo>
                <a:lnTo>
                  <a:pt x="0" y="2247261"/>
                </a:lnTo>
                <a:lnTo>
                  <a:pt x="0" y="2217292"/>
                </a:lnTo>
                <a:lnTo>
                  <a:pt x="14866" y="2217292"/>
                </a:lnTo>
                <a:lnTo>
                  <a:pt x="14866" y="2247261"/>
                </a:lnTo>
                <a:close/>
                <a:moveTo>
                  <a:pt x="14866" y="2172339"/>
                </a:moveTo>
                <a:lnTo>
                  <a:pt x="0" y="2172339"/>
                </a:lnTo>
                <a:lnTo>
                  <a:pt x="0" y="2142370"/>
                </a:lnTo>
                <a:lnTo>
                  <a:pt x="14866" y="2142370"/>
                </a:lnTo>
                <a:lnTo>
                  <a:pt x="14866" y="2172339"/>
                </a:lnTo>
                <a:close/>
                <a:moveTo>
                  <a:pt x="14866" y="2097378"/>
                </a:moveTo>
                <a:lnTo>
                  <a:pt x="0" y="2097378"/>
                </a:lnTo>
                <a:lnTo>
                  <a:pt x="0" y="2067409"/>
                </a:lnTo>
                <a:lnTo>
                  <a:pt x="14866" y="2067409"/>
                </a:lnTo>
                <a:lnTo>
                  <a:pt x="14866" y="2097378"/>
                </a:lnTo>
                <a:close/>
                <a:moveTo>
                  <a:pt x="14866" y="2022456"/>
                </a:moveTo>
                <a:lnTo>
                  <a:pt x="0" y="2022456"/>
                </a:lnTo>
                <a:lnTo>
                  <a:pt x="0" y="1992488"/>
                </a:lnTo>
                <a:lnTo>
                  <a:pt x="14866" y="1992488"/>
                </a:lnTo>
                <a:lnTo>
                  <a:pt x="14866" y="2022456"/>
                </a:lnTo>
                <a:close/>
                <a:moveTo>
                  <a:pt x="14866" y="1947495"/>
                </a:moveTo>
                <a:lnTo>
                  <a:pt x="0" y="1947495"/>
                </a:lnTo>
                <a:lnTo>
                  <a:pt x="0" y="1917526"/>
                </a:lnTo>
                <a:lnTo>
                  <a:pt x="14866" y="1917526"/>
                </a:lnTo>
                <a:lnTo>
                  <a:pt x="14866" y="1947495"/>
                </a:lnTo>
                <a:close/>
                <a:moveTo>
                  <a:pt x="14866" y="1872573"/>
                </a:moveTo>
                <a:lnTo>
                  <a:pt x="0" y="1872573"/>
                </a:lnTo>
                <a:lnTo>
                  <a:pt x="0" y="1842604"/>
                </a:lnTo>
                <a:lnTo>
                  <a:pt x="14866" y="1842604"/>
                </a:lnTo>
                <a:lnTo>
                  <a:pt x="14866" y="1872573"/>
                </a:lnTo>
                <a:close/>
                <a:moveTo>
                  <a:pt x="14866" y="1797612"/>
                </a:moveTo>
                <a:lnTo>
                  <a:pt x="0" y="1797612"/>
                </a:lnTo>
                <a:lnTo>
                  <a:pt x="0" y="1767643"/>
                </a:lnTo>
                <a:lnTo>
                  <a:pt x="14866" y="1767643"/>
                </a:lnTo>
                <a:lnTo>
                  <a:pt x="14866" y="1797612"/>
                </a:lnTo>
                <a:close/>
                <a:moveTo>
                  <a:pt x="14866" y="1722651"/>
                </a:moveTo>
                <a:lnTo>
                  <a:pt x="0" y="1722651"/>
                </a:lnTo>
                <a:lnTo>
                  <a:pt x="0" y="1692682"/>
                </a:lnTo>
                <a:lnTo>
                  <a:pt x="14866" y="1692682"/>
                </a:lnTo>
                <a:lnTo>
                  <a:pt x="14866" y="1722651"/>
                </a:lnTo>
                <a:close/>
                <a:moveTo>
                  <a:pt x="14866" y="1647729"/>
                </a:moveTo>
                <a:lnTo>
                  <a:pt x="0" y="1647729"/>
                </a:lnTo>
                <a:lnTo>
                  <a:pt x="0" y="1617760"/>
                </a:lnTo>
                <a:lnTo>
                  <a:pt x="14866" y="1617760"/>
                </a:lnTo>
                <a:lnTo>
                  <a:pt x="14866" y="1647729"/>
                </a:lnTo>
                <a:close/>
                <a:moveTo>
                  <a:pt x="14866" y="1572768"/>
                </a:moveTo>
                <a:lnTo>
                  <a:pt x="0" y="1572768"/>
                </a:lnTo>
                <a:lnTo>
                  <a:pt x="0" y="1542799"/>
                </a:lnTo>
                <a:lnTo>
                  <a:pt x="14866" y="1542799"/>
                </a:lnTo>
                <a:lnTo>
                  <a:pt x="14866" y="1572768"/>
                </a:lnTo>
                <a:close/>
                <a:moveTo>
                  <a:pt x="14866" y="1497846"/>
                </a:moveTo>
                <a:lnTo>
                  <a:pt x="0" y="1497846"/>
                </a:lnTo>
                <a:lnTo>
                  <a:pt x="0" y="1467838"/>
                </a:lnTo>
                <a:lnTo>
                  <a:pt x="14866" y="1467838"/>
                </a:lnTo>
                <a:lnTo>
                  <a:pt x="14866" y="1497846"/>
                </a:lnTo>
                <a:close/>
                <a:moveTo>
                  <a:pt x="14866" y="1422885"/>
                </a:moveTo>
                <a:lnTo>
                  <a:pt x="0" y="1422885"/>
                </a:lnTo>
                <a:lnTo>
                  <a:pt x="0" y="1392916"/>
                </a:lnTo>
                <a:lnTo>
                  <a:pt x="14866" y="1392916"/>
                </a:lnTo>
                <a:lnTo>
                  <a:pt x="14866" y="1422885"/>
                </a:lnTo>
                <a:close/>
                <a:moveTo>
                  <a:pt x="14866" y="1347963"/>
                </a:moveTo>
                <a:lnTo>
                  <a:pt x="0" y="1347963"/>
                </a:lnTo>
                <a:lnTo>
                  <a:pt x="0" y="1317955"/>
                </a:lnTo>
                <a:lnTo>
                  <a:pt x="14866" y="1317955"/>
                </a:lnTo>
                <a:lnTo>
                  <a:pt x="14866" y="1347963"/>
                </a:lnTo>
                <a:close/>
                <a:moveTo>
                  <a:pt x="14866" y="1273002"/>
                </a:moveTo>
                <a:lnTo>
                  <a:pt x="0" y="1273002"/>
                </a:lnTo>
                <a:lnTo>
                  <a:pt x="0" y="1243034"/>
                </a:lnTo>
                <a:lnTo>
                  <a:pt x="14866" y="1243034"/>
                </a:lnTo>
                <a:lnTo>
                  <a:pt x="14866" y="1273002"/>
                </a:lnTo>
                <a:close/>
                <a:moveTo>
                  <a:pt x="14866" y="1198080"/>
                </a:moveTo>
                <a:lnTo>
                  <a:pt x="0" y="1198080"/>
                </a:lnTo>
                <a:lnTo>
                  <a:pt x="0" y="1168112"/>
                </a:lnTo>
                <a:lnTo>
                  <a:pt x="14866" y="1168112"/>
                </a:lnTo>
                <a:lnTo>
                  <a:pt x="14866" y="1198080"/>
                </a:lnTo>
                <a:close/>
                <a:moveTo>
                  <a:pt x="14866" y="1123119"/>
                </a:moveTo>
                <a:lnTo>
                  <a:pt x="0" y="1123119"/>
                </a:lnTo>
                <a:lnTo>
                  <a:pt x="0" y="1093150"/>
                </a:lnTo>
                <a:lnTo>
                  <a:pt x="14866" y="1093150"/>
                </a:lnTo>
                <a:lnTo>
                  <a:pt x="14866" y="1123119"/>
                </a:lnTo>
                <a:close/>
                <a:moveTo>
                  <a:pt x="14866" y="1048197"/>
                </a:moveTo>
                <a:lnTo>
                  <a:pt x="0" y="1048197"/>
                </a:lnTo>
                <a:lnTo>
                  <a:pt x="0" y="1018229"/>
                </a:lnTo>
                <a:lnTo>
                  <a:pt x="14866" y="1018229"/>
                </a:lnTo>
                <a:lnTo>
                  <a:pt x="14866" y="1048197"/>
                </a:lnTo>
                <a:close/>
                <a:moveTo>
                  <a:pt x="14866" y="973236"/>
                </a:moveTo>
                <a:lnTo>
                  <a:pt x="0" y="973236"/>
                </a:lnTo>
                <a:lnTo>
                  <a:pt x="0" y="943268"/>
                </a:lnTo>
                <a:lnTo>
                  <a:pt x="14866" y="943268"/>
                </a:lnTo>
                <a:lnTo>
                  <a:pt x="14866" y="973236"/>
                </a:lnTo>
                <a:close/>
                <a:moveTo>
                  <a:pt x="14866" y="898314"/>
                </a:moveTo>
                <a:lnTo>
                  <a:pt x="0" y="898314"/>
                </a:lnTo>
                <a:lnTo>
                  <a:pt x="0" y="868346"/>
                </a:lnTo>
                <a:lnTo>
                  <a:pt x="14866" y="868346"/>
                </a:lnTo>
                <a:lnTo>
                  <a:pt x="14866" y="898314"/>
                </a:lnTo>
                <a:close/>
                <a:moveTo>
                  <a:pt x="14866" y="823353"/>
                </a:moveTo>
                <a:lnTo>
                  <a:pt x="0" y="823353"/>
                </a:lnTo>
                <a:lnTo>
                  <a:pt x="0" y="793385"/>
                </a:lnTo>
                <a:lnTo>
                  <a:pt x="14866" y="793385"/>
                </a:lnTo>
                <a:lnTo>
                  <a:pt x="14866" y="823353"/>
                </a:lnTo>
                <a:close/>
                <a:moveTo>
                  <a:pt x="14866" y="748432"/>
                </a:moveTo>
                <a:lnTo>
                  <a:pt x="0" y="748432"/>
                </a:lnTo>
                <a:lnTo>
                  <a:pt x="0" y="718463"/>
                </a:lnTo>
                <a:lnTo>
                  <a:pt x="14866" y="718463"/>
                </a:lnTo>
                <a:lnTo>
                  <a:pt x="14866" y="748432"/>
                </a:lnTo>
                <a:close/>
                <a:moveTo>
                  <a:pt x="14866" y="673470"/>
                </a:moveTo>
                <a:lnTo>
                  <a:pt x="0" y="673470"/>
                </a:lnTo>
                <a:lnTo>
                  <a:pt x="0" y="643502"/>
                </a:lnTo>
                <a:lnTo>
                  <a:pt x="14866" y="643502"/>
                </a:lnTo>
                <a:lnTo>
                  <a:pt x="14866" y="673470"/>
                </a:lnTo>
                <a:close/>
                <a:moveTo>
                  <a:pt x="14866" y="598548"/>
                </a:moveTo>
                <a:lnTo>
                  <a:pt x="0" y="598548"/>
                </a:lnTo>
                <a:lnTo>
                  <a:pt x="0" y="568580"/>
                </a:lnTo>
                <a:lnTo>
                  <a:pt x="14866" y="568580"/>
                </a:lnTo>
                <a:lnTo>
                  <a:pt x="14866" y="598548"/>
                </a:lnTo>
                <a:close/>
                <a:moveTo>
                  <a:pt x="14866" y="523587"/>
                </a:moveTo>
                <a:lnTo>
                  <a:pt x="0" y="523587"/>
                </a:lnTo>
                <a:lnTo>
                  <a:pt x="0" y="493619"/>
                </a:lnTo>
                <a:lnTo>
                  <a:pt x="14866" y="493619"/>
                </a:lnTo>
                <a:lnTo>
                  <a:pt x="14866" y="523587"/>
                </a:lnTo>
                <a:close/>
                <a:moveTo>
                  <a:pt x="14866" y="448666"/>
                </a:moveTo>
                <a:lnTo>
                  <a:pt x="0" y="448666"/>
                </a:lnTo>
                <a:lnTo>
                  <a:pt x="0" y="418697"/>
                </a:lnTo>
                <a:lnTo>
                  <a:pt x="14866" y="418697"/>
                </a:lnTo>
                <a:lnTo>
                  <a:pt x="14866" y="448666"/>
                </a:lnTo>
                <a:close/>
                <a:moveTo>
                  <a:pt x="14866" y="373704"/>
                </a:moveTo>
                <a:lnTo>
                  <a:pt x="0" y="373704"/>
                </a:lnTo>
                <a:lnTo>
                  <a:pt x="0" y="343736"/>
                </a:lnTo>
                <a:lnTo>
                  <a:pt x="14866" y="343736"/>
                </a:lnTo>
                <a:lnTo>
                  <a:pt x="14866" y="373704"/>
                </a:lnTo>
                <a:close/>
                <a:moveTo>
                  <a:pt x="14866" y="298783"/>
                </a:moveTo>
                <a:lnTo>
                  <a:pt x="0" y="298783"/>
                </a:lnTo>
                <a:lnTo>
                  <a:pt x="0" y="268814"/>
                </a:lnTo>
                <a:lnTo>
                  <a:pt x="14866" y="268814"/>
                </a:lnTo>
                <a:lnTo>
                  <a:pt x="14866" y="298783"/>
                </a:lnTo>
                <a:close/>
                <a:moveTo>
                  <a:pt x="14866" y="223822"/>
                </a:moveTo>
                <a:lnTo>
                  <a:pt x="0" y="223822"/>
                </a:lnTo>
                <a:lnTo>
                  <a:pt x="0" y="216585"/>
                </a:lnTo>
                <a:cubicBezTo>
                  <a:pt x="0" y="208758"/>
                  <a:pt x="433" y="200853"/>
                  <a:pt x="1298" y="193106"/>
                </a:cubicBezTo>
                <a:lnTo>
                  <a:pt x="16086" y="194757"/>
                </a:lnTo>
                <a:cubicBezTo>
                  <a:pt x="15299" y="201955"/>
                  <a:pt x="14866" y="209309"/>
                  <a:pt x="14866" y="216624"/>
                </a:cubicBezTo>
                <a:lnTo>
                  <a:pt x="14866" y="223822"/>
                </a:lnTo>
                <a:close/>
                <a:moveTo>
                  <a:pt x="25407" y="152439"/>
                </a:moveTo>
                <a:lnTo>
                  <a:pt x="11327" y="147720"/>
                </a:lnTo>
                <a:cubicBezTo>
                  <a:pt x="14630" y="137966"/>
                  <a:pt x="18642" y="128331"/>
                  <a:pt x="23243" y="119088"/>
                </a:cubicBezTo>
                <a:lnTo>
                  <a:pt x="36537" y="125735"/>
                </a:lnTo>
                <a:cubicBezTo>
                  <a:pt x="32210" y="134348"/>
                  <a:pt x="28474" y="143354"/>
                  <a:pt x="25407" y="152439"/>
                </a:cubicBezTo>
                <a:close/>
                <a:moveTo>
                  <a:pt x="59859" y="89238"/>
                </a:moveTo>
                <a:lnTo>
                  <a:pt x="48257" y="79995"/>
                </a:lnTo>
                <a:cubicBezTo>
                  <a:pt x="54707" y="71893"/>
                  <a:pt x="61747" y="64224"/>
                  <a:pt x="69219" y="57145"/>
                </a:cubicBezTo>
                <a:lnTo>
                  <a:pt x="79445" y="67921"/>
                </a:lnTo>
                <a:cubicBezTo>
                  <a:pt x="72444" y="74489"/>
                  <a:pt x="65837" y="81686"/>
                  <a:pt x="59859" y="89238"/>
                </a:cubicBezTo>
                <a:close/>
                <a:moveTo>
                  <a:pt x="113818" y="41728"/>
                </a:moveTo>
                <a:lnTo>
                  <a:pt x="106188" y="28985"/>
                </a:lnTo>
                <a:cubicBezTo>
                  <a:pt x="115077" y="23637"/>
                  <a:pt x="124398" y="18957"/>
                  <a:pt x="133915" y="15024"/>
                </a:cubicBezTo>
                <a:lnTo>
                  <a:pt x="139579" y="28750"/>
                </a:lnTo>
                <a:cubicBezTo>
                  <a:pt x="130730" y="32407"/>
                  <a:pt x="122077" y="36773"/>
                  <a:pt x="113818" y="41728"/>
                </a:cubicBezTo>
                <a:close/>
                <a:moveTo>
                  <a:pt x="809156" y="21198"/>
                </a:moveTo>
                <a:lnTo>
                  <a:pt x="779187" y="20884"/>
                </a:lnTo>
                <a:lnTo>
                  <a:pt x="779344" y="6017"/>
                </a:lnTo>
                <a:lnTo>
                  <a:pt x="809313" y="6332"/>
                </a:lnTo>
                <a:lnTo>
                  <a:pt x="809156" y="21198"/>
                </a:lnTo>
                <a:close/>
                <a:moveTo>
                  <a:pt x="734234" y="20412"/>
                </a:moveTo>
                <a:lnTo>
                  <a:pt x="704265" y="20097"/>
                </a:lnTo>
                <a:lnTo>
                  <a:pt x="704422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312" y="19625"/>
                </a:moveTo>
                <a:lnTo>
                  <a:pt x="629343" y="19311"/>
                </a:lnTo>
                <a:lnTo>
                  <a:pt x="629501" y="4444"/>
                </a:lnTo>
                <a:lnTo>
                  <a:pt x="659469" y="4759"/>
                </a:lnTo>
                <a:lnTo>
                  <a:pt x="659312" y="19625"/>
                </a:lnTo>
                <a:close/>
                <a:moveTo>
                  <a:pt x="584351" y="18839"/>
                </a:moveTo>
                <a:lnTo>
                  <a:pt x="554382" y="18524"/>
                </a:lnTo>
                <a:lnTo>
                  <a:pt x="554539" y="3658"/>
                </a:lnTo>
                <a:lnTo>
                  <a:pt x="584508" y="3972"/>
                </a:lnTo>
                <a:lnTo>
                  <a:pt x="584351" y="18839"/>
                </a:lnTo>
                <a:close/>
                <a:moveTo>
                  <a:pt x="509429" y="18013"/>
                </a:moveTo>
                <a:lnTo>
                  <a:pt x="479460" y="17698"/>
                </a:lnTo>
                <a:lnTo>
                  <a:pt x="479618" y="2832"/>
                </a:lnTo>
                <a:lnTo>
                  <a:pt x="509586" y="3146"/>
                </a:lnTo>
                <a:lnTo>
                  <a:pt x="509429" y="18013"/>
                </a:lnTo>
                <a:close/>
                <a:moveTo>
                  <a:pt x="434468" y="17226"/>
                </a:moveTo>
                <a:lnTo>
                  <a:pt x="404499" y="16911"/>
                </a:lnTo>
                <a:lnTo>
                  <a:pt x="404656" y="2045"/>
                </a:lnTo>
                <a:lnTo>
                  <a:pt x="434625" y="2360"/>
                </a:lnTo>
                <a:lnTo>
                  <a:pt x="434468" y="17226"/>
                </a:lnTo>
                <a:close/>
                <a:moveTo>
                  <a:pt x="181071" y="17108"/>
                </a:moveTo>
                <a:lnTo>
                  <a:pt x="178751" y="2438"/>
                </a:lnTo>
                <a:cubicBezTo>
                  <a:pt x="188937" y="826"/>
                  <a:pt x="199320" y="0"/>
                  <a:pt x="209624" y="0"/>
                </a:cubicBezTo>
                <a:lnTo>
                  <a:pt x="209781" y="14866"/>
                </a:lnTo>
                <a:cubicBezTo>
                  <a:pt x="200067" y="14866"/>
                  <a:pt x="190470" y="15614"/>
                  <a:pt x="181071" y="17108"/>
                </a:cubicBezTo>
                <a:close/>
                <a:moveTo>
                  <a:pt x="359546" y="16440"/>
                </a:moveTo>
                <a:lnTo>
                  <a:pt x="329577" y="16125"/>
                </a:lnTo>
                <a:lnTo>
                  <a:pt x="329735" y="1259"/>
                </a:lnTo>
                <a:lnTo>
                  <a:pt x="359703" y="1573"/>
                </a:lnTo>
                <a:lnTo>
                  <a:pt x="359546" y="16440"/>
                </a:lnTo>
                <a:close/>
                <a:moveTo>
                  <a:pt x="284585" y="15653"/>
                </a:moveTo>
                <a:lnTo>
                  <a:pt x="254616" y="15338"/>
                </a:lnTo>
                <a:lnTo>
                  <a:pt x="254773" y="472"/>
                </a:lnTo>
                <a:lnTo>
                  <a:pt x="284742" y="787"/>
                </a:lnTo>
                <a:lnTo>
                  <a:pt x="284585" y="15653"/>
                </a:lnTo>
                <a:close/>
              </a:path>
            </a:pathLst>
          </a:custGeom>
          <a:solidFill>
            <a:srgbClr val="B76767"/>
          </a:solidFill>
          <a:ln w="3933" cap="flat">
            <a:solidFill>
              <a:srgbClr val="FFFFFF">
                <a:lumMod val="85000"/>
              </a:srgb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0A932E2-E057-408A-B6AA-F08B9FEB9046}"/>
              </a:ext>
            </a:extLst>
          </p:cNvPr>
          <p:cNvSpPr/>
          <p:nvPr/>
        </p:nvSpPr>
        <p:spPr>
          <a:xfrm>
            <a:off x="1574801" y="1468152"/>
            <a:ext cx="859723" cy="2178699"/>
          </a:xfrm>
          <a:custGeom>
            <a:avLst/>
            <a:gdLst>
              <a:gd name="connsiteX0" fmla="*/ 28726 w 859723"/>
              <a:gd name="connsiteY0" fmla="*/ 0 h 1962055"/>
              <a:gd name="connsiteX1" fmla="*/ 693520 w 859723"/>
              <a:gd name="connsiteY1" fmla="*/ 0 h 1962055"/>
              <a:gd name="connsiteX2" fmla="*/ 859723 w 859723"/>
              <a:gd name="connsiteY2" fmla="*/ 166203 h 1962055"/>
              <a:gd name="connsiteX3" fmla="*/ 859723 w 859723"/>
              <a:gd name="connsiteY3" fmla="*/ 1795852 h 1962055"/>
              <a:gd name="connsiteX4" fmla="*/ 693520 w 859723"/>
              <a:gd name="connsiteY4" fmla="*/ 1962055 h 1962055"/>
              <a:gd name="connsiteX5" fmla="*/ 28726 w 859723"/>
              <a:gd name="connsiteY5" fmla="*/ 1962055 h 1962055"/>
              <a:gd name="connsiteX6" fmla="*/ 0 w 859723"/>
              <a:gd name="connsiteY6" fmla="*/ 1956256 h 1962055"/>
              <a:gd name="connsiteX7" fmla="*/ 0 w 859723"/>
              <a:gd name="connsiteY7" fmla="*/ 5800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9723" h="1962055">
                <a:moveTo>
                  <a:pt x="28726" y="0"/>
                </a:moveTo>
                <a:lnTo>
                  <a:pt x="693520" y="0"/>
                </a:lnTo>
                <a:cubicBezTo>
                  <a:pt x="785311" y="0"/>
                  <a:pt x="859723" y="74412"/>
                  <a:pt x="859723" y="166203"/>
                </a:cubicBezTo>
                <a:lnTo>
                  <a:pt x="859723" y="1795852"/>
                </a:lnTo>
                <a:cubicBezTo>
                  <a:pt x="859723" y="1887643"/>
                  <a:pt x="785311" y="1962055"/>
                  <a:pt x="693520" y="1962055"/>
                </a:cubicBezTo>
                <a:lnTo>
                  <a:pt x="28726" y="1962055"/>
                </a:lnTo>
                <a:lnTo>
                  <a:pt x="0" y="1956256"/>
                </a:lnTo>
                <a:lnTo>
                  <a:pt x="0" y="5800"/>
                </a:lnTo>
                <a:close/>
              </a:path>
            </a:pathLst>
          </a:custGeom>
          <a:solidFill>
            <a:srgbClr val="F2A900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A4053F8-3072-4812-9C69-56A070ADF854}"/>
              </a:ext>
            </a:extLst>
          </p:cNvPr>
          <p:cNvSpPr/>
          <p:nvPr/>
        </p:nvSpPr>
        <p:spPr>
          <a:xfrm>
            <a:off x="3947960" y="1440410"/>
            <a:ext cx="842249" cy="2178699"/>
          </a:xfrm>
          <a:custGeom>
            <a:avLst/>
            <a:gdLst>
              <a:gd name="connsiteX0" fmla="*/ 10955 w 842249"/>
              <a:gd name="connsiteY0" fmla="*/ 0 h 1962055"/>
              <a:gd name="connsiteX1" fmla="*/ 675986 w 842249"/>
              <a:gd name="connsiteY1" fmla="*/ 0 h 1962055"/>
              <a:gd name="connsiteX2" fmla="*/ 842249 w 842249"/>
              <a:gd name="connsiteY2" fmla="*/ 166263 h 1962055"/>
              <a:gd name="connsiteX3" fmla="*/ 842249 w 842249"/>
              <a:gd name="connsiteY3" fmla="*/ 1795792 h 1962055"/>
              <a:gd name="connsiteX4" fmla="*/ 675986 w 842249"/>
              <a:gd name="connsiteY4" fmla="*/ 1962055 h 1962055"/>
              <a:gd name="connsiteX5" fmla="*/ 10955 w 842249"/>
              <a:gd name="connsiteY5" fmla="*/ 1962055 h 1962055"/>
              <a:gd name="connsiteX6" fmla="*/ 0 w 842249"/>
              <a:gd name="connsiteY6" fmla="*/ 1959843 h 1962055"/>
              <a:gd name="connsiteX7" fmla="*/ 0 w 842249"/>
              <a:gd name="connsiteY7" fmla="*/ 2212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2249" h="1962055">
                <a:moveTo>
                  <a:pt x="10955" y="0"/>
                </a:moveTo>
                <a:lnTo>
                  <a:pt x="675986" y="0"/>
                </a:lnTo>
                <a:cubicBezTo>
                  <a:pt x="767811" y="0"/>
                  <a:pt x="842249" y="74438"/>
                  <a:pt x="842249" y="166263"/>
                </a:cubicBezTo>
                <a:lnTo>
                  <a:pt x="842249" y="1795792"/>
                </a:lnTo>
                <a:cubicBezTo>
                  <a:pt x="842249" y="1887617"/>
                  <a:pt x="767811" y="1962055"/>
                  <a:pt x="675986" y="1962055"/>
                </a:cubicBezTo>
                <a:lnTo>
                  <a:pt x="10955" y="1962055"/>
                </a:lnTo>
                <a:lnTo>
                  <a:pt x="0" y="1959843"/>
                </a:lnTo>
                <a:lnTo>
                  <a:pt x="0" y="2212"/>
                </a:lnTo>
                <a:close/>
              </a:path>
            </a:pathLst>
          </a:custGeom>
          <a:solidFill>
            <a:schemeClr val="accent2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Graphic 6">
            <a:extLst>
              <a:ext uri="{FF2B5EF4-FFF2-40B4-BE49-F238E27FC236}">
                <a16:creationId xmlns:a16="http://schemas.microsoft.com/office/drawing/2014/main" id="{6D2DE2E6-14BA-4FD3-93AC-D005CD4A7FCD}"/>
              </a:ext>
            </a:extLst>
          </p:cNvPr>
          <p:cNvSpPr/>
          <p:nvPr/>
        </p:nvSpPr>
        <p:spPr>
          <a:xfrm>
            <a:off x="3776129" y="3606762"/>
            <a:ext cx="16522" cy="12927"/>
          </a:xfrm>
          <a:custGeom>
            <a:avLst/>
            <a:gdLst>
              <a:gd name="connsiteX0" fmla="*/ 0 w 14866"/>
              <a:gd name="connsiteY0" fmla="*/ 0 h 14866"/>
              <a:gd name="connsiteX1" fmla="*/ 14866 w 14866"/>
              <a:gd name="connsiteY1" fmla="*/ 0 h 14866"/>
              <a:gd name="connsiteX2" fmla="*/ 14866 w 14866"/>
              <a:gd name="connsiteY2" fmla="*/ 14867 h 14866"/>
              <a:gd name="connsiteX3" fmla="*/ 0 w 14866"/>
              <a:gd name="connsiteY3" fmla="*/ 14867 h 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6" h="14866">
                <a:moveTo>
                  <a:pt x="0" y="0"/>
                </a:moveTo>
                <a:lnTo>
                  <a:pt x="14866" y="0"/>
                </a:lnTo>
                <a:lnTo>
                  <a:pt x="14866" y="14867"/>
                </a:lnTo>
                <a:lnTo>
                  <a:pt x="0" y="14867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Graphic 6">
            <a:extLst>
              <a:ext uri="{FF2B5EF4-FFF2-40B4-BE49-F238E27FC236}">
                <a16:creationId xmlns:a16="http://schemas.microsoft.com/office/drawing/2014/main" id="{403E21B4-3EE1-4FE6-8887-E6B28CB89A53}"/>
              </a:ext>
            </a:extLst>
          </p:cNvPr>
          <p:cNvSpPr/>
          <p:nvPr/>
        </p:nvSpPr>
        <p:spPr>
          <a:xfrm>
            <a:off x="2826348" y="1433946"/>
            <a:ext cx="899819" cy="2185709"/>
          </a:xfrm>
          <a:custGeom>
            <a:avLst/>
            <a:gdLst>
              <a:gd name="connsiteX0" fmla="*/ 809627 w 809627"/>
              <a:gd name="connsiteY0" fmla="*/ 2513401 h 2513400"/>
              <a:gd name="connsiteX1" fmla="*/ 779659 w 809627"/>
              <a:gd name="connsiteY1" fmla="*/ 2513401 h 2513400"/>
              <a:gd name="connsiteX2" fmla="*/ 779659 w 809627"/>
              <a:gd name="connsiteY2" fmla="*/ 2498534 h 2513400"/>
              <a:gd name="connsiteX3" fmla="*/ 809627 w 809627"/>
              <a:gd name="connsiteY3" fmla="*/ 2498534 h 2513400"/>
              <a:gd name="connsiteX4" fmla="*/ 809627 w 809627"/>
              <a:gd name="connsiteY4" fmla="*/ 2513401 h 2513400"/>
              <a:gd name="connsiteX5" fmla="*/ 734666 w 809627"/>
              <a:gd name="connsiteY5" fmla="*/ 2513401 h 2513400"/>
              <a:gd name="connsiteX6" fmla="*/ 704698 w 809627"/>
              <a:gd name="connsiteY6" fmla="*/ 2513401 h 2513400"/>
              <a:gd name="connsiteX7" fmla="*/ 704698 w 809627"/>
              <a:gd name="connsiteY7" fmla="*/ 2498534 h 2513400"/>
              <a:gd name="connsiteX8" fmla="*/ 734666 w 809627"/>
              <a:gd name="connsiteY8" fmla="*/ 2498534 h 2513400"/>
              <a:gd name="connsiteX9" fmla="*/ 734666 w 809627"/>
              <a:gd name="connsiteY9" fmla="*/ 2513401 h 2513400"/>
              <a:gd name="connsiteX10" fmla="*/ 659745 w 809627"/>
              <a:gd name="connsiteY10" fmla="*/ 2513401 h 2513400"/>
              <a:gd name="connsiteX11" fmla="*/ 629736 w 809627"/>
              <a:gd name="connsiteY11" fmla="*/ 2513401 h 2513400"/>
              <a:gd name="connsiteX12" fmla="*/ 629736 w 809627"/>
              <a:gd name="connsiteY12" fmla="*/ 2498534 h 2513400"/>
              <a:gd name="connsiteX13" fmla="*/ 659705 w 809627"/>
              <a:gd name="connsiteY13" fmla="*/ 2498534 h 2513400"/>
              <a:gd name="connsiteX14" fmla="*/ 659705 w 809627"/>
              <a:gd name="connsiteY14" fmla="*/ 2513401 h 2513400"/>
              <a:gd name="connsiteX15" fmla="*/ 584783 w 809627"/>
              <a:gd name="connsiteY15" fmla="*/ 2513401 h 2513400"/>
              <a:gd name="connsiteX16" fmla="*/ 554815 w 809627"/>
              <a:gd name="connsiteY16" fmla="*/ 2513401 h 2513400"/>
              <a:gd name="connsiteX17" fmla="*/ 554815 w 809627"/>
              <a:gd name="connsiteY17" fmla="*/ 2498534 h 2513400"/>
              <a:gd name="connsiteX18" fmla="*/ 584783 w 809627"/>
              <a:gd name="connsiteY18" fmla="*/ 2498534 h 2513400"/>
              <a:gd name="connsiteX19" fmla="*/ 584783 w 809627"/>
              <a:gd name="connsiteY19" fmla="*/ 2513401 h 2513400"/>
              <a:gd name="connsiteX20" fmla="*/ 509862 w 809627"/>
              <a:gd name="connsiteY20" fmla="*/ 2513401 h 2513400"/>
              <a:gd name="connsiteX21" fmla="*/ 479893 w 809627"/>
              <a:gd name="connsiteY21" fmla="*/ 2513401 h 2513400"/>
              <a:gd name="connsiteX22" fmla="*/ 479893 w 809627"/>
              <a:gd name="connsiteY22" fmla="*/ 2498534 h 2513400"/>
              <a:gd name="connsiteX23" fmla="*/ 509862 w 809627"/>
              <a:gd name="connsiteY23" fmla="*/ 2498534 h 2513400"/>
              <a:gd name="connsiteX24" fmla="*/ 509862 w 809627"/>
              <a:gd name="connsiteY24" fmla="*/ 2513401 h 2513400"/>
              <a:gd name="connsiteX25" fmla="*/ 434901 w 809627"/>
              <a:gd name="connsiteY25" fmla="*/ 2513401 h 2513400"/>
              <a:gd name="connsiteX26" fmla="*/ 404932 w 809627"/>
              <a:gd name="connsiteY26" fmla="*/ 2513401 h 2513400"/>
              <a:gd name="connsiteX27" fmla="*/ 404932 w 809627"/>
              <a:gd name="connsiteY27" fmla="*/ 2498534 h 2513400"/>
              <a:gd name="connsiteX28" fmla="*/ 434901 w 809627"/>
              <a:gd name="connsiteY28" fmla="*/ 2498534 h 2513400"/>
              <a:gd name="connsiteX29" fmla="*/ 434901 w 809627"/>
              <a:gd name="connsiteY29" fmla="*/ 2513401 h 2513400"/>
              <a:gd name="connsiteX30" fmla="*/ 359979 w 809627"/>
              <a:gd name="connsiteY30" fmla="*/ 2513401 h 2513400"/>
              <a:gd name="connsiteX31" fmla="*/ 330010 w 809627"/>
              <a:gd name="connsiteY31" fmla="*/ 2513401 h 2513400"/>
              <a:gd name="connsiteX32" fmla="*/ 330010 w 809627"/>
              <a:gd name="connsiteY32" fmla="*/ 2498534 h 2513400"/>
              <a:gd name="connsiteX33" fmla="*/ 359979 w 809627"/>
              <a:gd name="connsiteY33" fmla="*/ 2498534 h 2513400"/>
              <a:gd name="connsiteX34" fmla="*/ 359979 w 809627"/>
              <a:gd name="connsiteY34" fmla="*/ 2513401 h 2513400"/>
              <a:gd name="connsiteX35" fmla="*/ 285017 w 809627"/>
              <a:gd name="connsiteY35" fmla="*/ 2513401 h 2513400"/>
              <a:gd name="connsiteX36" fmla="*/ 255049 w 809627"/>
              <a:gd name="connsiteY36" fmla="*/ 2513401 h 2513400"/>
              <a:gd name="connsiteX37" fmla="*/ 255049 w 809627"/>
              <a:gd name="connsiteY37" fmla="*/ 2498534 h 2513400"/>
              <a:gd name="connsiteX38" fmla="*/ 285017 w 809627"/>
              <a:gd name="connsiteY38" fmla="*/ 2498534 h 2513400"/>
              <a:gd name="connsiteX39" fmla="*/ 285017 w 809627"/>
              <a:gd name="connsiteY39" fmla="*/ 2513401 h 2513400"/>
              <a:gd name="connsiteX40" fmla="*/ 210056 w 809627"/>
              <a:gd name="connsiteY40" fmla="*/ 2513401 h 2513400"/>
              <a:gd name="connsiteX41" fmla="*/ 209584 w 809627"/>
              <a:gd name="connsiteY41" fmla="*/ 2513401 h 2513400"/>
              <a:gd name="connsiteX42" fmla="*/ 179144 w 809627"/>
              <a:gd name="connsiteY42" fmla="*/ 2511198 h 2513400"/>
              <a:gd name="connsiteX43" fmla="*/ 181307 w 809627"/>
              <a:gd name="connsiteY43" fmla="*/ 2496489 h 2513400"/>
              <a:gd name="connsiteX44" fmla="*/ 209624 w 809627"/>
              <a:gd name="connsiteY44" fmla="*/ 2498534 h 2513400"/>
              <a:gd name="connsiteX45" fmla="*/ 210056 w 809627"/>
              <a:gd name="connsiteY45" fmla="*/ 2513401 h 2513400"/>
              <a:gd name="connsiteX46" fmla="*/ 134112 w 809627"/>
              <a:gd name="connsiteY46" fmla="*/ 2499399 h 2513400"/>
              <a:gd name="connsiteX47" fmla="*/ 106070 w 809627"/>
              <a:gd name="connsiteY47" fmla="*/ 2486067 h 2513400"/>
              <a:gd name="connsiteX48" fmla="*/ 113425 w 809627"/>
              <a:gd name="connsiteY48" fmla="*/ 2473167 h 2513400"/>
              <a:gd name="connsiteX49" fmla="*/ 139500 w 809627"/>
              <a:gd name="connsiteY49" fmla="*/ 2485516 h 2513400"/>
              <a:gd name="connsiteX50" fmla="*/ 134112 w 809627"/>
              <a:gd name="connsiteY50" fmla="*/ 2499399 h 2513400"/>
              <a:gd name="connsiteX51" fmla="*/ 68433 w 809627"/>
              <a:gd name="connsiteY51" fmla="*/ 2458733 h 2513400"/>
              <a:gd name="connsiteX52" fmla="*/ 47116 w 809627"/>
              <a:gd name="connsiteY52" fmla="*/ 2436198 h 2513400"/>
              <a:gd name="connsiteX53" fmla="*/ 58639 w 809627"/>
              <a:gd name="connsiteY53" fmla="*/ 2426837 h 2513400"/>
              <a:gd name="connsiteX54" fmla="*/ 78461 w 809627"/>
              <a:gd name="connsiteY54" fmla="*/ 2447800 h 2513400"/>
              <a:gd name="connsiteX55" fmla="*/ 68433 w 809627"/>
              <a:gd name="connsiteY55" fmla="*/ 2458733 h 2513400"/>
              <a:gd name="connsiteX56" fmla="*/ 21867 w 809627"/>
              <a:gd name="connsiteY56" fmla="*/ 2397144 h 2513400"/>
              <a:gd name="connsiteX57" fmla="*/ 10147 w 809627"/>
              <a:gd name="connsiteY57" fmla="*/ 2368394 h 2513400"/>
              <a:gd name="connsiteX58" fmla="*/ 24266 w 809627"/>
              <a:gd name="connsiteY58" fmla="*/ 2363793 h 2513400"/>
              <a:gd name="connsiteX59" fmla="*/ 35160 w 809627"/>
              <a:gd name="connsiteY59" fmla="*/ 2390497 h 2513400"/>
              <a:gd name="connsiteX60" fmla="*/ 21867 w 809627"/>
              <a:gd name="connsiteY60" fmla="*/ 2397144 h 2513400"/>
              <a:gd name="connsiteX61" fmla="*/ 865 w 809627"/>
              <a:gd name="connsiteY61" fmla="*/ 2322851 h 2513400"/>
              <a:gd name="connsiteX62" fmla="*/ 0 w 809627"/>
              <a:gd name="connsiteY62" fmla="*/ 2303816 h 2513400"/>
              <a:gd name="connsiteX63" fmla="*/ 0 w 809627"/>
              <a:gd name="connsiteY63" fmla="*/ 2292253 h 2513400"/>
              <a:gd name="connsiteX64" fmla="*/ 14866 w 809627"/>
              <a:gd name="connsiteY64" fmla="*/ 2292253 h 2513400"/>
              <a:gd name="connsiteX65" fmla="*/ 14866 w 809627"/>
              <a:gd name="connsiteY65" fmla="*/ 2303816 h 2513400"/>
              <a:gd name="connsiteX66" fmla="*/ 15653 w 809627"/>
              <a:gd name="connsiteY66" fmla="*/ 2321514 h 2513400"/>
              <a:gd name="connsiteX67" fmla="*/ 865 w 809627"/>
              <a:gd name="connsiteY67" fmla="*/ 2322851 h 2513400"/>
              <a:gd name="connsiteX68" fmla="*/ 14866 w 809627"/>
              <a:gd name="connsiteY68" fmla="*/ 2247261 h 2513400"/>
              <a:gd name="connsiteX69" fmla="*/ 0 w 809627"/>
              <a:gd name="connsiteY69" fmla="*/ 2247261 h 2513400"/>
              <a:gd name="connsiteX70" fmla="*/ 0 w 809627"/>
              <a:gd name="connsiteY70" fmla="*/ 2217292 h 2513400"/>
              <a:gd name="connsiteX71" fmla="*/ 14866 w 809627"/>
              <a:gd name="connsiteY71" fmla="*/ 2217292 h 2513400"/>
              <a:gd name="connsiteX72" fmla="*/ 14866 w 809627"/>
              <a:gd name="connsiteY72" fmla="*/ 2247261 h 2513400"/>
              <a:gd name="connsiteX73" fmla="*/ 14866 w 809627"/>
              <a:gd name="connsiteY73" fmla="*/ 2172339 h 2513400"/>
              <a:gd name="connsiteX74" fmla="*/ 0 w 809627"/>
              <a:gd name="connsiteY74" fmla="*/ 2172339 h 2513400"/>
              <a:gd name="connsiteX75" fmla="*/ 0 w 809627"/>
              <a:gd name="connsiteY75" fmla="*/ 2142370 h 2513400"/>
              <a:gd name="connsiteX76" fmla="*/ 14866 w 809627"/>
              <a:gd name="connsiteY76" fmla="*/ 2142370 h 2513400"/>
              <a:gd name="connsiteX77" fmla="*/ 14866 w 809627"/>
              <a:gd name="connsiteY77" fmla="*/ 2172339 h 2513400"/>
              <a:gd name="connsiteX78" fmla="*/ 14866 w 809627"/>
              <a:gd name="connsiteY78" fmla="*/ 2097378 h 2513400"/>
              <a:gd name="connsiteX79" fmla="*/ 0 w 809627"/>
              <a:gd name="connsiteY79" fmla="*/ 2097378 h 2513400"/>
              <a:gd name="connsiteX80" fmla="*/ 0 w 809627"/>
              <a:gd name="connsiteY80" fmla="*/ 2067409 h 2513400"/>
              <a:gd name="connsiteX81" fmla="*/ 14866 w 809627"/>
              <a:gd name="connsiteY81" fmla="*/ 2067409 h 2513400"/>
              <a:gd name="connsiteX82" fmla="*/ 14866 w 809627"/>
              <a:gd name="connsiteY82" fmla="*/ 2097378 h 2513400"/>
              <a:gd name="connsiteX83" fmla="*/ 14866 w 809627"/>
              <a:gd name="connsiteY83" fmla="*/ 2022456 h 2513400"/>
              <a:gd name="connsiteX84" fmla="*/ 0 w 809627"/>
              <a:gd name="connsiteY84" fmla="*/ 2022456 h 2513400"/>
              <a:gd name="connsiteX85" fmla="*/ 0 w 809627"/>
              <a:gd name="connsiteY85" fmla="*/ 1992488 h 2513400"/>
              <a:gd name="connsiteX86" fmla="*/ 14866 w 809627"/>
              <a:gd name="connsiteY86" fmla="*/ 1992488 h 2513400"/>
              <a:gd name="connsiteX87" fmla="*/ 14866 w 809627"/>
              <a:gd name="connsiteY87" fmla="*/ 2022456 h 2513400"/>
              <a:gd name="connsiteX88" fmla="*/ 14866 w 809627"/>
              <a:gd name="connsiteY88" fmla="*/ 1947495 h 2513400"/>
              <a:gd name="connsiteX89" fmla="*/ 0 w 809627"/>
              <a:gd name="connsiteY89" fmla="*/ 1947495 h 2513400"/>
              <a:gd name="connsiteX90" fmla="*/ 0 w 809627"/>
              <a:gd name="connsiteY90" fmla="*/ 1917526 h 2513400"/>
              <a:gd name="connsiteX91" fmla="*/ 14866 w 809627"/>
              <a:gd name="connsiteY91" fmla="*/ 1917526 h 2513400"/>
              <a:gd name="connsiteX92" fmla="*/ 14866 w 809627"/>
              <a:gd name="connsiteY92" fmla="*/ 1947495 h 2513400"/>
              <a:gd name="connsiteX93" fmla="*/ 14866 w 809627"/>
              <a:gd name="connsiteY93" fmla="*/ 1872573 h 2513400"/>
              <a:gd name="connsiteX94" fmla="*/ 0 w 809627"/>
              <a:gd name="connsiteY94" fmla="*/ 1872573 h 2513400"/>
              <a:gd name="connsiteX95" fmla="*/ 0 w 809627"/>
              <a:gd name="connsiteY95" fmla="*/ 1842604 h 2513400"/>
              <a:gd name="connsiteX96" fmla="*/ 14866 w 809627"/>
              <a:gd name="connsiteY96" fmla="*/ 1842604 h 2513400"/>
              <a:gd name="connsiteX97" fmla="*/ 14866 w 809627"/>
              <a:gd name="connsiteY97" fmla="*/ 1872573 h 2513400"/>
              <a:gd name="connsiteX98" fmla="*/ 14866 w 809627"/>
              <a:gd name="connsiteY98" fmla="*/ 1797612 h 2513400"/>
              <a:gd name="connsiteX99" fmla="*/ 0 w 809627"/>
              <a:gd name="connsiteY99" fmla="*/ 1797612 h 2513400"/>
              <a:gd name="connsiteX100" fmla="*/ 0 w 809627"/>
              <a:gd name="connsiteY100" fmla="*/ 1767643 h 2513400"/>
              <a:gd name="connsiteX101" fmla="*/ 14866 w 809627"/>
              <a:gd name="connsiteY101" fmla="*/ 1767643 h 2513400"/>
              <a:gd name="connsiteX102" fmla="*/ 14866 w 809627"/>
              <a:gd name="connsiteY102" fmla="*/ 1797612 h 2513400"/>
              <a:gd name="connsiteX103" fmla="*/ 14866 w 809627"/>
              <a:gd name="connsiteY103" fmla="*/ 1722651 h 2513400"/>
              <a:gd name="connsiteX104" fmla="*/ 0 w 809627"/>
              <a:gd name="connsiteY104" fmla="*/ 1722651 h 2513400"/>
              <a:gd name="connsiteX105" fmla="*/ 0 w 809627"/>
              <a:gd name="connsiteY105" fmla="*/ 1692682 h 2513400"/>
              <a:gd name="connsiteX106" fmla="*/ 14866 w 809627"/>
              <a:gd name="connsiteY106" fmla="*/ 1692682 h 2513400"/>
              <a:gd name="connsiteX107" fmla="*/ 14866 w 809627"/>
              <a:gd name="connsiteY107" fmla="*/ 1722651 h 2513400"/>
              <a:gd name="connsiteX108" fmla="*/ 14866 w 809627"/>
              <a:gd name="connsiteY108" fmla="*/ 1647729 h 2513400"/>
              <a:gd name="connsiteX109" fmla="*/ 0 w 809627"/>
              <a:gd name="connsiteY109" fmla="*/ 1647729 h 2513400"/>
              <a:gd name="connsiteX110" fmla="*/ 0 w 809627"/>
              <a:gd name="connsiteY110" fmla="*/ 1617760 h 2513400"/>
              <a:gd name="connsiteX111" fmla="*/ 14866 w 809627"/>
              <a:gd name="connsiteY111" fmla="*/ 1617760 h 2513400"/>
              <a:gd name="connsiteX112" fmla="*/ 14866 w 809627"/>
              <a:gd name="connsiteY112" fmla="*/ 1647729 h 2513400"/>
              <a:gd name="connsiteX113" fmla="*/ 14866 w 809627"/>
              <a:gd name="connsiteY113" fmla="*/ 1572768 h 2513400"/>
              <a:gd name="connsiteX114" fmla="*/ 0 w 809627"/>
              <a:gd name="connsiteY114" fmla="*/ 1572768 h 2513400"/>
              <a:gd name="connsiteX115" fmla="*/ 0 w 809627"/>
              <a:gd name="connsiteY115" fmla="*/ 1542799 h 2513400"/>
              <a:gd name="connsiteX116" fmla="*/ 14866 w 809627"/>
              <a:gd name="connsiteY116" fmla="*/ 1542799 h 2513400"/>
              <a:gd name="connsiteX117" fmla="*/ 14866 w 809627"/>
              <a:gd name="connsiteY117" fmla="*/ 1572768 h 2513400"/>
              <a:gd name="connsiteX118" fmla="*/ 14866 w 809627"/>
              <a:gd name="connsiteY118" fmla="*/ 1497846 h 2513400"/>
              <a:gd name="connsiteX119" fmla="*/ 0 w 809627"/>
              <a:gd name="connsiteY119" fmla="*/ 1497846 h 2513400"/>
              <a:gd name="connsiteX120" fmla="*/ 0 w 809627"/>
              <a:gd name="connsiteY120" fmla="*/ 1467838 h 2513400"/>
              <a:gd name="connsiteX121" fmla="*/ 14866 w 809627"/>
              <a:gd name="connsiteY121" fmla="*/ 1467838 h 2513400"/>
              <a:gd name="connsiteX122" fmla="*/ 14866 w 809627"/>
              <a:gd name="connsiteY122" fmla="*/ 1497846 h 2513400"/>
              <a:gd name="connsiteX123" fmla="*/ 14866 w 809627"/>
              <a:gd name="connsiteY123" fmla="*/ 1422885 h 2513400"/>
              <a:gd name="connsiteX124" fmla="*/ 0 w 809627"/>
              <a:gd name="connsiteY124" fmla="*/ 1422885 h 2513400"/>
              <a:gd name="connsiteX125" fmla="*/ 0 w 809627"/>
              <a:gd name="connsiteY125" fmla="*/ 1392916 h 2513400"/>
              <a:gd name="connsiteX126" fmla="*/ 14866 w 809627"/>
              <a:gd name="connsiteY126" fmla="*/ 1392916 h 2513400"/>
              <a:gd name="connsiteX127" fmla="*/ 14866 w 809627"/>
              <a:gd name="connsiteY127" fmla="*/ 1422885 h 2513400"/>
              <a:gd name="connsiteX128" fmla="*/ 14866 w 809627"/>
              <a:gd name="connsiteY128" fmla="*/ 1123119 h 2513400"/>
              <a:gd name="connsiteX129" fmla="*/ 0 w 809627"/>
              <a:gd name="connsiteY129" fmla="*/ 1123119 h 2513400"/>
              <a:gd name="connsiteX130" fmla="*/ 0 w 809627"/>
              <a:gd name="connsiteY130" fmla="*/ 1093150 h 2513400"/>
              <a:gd name="connsiteX131" fmla="*/ 14866 w 809627"/>
              <a:gd name="connsiteY131" fmla="*/ 1093150 h 2513400"/>
              <a:gd name="connsiteX132" fmla="*/ 14866 w 809627"/>
              <a:gd name="connsiteY132" fmla="*/ 1123119 h 2513400"/>
              <a:gd name="connsiteX133" fmla="*/ 14866 w 809627"/>
              <a:gd name="connsiteY133" fmla="*/ 1048197 h 2513400"/>
              <a:gd name="connsiteX134" fmla="*/ 0 w 809627"/>
              <a:gd name="connsiteY134" fmla="*/ 1048197 h 2513400"/>
              <a:gd name="connsiteX135" fmla="*/ 0 w 809627"/>
              <a:gd name="connsiteY135" fmla="*/ 1018229 h 2513400"/>
              <a:gd name="connsiteX136" fmla="*/ 14866 w 809627"/>
              <a:gd name="connsiteY136" fmla="*/ 1018229 h 2513400"/>
              <a:gd name="connsiteX137" fmla="*/ 14866 w 809627"/>
              <a:gd name="connsiteY137" fmla="*/ 1048197 h 2513400"/>
              <a:gd name="connsiteX138" fmla="*/ 14866 w 809627"/>
              <a:gd name="connsiteY138" fmla="*/ 973236 h 2513400"/>
              <a:gd name="connsiteX139" fmla="*/ 0 w 809627"/>
              <a:gd name="connsiteY139" fmla="*/ 973236 h 2513400"/>
              <a:gd name="connsiteX140" fmla="*/ 0 w 809627"/>
              <a:gd name="connsiteY140" fmla="*/ 943268 h 2513400"/>
              <a:gd name="connsiteX141" fmla="*/ 14866 w 809627"/>
              <a:gd name="connsiteY141" fmla="*/ 943268 h 2513400"/>
              <a:gd name="connsiteX142" fmla="*/ 14866 w 809627"/>
              <a:gd name="connsiteY142" fmla="*/ 973236 h 2513400"/>
              <a:gd name="connsiteX143" fmla="*/ 14866 w 809627"/>
              <a:gd name="connsiteY143" fmla="*/ 898314 h 2513400"/>
              <a:gd name="connsiteX144" fmla="*/ 0 w 809627"/>
              <a:gd name="connsiteY144" fmla="*/ 898314 h 2513400"/>
              <a:gd name="connsiteX145" fmla="*/ 0 w 809627"/>
              <a:gd name="connsiteY145" fmla="*/ 868346 h 2513400"/>
              <a:gd name="connsiteX146" fmla="*/ 14866 w 809627"/>
              <a:gd name="connsiteY146" fmla="*/ 868346 h 2513400"/>
              <a:gd name="connsiteX147" fmla="*/ 14866 w 809627"/>
              <a:gd name="connsiteY147" fmla="*/ 898314 h 2513400"/>
              <a:gd name="connsiteX148" fmla="*/ 14866 w 809627"/>
              <a:gd name="connsiteY148" fmla="*/ 823353 h 2513400"/>
              <a:gd name="connsiteX149" fmla="*/ 0 w 809627"/>
              <a:gd name="connsiteY149" fmla="*/ 823353 h 2513400"/>
              <a:gd name="connsiteX150" fmla="*/ 0 w 809627"/>
              <a:gd name="connsiteY150" fmla="*/ 793385 h 2513400"/>
              <a:gd name="connsiteX151" fmla="*/ 14866 w 809627"/>
              <a:gd name="connsiteY151" fmla="*/ 793385 h 2513400"/>
              <a:gd name="connsiteX152" fmla="*/ 14866 w 809627"/>
              <a:gd name="connsiteY152" fmla="*/ 823353 h 2513400"/>
              <a:gd name="connsiteX153" fmla="*/ 14866 w 809627"/>
              <a:gd name="connsiteY153" fmla="*/ 748432 h 2513400"/>
              <a:gd name="connsiteX154" fmla="*/ 0 w 809627"/>
              <a:gd name="connsiteY154" fmla="*/ 748432 h 2513400"/>
              <a:gd name="connsiteX155" fmla="*/ 0 w 809627"/>
              <a:gd name="connsiteY155" fmla="*/ 718463 h 2513400"/>
              <a:gd name="connsiteX156" fmla="*/ 14866 w 809627"/>
              <a:gd name="connsiteY156" fmla="*/ 718463 h 2513400"/>
              <a:gd name="connsiteX157" fmla="*/ 14866 w 809627"/>
              <a:gd name="connsiteY157" fmla="*/ 748432 h 2513400"/>
              <a:gd name="connsiteX158" fmla="*/ 14866 w 809627"/>
              <a:gd name="connsiteY158" fmla="*/ 673470 h 2513400"/>
              <a:gd name="connsiteX159" fmla="*/ 0 w 809627"/>
              <a:gd name="connsiteY159" fmla="*/ 673470 h 2513400"/>
              <a:gd name="connsiteX160" fmla="*/ 0 w 809627"/>
              <a:gd name="connsiteY160" fmla="*/ 643502 h 2513400"/>
              <a:gd name="connsiteX161" fmla="*/ 14866 w 809627"/>
              <a:gd name="connsiteY161" fmla="*/ 643502 h 2513400"/>
              <a:gd name="connsiteX162" fmla="*/ 14866 w 809627"/>
              <a:gd name="connsiteY162" fmla="*/ 673470 h 2513400"/>
              <a:gd name="connsiteX163" fmla="*/ 14866 w 809627"/>
              <a:gd name="connsiteY163" fmla="*/ 598548 h 2513400"/>
              <a:gd name="connsiteX164" fmla="*/ 0 w 809627"/>
              <a:gd name="connsiteY164" fmla="*/ 598548 h 2513400"/>
              <a:gd name="connsiteX165" fmla="*/ 0 w 809627"/>
              <a:gd name="connsiteY165" fmla="*/ 568580 h 2513400"/>
              <a:gd name="connsiteX166" fmla="*/ 14866 w 809627"/>
              <a:gd name="connsiteY166" fmla="*/ 568580 h 2513400"/>
              <a:gd name="connsiteX167" fmla="*/ 14866 w 809627"/>
              <a:gd name="connsiteY167" fmla="*/ 598548 h 2513400"/>
              <a:gd name="connsiteX168" fmla="*/ 14866 w 809627"/>
              <a:gd name="connsiteY168" fmla="*/ 523587 h 2513400"/>
              <a:gd name="connsiteX169" fmla="*/ 0 w 809627"/>
              <a:gd name="connsiteY169" fmla="*/ 523587 h 2513400"/>
              <a:gd name="connsiteX170" fmla="*/ 0 w 809627"/>
              <a:gd name="connsiteY170" fmla="*/ 493619 h 2513400"/>
              <a:gd name="connsiteX171" fmla="*/ 14866 w 809627"/>
              <a:gd name="connsiteY171" fmla="*/ 493619 h 2513400"/>
              <a:gd name="connsiteX172" fmla="*/ 14866 w 809627"/>
              <a:gd name="connsiteY172" fmla="*/ 523587 h 2513400"/>
              <a:gd name="connsiteX173" fmla="*/ 14866 w 809627"/>
              <a:gd name="connsiteY173" fmla="*/ 448666 h 2513400"/>
              <a:gd name="connsiteX174" fmla="*/ 0 w 809627"/>
              <a:gd name="connsiteY174" fmla="*/ 448666 h 2513400"/>
              <a:gd name="connsiteX175" fmla="*/ 0 w 809627"/>
              <a:gd name="connsiteY175" fmla="*/ 418697 h 2513400"/>
              <a:gd name="connsiteX176" fmla="*/ 14866 w 809627"/>
              <a:gd name="connsiteY176" fmla="*/ 418697 h 2513400"/>
              <a:gd name="connsiteX177" fmla="*/ 14866 w 809627"/>
              <a:gd name="connsiteY177" fmla="*/ 448666 h 2513400"/>
              <a:gd name="connsiteX178" fmla="*/ 14866 w 809627"/>
              <a:gd name="connsiteY178" fmla="*/ 373704 h 2513400"/>
              <a:gd name="connsiteX179" fmla="*/ 0 w 809627"/>
              <a:gd name="connsiteY179" fmla="*/ 373704 h 2513400"/>
              <a:gd name="connsiteX180" fmla="*/ 0 w 809627"/>
              <a:gd name="connsiteY180" fmla="*/ 343736 h 2513400"/>
              <a:gd name="connsiteX181" fmla="*/ 14866 w 809627"/>
              <a:gd name="connsiteY181" fmla="*/ 343736 h 2513400"/>
              <a:gd name="connsiteX182" fmla="*/ 14866 w 809627"/>
              <a:gd name="connsiteY182" fmla="*/ 373704 h 2513400"/>
              <a:gd name="connsiteX183" fmla="*/ 14866 w 809627"/>
              <a:gd name="connsiteY183" fmla="*/ 298783 h 2513400"/>
              <a:gd name="connsiteX184" fmla="*/ 0 w 809627"/>
              <a:gd name="connsiteY184" fmla="*/ 298783 h 2513400"/>
              <a:gd name="connsiteX185" fmla="*/ 0 w 809627"/>
              <a:gd name="connsiteY185" fmla="*/ 268814 h 2513400"/>
              <a:gd name="connsiteX186" fmla="*/ 14866 w 809627"/>
              <a:gd name="connsiteY186" fmla="*/ 268814 h 2513400"/>
              <a:gd name="connsiteX187" fmla="*/ 14866 w 809627"/>
              <a:gd name="connsiteY187" fmla="*/ 298783 h 2513400"/>
              <a:gd name="connsiteX188" fmla="*/ 14866 w 809627"/>
              <a:gd name="connsiteY188" fmla="*/ 223822 h 2513400"/>
              <a:gd name="connsiteX189" fmla="*/ 0 w 809627"/>
              <a:gd name="connsiteY189" fmla="*/ 223822 h 2513400"/>
              <a:gd name="connsiteX190" fmla="*/ 0 w 809627"/>
              <a:gd name="connsiteY190" fmla="*/ 216585 h 2513400"/>
              <a:gd name="connsiteX191" fmla="*/ 1298 w 809627"/>
              <a:gd name="connsiteY191" fmla="*/ 193106 h 2513400"/>
              <a:gd name="connsiteX192" fmla="*/ 16085 w 809627"/>
              <a:gd name="connsiteY192" fmla="*/ 194757 h 2513400"/>
              <a:gd name="connsiteX193" fmla="*/ 14866 w 809627"/>
              <a:gd name="connsiteY193" fmla="*/ 216624 h 2513400"/>
              <a:gd name="connsiteX194" fmla="*/ 14866 w 809627"/>
              <a:gd name="connsiteY194" fmla="*/ 223822 h 2513400"/>
              <a:gd name="connsiteX195" fmla="*/ 25407 w 809627"/>
              <a:gd name="connsiteY195" fmla="*/ 152439 h 2513400"/>
              <a:gd name="connsiteX196" fmla="*/ 11327 w 809627"/>
              <a:gd name="connsiteY196" fmla="*/ 147720 h 2513400"/>
              <a:gd name="connsiteX197" fmla="*/ 23243 w 809627"/>
              <a:gd name="connsiteY197" fmla="*/ 119088 h 2513400"/>
              <a:gd name="connsiteX198" fmla="*/ 36537 w 809627"/>
              <a:gd name="connsiteY198" fmla="*/ 125735 h 2513400"/>
              <a:gd name="connsiteX199" fmla="*/ 25407 w 809627"/>
              <a:gd name="connsiteY199" fmla="*/ 152439 h 2513400"/>
              <a:gd name="connsiteX200" fmla="*/ 59820 w 809627"/>
              <a:gd name="connsiteY200" fmla="*/ 89238 h 2513400"/>
              <a:gd name="connsiteX201" fmla="*/ 48217 w 809627"/>
              <a:gd name="connsiteY201" fmla="*/ 79995 h 2513400"/>
              <a:gd name="connsiteX202" fmla="*/ 69180 w 809627"/>
              <a:gd name="connsiteY202" fmla="*/ 57145 h 2513400"/>
              <a:gd name="connsiteX203" fmla="*/ 79405 w 809627"/>
              <a:gd name="connsiteY203" fmla="*/ 67921 h 2513400"/>
              <a:gd name="connsiteX204" fmla="*/ 59820 w 809627"/>
              <a:gd name="connsiteY204" fmla="*/ 89238 h 2513400"/>
              <a:gd name="connsiteX205" fmla="*/ 113818 w 809627"/>
              <a:gd name="connsiteY205" fmla="*/ 41728 h 2513400"/>
              <a:gd name="connsiteX206" fmla="*/ 106188 w 809627"/>
              <a:gd name="connsiteY206" fmla="*/ 28985 h 2513400"/>
              <a:gd name="connsiteX207" fmla="*/ 133915 w 809627"/>
              <a:gd name="connsiteY207" fmla="*/ 15024 h 2513400"/>
              <a:gd name="connsiteX208" fmla="*/ 139579 w 809627"/>
              <a:gd name="connsiteY208" fmla="*/ 28750 h 2513400"/>
              <a:gd name="connsiteX209" fmla="*/ 113818 w 809627"/>
              <a:gd name="connsiteY209" fmla="*/ 41728 h 2513400"/>
              <a:gd name="connsiteX210" fmla="*/ 809156 w 809627"/>
              <a:gd name="connsiteY210" fmla="*/ 21198 h 2513400"/>
              <a:gd name="connsiteX211" fmla="*/ 779187 w 809627"/>
              <a:gd name="connsiteY211" fmla="*/ 20884 h 2513400"/>
              <a:gd name="connsiteX212" fmla="*/ 779344 w 809627"/>
              <a:gd name="connsiteY212" fmla="*/ 6017 h 2513400"/>
              <a:gd name="connsiteX213" fmla="*/ 809313 w 809627"/>
              <a:gd name="connsiteY213" fmla="*/ 6332 h 2513400"/>
              <a:gd name="connsiteX214" fmla="*/ 809156 w 809627"/>
              <a:gd name="connsiteY214" fmla="*/ 21198 h 2513400"/>
              <a:gd name="connsiteX215" fmla="*/ 734234 w 809627"/>
              <a:gd name="connsiteY215" fmla="*/ 20412 h 2513400"/>
              <a:gd name="connsiteX216" fmla="*/ 704265 w 809627"/>
              <a:gd name="connsiteY216" fmla="*/ 20097 h 2513400"/>
              <a:gd name="connsiteX217" fmla="*/ 704422 w 809627"/>
              <a:gd name="connsiteY217" fmla="*/ 5231 h 2513400"/>
              <a:gd name="connsiteX218" fmla="*/ 734391 w 809627"/>
              <a:gd name="connsiteY218" fmla="*/ 5545 h 2513400"/>
              <a:gd name="connsiteX219" fmla="*/ 734234 w 809627"/>
              <a:gd name="connsiteY219" fmla="*/ 20412 h 2513400"/>
              <a:gd name="connsiteX220" fmla="*/ 659273 w 809627"/>
              <a:gd name="connsiteY220" fmla="*/ 19625 h 2513400"/>
              <a:gd name="connsiteX221" fmla="*/ 629304 w 809627"/>
              <a:gd name="connsiteY221" fmla="*/ 19311 h 2513400"/>
              <a:gd name="connsiteX222" fmla="*/ 629461 w 809627"/>
              <a:gd name="connsiteY222" fmla="*/ 4444 h 2513400"/>
              <a:gd name="connsiteX223" fmla="*/ 659430 w 809627"/>
              <a:gd name="connsiteY223" fmla="*/ 4759 h 2513400"/>
              <a:gd name="connsiteX224" fmla="*/ 659273 w 809627"/>
              <a:gd name="connsiteY224" fmla="*/ 19625 h 2513400"/>
              <a:gd name="connsiteX225" fmla="*/ 584351 w 809627"/>
              <a:gd name="connsiteY225" fmla="*/ 18839 h 2513400"/>
              <a:gd name="connsiteX226" fmla="*/ 554382 w 809627"/>
              <a:gd name="connsiteY226" fmla="*/ 18524 h 2513400"/>
              <a:gd name="connsiteX227" fmla="*/ 554539 w 809627"/>
              <a:gd name="connsiteY227" fmla="*/ 3658 h 2513400"/>
              <a:gd name="connsiteX228" fmla="*/ 584508 w 809627"/>
              <a:gd name="connsiteY228" fmla="*/ 3972 h 2513400"/>
              <a:gd name="connsiteX229" fmla="*/ 584351 w 809627"/>
              <a:gd name="connsiteY229" fmla="*/ 18839 h 2513400"/>
              <a:gd name="connsiteX230" fmla="*/ 509390 w 809627"/>
              <a:gd name="connsiteY230" fmla="*/ 18013 h 2513400"/>
              <a:gd name="connsiteX231" fmla="*/ 479421 w 809627"/>
              <a:gd name="connsiteY231" fmla="*/ 17698 h 2513400"/>
              <a:gd name="connsiteX232" fmla="*/ 479578 w 809627"/>
              <a:gd name="connsiteY232" fmla="*/ 2832 h 2513400"/>
              <a:gd name="connsiteX233" fmla="*/ 509547 w 809627"/>
              <a:gd name="connsiteY233" fmla="*/ 3146 h 2513400"/>
              <a:gd name="connsiteX234" fmla="*/ 509390 w 809627"/>
              <a:gd name="connsiteY234" fmla="*/ 18013 h 2513400"/>
              <a:gd name="connsiteX235" fmla="*/ 434468 w 809627"/>
              <a:gd name="connsiteY235" fmla="*/ 17226 h 2513400"/>
              <a:gd name="connsiteX236" fmla="*/ 404499 w 809627"/>
              <a:gd name="connsiteY236" fmla="*/ 16911 h 2513400"/>
              <a:gd name="connsiteX237" fmla="*/ 404656 w 809627"/>
              <a:gd name="connsiteY237" fmla="*/ 2045 h 2513400"/>
              <a:gd name="connsiteX238" fmla="*/ 434625 w 809627"/>
              <a:gd name="connsiteY238" fmla="*/ 2360 h 2513400"/>
              <a:gd name="connsiteX239" fmla="*/ 434468 w 809627"/>
              <a:gd name="connsiteY239" fmla="*/ 17226 h 2513400"/>
              <a:gd name="connsiteX240" fmla="*/ 181071 w 809627"/>
              <a:gd name="connsiteY240" fmla="*/ 17108 h 2513400"/>
              <a:gd name="connsiteX241" fmla="*/ 178751 w 809627"/>
              <a:gd name="connsiteY241" fmla="*/ 2438 h 2513400"/>
              <a:gd name="connsiteX242" fmla="*/ 209624 w 809627"/>
              <a:gd name="connsiteY242" fmla="*/ 0 h 2513400"/>
              <a:gd name="connsiteX243" fmla="*/ 209781 w 809627"/>
              <a:gd name="connsiteY243" fmla="*/ 14866 h 2513400"/>
              <a:gd name="connsiteX244" fmla="*/ 181071 w 809627"/>
              <a:gd name="connsiteY244" fmla="*/ 17108 h 2513400"/>
              <a:gd name="connsiteX245" fmla="*/ 359546 w 809627"/>
              <a:gd name="connsiteY245" fmla="*/ 16440 h 2513400"/>
              <a:gd name="connsiteX246" fmla="*/ 329577 w 809627"/>
              <a:gd name="connsiteY246" fmla="*/ 16125 h 2513400"/>
              <a:gd name="connsiteX247" fmla="*/ 329734 w 809627"/>
              <a:gd name="connsiteY247" fmla="*/ 1259 h 2513400"/>
              <a:gd name="connsiteX248" fmla="*/ 359703 w 809627"/>
              <a:gd name="connsiteY248" fmla="*/ 1573 h 2513400"/>
              <a:gd name="connsiteX249" fmla="*/ 359546 w 809627"/>
              <a:gd name="connsiteY249" fmla="*/ 16440 h 2513400"/>
              <a:gd name="connsiteX250" fmla="*/ 284585 w 809627"/>
              <a:gd name="connsiteY250" fmla="*/ 15653 h 2513400"/>
              <a:gd name="connsiteX251" fmla="*/ 254616 w 809627"/>
              <a:gd name="connsiteY251" fmla="*/ 15338 h 2513400"/>
              <a:gd name="connsiteX252" fmla="*/ 254773 w 809627"/>
              <a:gd name="connsiteY252" fmla="*/ 472 h 2513400"/>
              <a:gd name="connsiteX253" fmla="*/ 284742 w 809627"/>
              <a:gd name="connsiteY253" fmla="*/ 787 h 2513400"/>
              <a:gd name="connsiteX254" fmla="*/ 284585 w 809627"/>
              <a:gd name="connsiteY254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09627" h="2513400">
                <a:moveTo>
                  <a:pt x="809627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7" y="2498534"/>
                </a:lnTo>
                <a:lnTo>
                  <a:pt x="809627" y="2513401"/>
                </a:lnTo>
                <a:close/>
                <a:moveTo>
                  <a:pt x="734666" y="2513401"/>
                </a:moveTo>
                <a:lnTo>
                  <a:pt x="704698" y="2513401"/>
                </a:lnTo>
                <a:lnTo>
                  <a:pt x="704698" y="2498534"/>
                </a:lnTo>
                <a:lnTo>
                  <a:pt x="734666" y="2498534"/>
                </a:lnTo>
                <a:lnTo>
                  <a:pt x="734666" y="2513401"/>
                </a:lnTo>
                <a:close/>
                <a:moveTo>
                  <a:pt x="659745" y="2513401"/>
                </a:moveTo>
                <a:lnTo>
                  <a:pt x="629736" y="2513401"/>
                </a:lnTo>
                <a:lnTo>
                  <a:pt x="629736" y="2498534"/>
                </a:lnTo>
                <a:lnTo>
                  <a:pt x="659705" y="2498534"/>
                </a:lnTo>
                <a:lnTo>
                  <a:pt x="659705" y="2513401"/>
                </a:lnTo>
                <a:close/>
                <a:moveTo>
                  <a:pt x="584783" y="2513401"/>
                </a:moveTo>
                <a:lnTo>
                  <a:pt x="554815" y="2513401"/>
                </a:lnTo>
                <a:lnTo>
                  <a:pt x="554815" y="2498534"/>
                </a:lnTo>
                <a:lnTo>
                  <a:pt x="584783" y="2498534"/>
                </a:lnTo>
                <a:lnTo>
                  <a:pt x="584783" y="2513401"/>
                </a:lnTo>
                <a:close/>
                <a:moveTo>
                  <a:pt x="509862" y="2513401"/>
                </a:moveTo>
                <a:lnTo>
                  <a:pt x="479893" y="2513401"/>
                </a:lnTo>
                <a:lnTo>
                  <a:pt x="479893" y="2498534"/>
                </a:lnTo>
                <a:lnTo>
                  <a:pt x="509862" y="2498534"/>
                </a:lnTo>
                <a:lnTo>
                  <a:pt x="509862" y="2513401"/>
                </a:lnTo>
                <a:close/>
                <a:moveTo>
                  <a:pt x="434901" y="2513401"/>
                </a:moveTo>
                <a:lnTo>
                  <a:pt x="404932" y="2513401"/>
                </a:lnTo>
                <a:lnTo>
                  <a:pt x="404932" y="2498534"/>
                </a:lnTo>
                <a:lnTo>
                  <a:pt x="434901" y="2498534"/>
                </a:lnTo>
                <a:lnTo>
                  <a:pt x="434901" y="2513401"/>
                </a:lnTo>
                <a:close/>
                <a:moveTo>
                  <a:pt x="359979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9" y="2498534"/>
                </a:lnTo>
                <a:lnTo>
                  <a:pt x="359979" y="2513401"/>
                </a:lnTo>
                <a:close/>
                <a:moveTo>
                  <a:pt x="285017" y="2513401"/>
                </a:moveTo>
                <a:lnTo>
                  <a:pt x="255049" y="2513401"/>
                </a:lnTo>
                <a:lnTo>
                  <a:pt x="255049" y="2498534"/>
                </a:lnTo>
                <a:lnTo>
                  <a:pt x="285017" y="2498534"/>
                </a:lnTo>
                <a:lnTo>
                  <a:pt x="285017" y="2513401"/>
                </a:lnTo>
                <a:close/>
                <a:moveTo>
                  <a:pt x="210056" y="2513401"/>
                </a:moveTo>
                <a:lnTo>
                  <a:pt x="209584" y="2513401"/>
                </a:lnTo>
                <a:cubicBezTo>
                  <a:pt x="199359" y="2513401"/>
                  <a:pt x="189133" y="2512653"/>
                  <a:pt x="179144" y="2511198"/>
                </a:cubicBezTo>
                <a:lnTo>
                  <a:pt x="181307" y="2496489"/>
                </a:lnTo>
                <a:cubicBezTo>
                  <a:pt x="190589" y="2497865"/>
                  <a:pt x="200106" y="2498534"/>
                  <a:pt x="209624" y="2498534"/>
                </a:cubicBezTo>
                <a:lnTo>
                  <a:pt x="210056" y="2513401"/>
                </a:lnTo>
                <a:close/>
                <a:moveTo>
                  <a:pt x="134112" y="2499399"/>
                </a:moveTo>
                <a:cubicBezTo>
                  <a:pt x="124437" y="2495663"/>
                  <a:pt x="115037" y="2491180"/>
                  <a:pt x="106070" y="2486067"/>
                </a:cubicBezTo>
                <a:lnTo>
                  <a:pt x="113425" y="2473167"/>
                </a:lnTo>
                <a:cubicBezTo>
                  <a:pt x="121763" y="2477926"/>
                  <a:pt x="130533" y="2482055"/>
                  <a:pt x="139500" y="2485516"/>
                </a:cubicBezTo>
                <a:lnTo>
                  <a:pt x="134112" y="2499399"/>
                </a:lnTo>
                <a:close/>
                <a:moveTo>
                  <a:pt x="68433" y="2458733"/>
                </a:moveTo>
                <a:cubicBezTo>
                  <a:pt x="60763" y="2451772"/>
                  <a:pt x="53605" y="2444181"/>
                  <a:pt x="47116" y="2436198"/>
                </a:cubicBezTo>
                <a:lnTo>
                  <a:pt x="58639" y="2426837"/>
                </a:lnTo>
                <a:cubicBezTo>
                  <a:pt x="64696" y="2434270"/>
                  <a:pt x="71343" y="2441310"/>
                  <a:pt x="78461" y="2447800"/>
                </a:cubicBezTo>
                <a:lnTo>
                  <a:pt x="68433" y="2458733"/>
                </a:lnTo>
                <a:close/>
                <a:moveTo>
                  <a:pt x="21867" y="2397144"/>
                </a:moveTo>
                <a:cubicBezTo>
                  <a:pt x="17266" y="2387862"/>
                  <a:pt x="13293" y="2378187"/>
                  <a:pt x="10147" y="2368394"/>
                </a:cubicBezTo>
                <a:lnTo>
                  <a:pt x="24266" y="2363793"/>
                </a:lnTo>
                <a:cubicBezTo>
                  <a:pt x="27216" y="2372917"/>
                  <a:pt x="30873" y="2381884"/>
                  <a:pt x="35160" y="2390497"/>
                </a:cubicBezTo>
                <a:lnTo>
                  <a:pt x="21867" y="2397144"/>
                </a:lnTo>
                <a:close/>
                <a:moveTo>
                  <a:pt x="865" y="2322851"/>
                </a:moveTo>
                <a:cubicBezTo>
                  <a:pt x="315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2" y="2315694"/>
                  <a:pt x="15653" y="2321514"/>
                </a:cubicBezTo>
                <a:lnTo>
                  <a:pt x="865" y="2322851"/>
                </a:lnTo>
                <a:close/>
                <a:moveTo>
                  <a:pt x="14866" y="2247261"/>
                </a:moveTo>
                <a:lnTo>
                  <a:pt x="0" y="2247261"/>
                </a:lnTo>
                <a:lnTo>
                  <a:pt x="0" y="2217292"/>
                </a:lnTo>
                <a:lnTo>
                  <a:pt x="14866" y="2217292"/>
                </a:lnTo>
                <a:lnTo>
                  <a:pt x="14866" y="2247261"/>
                </a:lnTo>
                <a:close/>
                <a:moveTo>
                  <a:pt x="14866" y="2172339"/>
                </a:moveTo>
                <a:lnTo>
                  <a:pt x="0" y="2172339"/>
                </a:lnTo>
                <a:lnTo>
                  <a:pt x="0" y="2142370"/>
                </a:lnTo>
                <a:lnTo>
                  <a:pt x="14866" y="2142370"/>
                </a:lnTo>
                <a:lnTo>
                  <a:pt x="14866" y="2172339"/>
                </a:lnTo>
                <a:close/>
                <a:moveTo>
                  <a:pt x="14866" y="2097378"/>
                </a:moveTo>
                <a:lnTo>
                  <a:pt x="0" y="2097378"/>
                </a:lnTo>
                <a:lnTo>
                  <a:pt x="0" y="2067409"/>
                </a:lnTo>
                <a:lnTo>
                  <a:pt x="14866" y="2067409"/>
                </a:lnTo>
                <a:lnTo>
                  <a:pt x="14866" y="2097378"/>
                </a:lnTo>
                <a:close/>
                <a:moveTo>
                  <a:pt x="14866" y="2022456"/>
                </a:moveTo>
                <a:lnTo>
                  <a:pt x="0" y="2022456"/>
                </a:lnTo>
                <a:lnTo>
                  <a:pt x="0" y="1992488"/>
                </a:lnTo>
                <a:lnTo>
                  <a:pt x="14866" y="1992488"/>
                </a:lnTo>
                <a:lnTo>
                  <a:pt x="14866" y="2022456"/>
                </a:lnTo>
                <a:close/>
                <a:moveTo>
                  <a:pt x="14866" y="1947495"/>
                </a:moveTo>
                <a:lnTo>
                  <a:pt x="0" y="1947495"/>
                </a:lnTo>
                <a:lnTo>
                  <a:pt x="0" y="1917526"/>
                </a:lnTo>
                <a:lnTo>
                  <a:pt x="14866" y="1917526"/>
                </a:lnTo>
                <a:lnTo>
                  <a:pt x="14866" y="1947495"/>
                </a:lnTo>
                <a:close/>
                <a:moveTo>
                  <a:pt x="14866" y="1872573"/>
                </a:moveTo>
                <a:lnTo>
                  <a:pt x="0" y="1872573"/>
                </a:lnTo>
                <a:lnTo>
                  <a:pt x="0" y="1842604"/>
                </a:lnTo>
                <a:lnTo>
                  <a:pt x="14866" y="1842604"/>
                </a:lnTo>
                <a:lnTo>
                  <a:pt x="14866" y="1872573"/>
                </a:lnTo>
                <a:close/>
                <a:moveTo>
                  <a:pt x="14866" y="1797612"/>
                </a:moveTo>
                <a:lnTo>
                  <a:pt x="0" y="1797612"/>
                </a:lnTo>
                <a:lnTo>
                  <a:pt x="0" y="1767643"/>
                </a:lnTo>
                <a:lnTo>
                  <a:pt x="14866" y="1767643"/>
                </a:lnTo>
                <a:lnTo>
                  <a:pt x="14866" y="1797612"/>
                </a:lnTo>
                <a:close/>
                <a:moveTo>
                  <a:pt x="14866" y="1722651"/>
                </a:moveTo>
                <a:lnTo>
                  <a:pt x="0" y="1722651"/>
                </a:lnTo>
                <a:lnTo>
                  <a:pt x="0" y="1692682"/>
                </a:lnTo>
                <a:lnTo>
                  <a:pt x="14866" y="1692682"/>
                </a:lnTo>
                <a:lnTo>
                  <a:pt x="14866" y="1722651"/>
                </a:lnTo>
                <a:close/>
                <a:moveTo>
                  <a:pt x="14866" y="1647729"/>
                </a:moveTo>
                <a:lnTo>
                  <a:pt x="0" y="1647729"/>
                </a:lnTo>
                <a:lnTo>
                  <a:pt x="0" y="1617760"/>
                </a:lnTo>
                <a:lnTo>
                  <a:pt x="14866" y="1617760"/>
                </a:lnTo>
                <a:lnTo>
                  <a:pt x="14866" y="1647729"/>
                </a:lnTo>
                <a:close/>
                <a:moveTo>
                  <a:pt x="14866" y="1572768"/>
                </a:moveTo>
                <a:lnTo>
                  <a:pt x="0" y="1572768"/>
                </a:lnTo>
                <a:lnTo>
                  <a:pt x="0" y="1542799"/>
                </a:lnTo>
                <a:lnTo>
                  <a:pt x="14866" y="1542799"/>
                </a:lnTo>
                <a:lnTo>
                  <a:pt x="14866" y="1572768"/>
                </a:lnTo>
                <a:close/>
                <a:moveTo>
                  <a:pt x="14866" y="1497846"/>
                </a:moveTo>
                <a:lnTo>
                  <a:pt x="0" y="1497846"/>
                </a:lnTo>
                <a:lnTo>
                  <a:pt x="0" y="1467838"/>
                </a:lnTo>
                <a:lnTo>
                  <a:pt x="14866" y="1467838"/>
                </a:lnTo>
                <a:lnTo>
                  <a:pt x="14866" y="1497846"/>
                </a:lnTo>
                <a:close/>
                <a:moveTo>
                  <a:pt x="14866" y="1422885"/>
                </a:moveTo>
                <a:lnTo>
                  <a:pt x="0" y="1422885"/>
                </a:lnTo>
                <a:lnTo>
                  <a:pt x="0" y="1392916"/>
                </a:lnTo>
                <a:lnTo>
                  <a:pt x="14866" y="1392916"/>
                </a:lnTo>
                <a:lnTo>
                  <a:pt x="14866" y="1422885"/>
                </a:lnTo>
                <a:close/>
                <a:moveTo>
                  <a:pt x="14866" y="1123119"/>
                </a:moveTo>
                <a:lnTo>
                  <a:pt x="0" y="1123119"/>
                </a:lnTo>
                <a:lnTo>
                  <a:pt x="0" y="1093150"/>
                </a:lnTo>
                <a:lnTo>
                  <a:pt x="14866" y="1093150"/>
                </a:lnTo>
                <a:lnTo>
                  <a:pt x="14866" y="1123119"/>
                </a:lnTo>
                <a:close/>
                <a:moveTo>
                  <a:pt x="14866" y="1048197"/>
                </a:moveTo>
                <a:lnTo>
                  <a:pt x="0" y="1048197"/>
                </a:lnTo>
                <a:lnTo>
                  <a:pt x="0" y="1018229"/>
                </a:lnTo>
                <a:lnTo>
                  <a:pt x="14866" y="1018229"/>
                </a:lnTo>
                <a:lnTo>
                  <a:pt x="14866" y="1048197"/>
                </a:lnTo>
                <a:close/>
                <a:moveTo>
                  <a:pt x="14866" y="973236"/>
                </a:moveTo>
                <a:lnTo>
                  <a:pt x="0" y="973236"/>
                </a:lnTo>
                <a:lnTo>
                  <a:pt x="0" y="943268"/>
                </a:lnTo>
                <a:lnTo>
                  <a:pt x="14866" y="943268"/>
                </a:lnTo>
                <a:lnTo>
                  <a:pt x="14866" y="973236"/>
                </a:lnTo>
                <a:close/>
                <a:moveTo>
                  <a:pt x="14866" y="898314"/>
                </a:moveTo>
                <a:lnTo>
                  <a:pt x="0" y="898314"/>
                </a:lnTo>
                <a:lnTo>
                  <a:pt x="0" y="868346"/>
                </a:lnTo>
                <a:lnTo>
                  <a:pt x="14866" y="868346"/>
                </a:lnTo>
                <a:lnTo>
                  <a:pt x="14866" y="898314"/>
                </a:lnTo>
                <a:close/>
                <a:moveTo>
                  <a:pt x="14866" y="823353"/>
                </a:moveTo>
                <a:lnTo>
                  <a:pt x="0" y="823353"/>
                </a:lnTo>
                <a:lnTo>
                  <a:pt x="0" y="793385"/>
                </a:lnTo>
                <a:lnTo>
                  <a:pt x="14866" y="793385"/>
                </a:lnTo>
                <a:lnTo>
                  <a:pt x="14866" y="823353"/>
                </a:lnTo>
                <a:close/>
                <a:moveTo>
                  <a:pt x="14866" y="748432"/>
                </a:moveTo>
                <a:lnTo>
                  <a:pt x="0" y="748432"/>
                </a:lnTo>
                <a:lnTo>
                  <a:pt x="0" y="718463"/>
                </a:lnTo>
                <a:lnTo>
                  <a:pt x="14866" y="718463"/>
                </a:lnTo>
                <a:lnTo>
                  <a:pt x="14866" y="748432"/>
                </a:lnTo>
                <a:close/>
                <a:moveTo>
                  <a:pt x="14866" y="673470"/>
                </a:moveTo>
                <a:lnTo>
                  <a:pt x="0" y="673470"/>
                </a:lnTo>
                <a:lnTo>
                  <a:pt x="0" y="643502"/>
                </a:lnTo>
                <a:lnTo>
                  <a:pt x="14866" y="643502"/>
                </a:lnTo>
                <a:lnTo>
                  <a:pt x="14866" y="673470"/>
                </a:lnTo>
                <a:close/>
                <a:moveTo>
                  <a:pt x="14866" y="598548"/>
                </a:moveTo>
                <a:lnTo>
                  <a:pt x="0" y="598548"/>
                </a:lnTo>
                <a:lnTo>
                  <a:pt x="0" y="568580"/>
                </a:lnTo>
                <a:lnTo>
                  <a:pt x="14866" y="568580"/>
                </a:lnTo>
                <a:lnTo>
                  <a:pt x="14866" y="598548"/>
                </a:lnTo>
                <a:close/>
                <a:moveTo>
                  <a:pt x="14866" y="523587"/>
                </a:moveTo>
                <a:lnTo>
                  <a:pt x="0" y="523587"/>
                </a:lnTo>
                <a:lnTo>
                  <a:pt x="0" y="493619"/>
                </a:lnTo>
                <a:lnTo>
                  <a:pt x="14866" y="493619"/>
                </a:lnTo>
                <a:lnTo>
                  <a:pt x="14866" y="523587"/>
                </a:lnTo>
                <a:close/>
                <a:moveTo>
                  <a:pt x="14866" y="448666"/>
                </a:moveTo>
                <a:lnTo>
                  <a:pt x="0" y="448666"/>
                </a:lnTo>
                <a:lnTo>
                  <a:pt x="0" y="418697"/>
                </a:lnTo>
                <a:lnTo>
                  <a:pt x="14866" y="418697"/>
                </a:lnTo>
                <a:lnTo>
                  <a:pt x="14866" y="448666"/>
                </a:lnTo>
                <a:close/>
                <a:moveTo>
                  <a:pt x="14866" y="373704"/>
                </a:moveTo>
                <a:lnTo>
                  <a:pt x="0" y="373704"/>
                </a:lnTo>
                <a:lnTo>
                  <a:pt x="0" y="343736"/>
                </a:lnTo>
                <a:lnTo>
                  <a:pt x="14866" y="343736"/>
                </a:lnTo>
                <a:lnTo>
                  <a:pt x="14866" y="373704"/>
                </a:lnTo>
                <a:close/>
                <a:moveTo>
                  <a:pt x="14866" y="298783"/>
                </a:moveTo>
                <a:lnTo>
                  <a:pt x="0" y="298783"/>
                </a:lnTo>
                <a:lnTo>
                  <a:pt x="0" y="268814"/>
                </a:lnTo>
                <a:lnTo>
                  <a:pt x="14866" y="268814"/>
                </a:lnTo>
                <a:lnTo>
                  <a:pt x="14866" y="298783"/>
                </a:lnTo>
                <a:close/>
                <a:moveTo>
                  <a:pt x="14866" y="223822"/>
                </a:moveTo>
                <a:lnTo>
                  <a:pt x="0" y="223822"/>
                </a:lnTo>
                <a:lnTo>
                  <a:pt x="0" y="216585"/>
                </a:lnTo>
                <a:cubicBezTo>
                  <a:pt x="0" y="208758"/>
                  <a:pt x="433" y="200853"/>
                  <a:pt x="1298" y="193106"/>
                </a:cubicBezTo>
                <a:lnTo>
                  <a:pt x="16085" y="194757"/>
                </a:lnTo>
                <a:cubicBezTo>
                  <a:pt x="15299" y="201955"/>
                  <a:pt x="14866" y="209309"/>
                  <a:pt x="14866" y="216624"/>
                </a:cubicBezTo>
                <a:lnTo>
                  <a:pt x="14866" y="223822"/>
                </a:lnTo>
                <a:close/>
                <a:moveTo>
                  <a:pt x="25407" y="152439"/>
                </a:moveTo>
                <a:lnTo>
                  <a:pt x="11327" y="147720"/>
                </a:lnTo>
                <a:cubicBezTo>
                  <a:pt x="14630" y="137966"/>
                  <a:pt x="18642" y="128331"/>
                  <a:pt x="23243" y="119088"/>
                </a:cubicBezTo>
                <a:lnTo>
                  <a:pt x="36537" y="125735"/>
                </a:lnTo>
                <a:cubicBezTo>
                  <a:pt x="32210" y="134348"/>
                  <a:pt x="28474" y="143354"/>
                  <a:pt x="25407" y="152439"/>
                </a:cubicBezTo>
                <a:close/>
                <a:moveTo>
                  <a:pt x="59820" y="89238"/>
                </a:moveTo>
                <a:lnTo>
                  <a:pt x="48217" y="79995"/>
                </a:lnTo>
                <a:cubicBezTo>
                  <a:pt x="54667" y="71893"/>
                  <a:pt x="61707" y="64224"/>
                  <a:pt x="69180" y="57145"/>
                </a:cubicBezTo>
                <a:lnTo>
                  <a:pt x="79405" y="67921"/>
                </a:lnTo>
                <a:cubicBezTo>
                  <a:pt x="72405" y="74489"/>
                  <a:pt x="65837" y="81686"/>
                  <a:pt x="59820" y="89238"/>
                </a:cubicBezTo>
                <a:close/>
                <a:moveTo>
                  <a:pt x="113818" y="41728"/>
                </a:moveTo>
                <a:lnTo>
                  <a:pt x="106188" y="28985"/>
                </a:lnTo>
                <a:cubicBezTo>
                  <a:pt x="115077" y="23637"/>
                  <a:pt x="124398" y="18957"/>
                  <a:pt x="133915" y="15024"/>
                </a:cubicBezTo>
                <a:lnTo>
                  <a:pt x="139579" y="28750"/>
                </a:lnTo>
                <a:cubicBezTo>
                  <a:pt x="130730" y="32407"/>
                  <a:pt x="122077" y="36773"/>
                  <a:pt x="113818" y="41728"/>
                </a:cubicBezTo>
                <a:close/>
                <a:moveTo>
                  <a:pt x="809156" y="21198"/>
                </a:moveTo>
                <a:lnTo>
                  <a:pt x="779187" y="20884"/>
                </a:lnTo>
                <a:lnTo>
                  <a:pt x="779344" y="6017"/>
                </a:lnTo>
                <a:lnTo>
                  <a:pt x="809313" y="6332"/>
                </a:lnTo>
                <a:lnTo>
                  <a:pt x="809156" y="21198"/>
                </a:lnTo>
                <a:close/>
                <a:moveTo>
                  <a:pt x="734234" y="20412"/>
                </a:moveTo>
                <a:lnTo>
                  <a:pt x="704265" y="20097"/>
                </a:lnTo>
                <a:lnTo>
                  <a:pt x="704422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273" y="19625"/>
                </a:moveTo>
                <a:lnTo>
                  <a:pt x="629304" y="19311"/>
                </a:lnTo>
                <a:lnTo>
                  <a:pt x="629461" y="4444"/>
                </a:lnTo>
                <a:lnTo>
                  <a:pt x="659430" y="4759"/>
                </a:lnTo>
                <a:lnTo>
                  <a:pt x="659273" y="19625"/>
                </a:lnTo>
                <a:close/>
                <a:moveTo>
                  <a:pt x="584351" y="18839"/>
                </a:moveTo>
                <a:lnTo>
                  <a:pt x="554382" y="18524"/>
                </a:lnTo>
                <a:lnTo>
                  <a:pt x="554539" y="3658"/>
                </a:lnTo>
                <a:lnTo>
                  <a:pt x="584508" y="3972"/>
                </a:lnTo>
                <a:lnTo>
                  <a:pt x="584351" y="18839"/>
                </a:lnTo>
                <a:close/>
                <a:moveTo>
                  <a:pt x="509390" y="18013"/>
                </a:moveTo>
                <a:lnTo>
                  <a:pt x="479421" y="17698"/>
                </a:lnTo>
                <a:lnTo>
                  <a:pt x="479578" y="2832"/>
                </a:lnTo>
                <a:lnTo>
                  <a:pt x="509547" y="3146"/>
                </a:lnTo>
                <a:lnTo>
                  <a:pt x="509390" y="18013"/>
                </a:lnTo>
                <a:close/>
                <a:moveTo>
                  <a:pt x="434468" y="17226"/>
                </a:moveTo>
                <a:lnTo>
                  <a:pt x="404499" y="16911"/>
                </a:lnTo>
                <a:lnTo>
                  <a:pt x="404656" y="2045"/>
                </a:lnTo>
                <a:lnTo>
                  <a:pt x="434625" y="2360"/>
                </a:lnTo>
                <a:lnTo>
                  <a:pt x="434468" y="17226"/>
                </a:lnTo>
                <a:close/>
                <a:moveTo>
                  <a:pt x="181071" y="17108"/>
                </a:moveTo>
                <a:lnTo>
                  <a:pt x="178751" y="2438"/>
                </a:lnTo>
                <a:cubicBezTo>
                  <a:pt x="188937" y="826"/>
                  <a:pt x="199320" y="0"/>
                  <a:pt x="209624" y="0"/>
                </a:cubicBezTo>
                <a:lnTo>
                  <a:pt x="209781" y="14866"/>
                </a:lnTo>
                <a:cubicBezTo>
                  <a:pt x="200067" y="14866"/>
                  <a:pt x="190470" y="15614"/>
                  <a:pt x="181071" y="17108"/>
                </a:cubicBezTo>
                <a:close/>
                <a:moveTo>
                  <a:pt x="359546" y="16440"/>
                </a:moveTo>
                <a:lnTo>
                  <a:pt x="329577" y="16125"/>
                </a:lnTo>
                <a:lnTo>
                  <a:pt x="329734" y="1259"/>
                </a:lnTo>
                <a:lnTo>
                  <a:pt x="359703" y="1573"/>
                </a:lnTo>
                <a:lnTo>
                  <a:pt x="359546" y="16440"/>
                </a:lnTo>
                <a:close/>
                <a:moveTo>
                  <a:pt x="284585" y="15653"/>
                </a:moveTo>
                <a:lnTo>
                  <a:pt x="254616" y="15338"/>
                </a:lnTo>
                <a:lnTo>
                  <a:pt x="254773" y="472"/>
                </a:lnTo>
                <a:lnTo>
                  <a:pt x="284742" y="787"/>
                </a:lnTo>
                <a:lnTo>
                  <a:pt x="284585" y="15653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EE21DB7-F0A4-4008-B17A-A8966C5DD182}"/>
              </a:ext>
            </a:extLst>
          </p:cNvPr>
          <p:cNvSpPr/>
          <p:nvPr/>
        </p:nvSpPr>
        <p:spPr>
          <a:xfrm rot="16236786">
            <a:off x="3777613" y="1438218"/>
            <a:ext cx="12927" cy="16521"/>
          </a:xfrm>
          <a:custGeom>
            <a:avLst/>
            <a:gdLst>
              <a:gd name="connsiteX0" fmla="*/ 0 w 14865"/>
              <a:gd name="connsiteY0" fmla="*/ 0 h 14865"/>
              <a:gd name="connsiteX1" fmla="*/ 14866 w 14865"/>
              <a:gd name="connsiteY1" fmla="*/ 0 h 14865"/>
              <a:gd name="connsiteX2" fmla="*/ 14866 w 14865"/>
              <a:gd name="connsiteY2" fmla="*/ 14866 h 14865"/>
              <a:gd name="connsiteX3" fmla="*/ 0 w 14865"/>
              <a:gd name="connsiteY3" fmla="*/ 14866 h 1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5" h="14865">
                <a:moveTo>
                  <a:pt x="0" y="0"/>
                </a:moveTo>
                <a:lnTo>
                  <a:pt x="14866" y="0"/>
                </a:lnTo>
                <a:lnTo>
                  <a:pt x="14866" y="14866"/>
                </a:lnTo>
                <a:lnTo>
                  <a:pt x="0" y="14866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8858AE-B394-424A-967C-AF7CF54D8F22}"/>
              </a:ext>
            </a:extLst>
          </p:cNvPr>
          <p:cNvSpPr/>
          <p:nvPr/>
        </p:nvSpPr>
        <p:spPr>
          <a:xfrm>
            <a:off x="6348098" y="1440410"/>
            <a:ext cx="868204" cy="2178699"/>
          </a:xfrm>
          <a:custGeom>
            <a:avLst/>
            <a:gdLst>
              <a:gd name="connsiteX0" fmla="*/ 37207 w 868204"/>
              <a:gd name="connsiteY0" fmla="*/ 0 h 1962055"/>
              <a:gd name="connsiteX1" fmla="*/ 702001 w 868204"/>
              <a:gd name="connsiteY1" fmla="*/ 0 h 1962055"/>
              <a:gd name="connsiteX2" fmla="*/ 868204 w 868204"/>
              <a:gd name="connsiteY2" fmla="*/ 166203 h 1962055"/>
              <a:gd name="connsiteX3" fmla="*/ 868204 w 868204"/>
              <a:gd name="connsiteY3" fmla="*/ 1795852 h 1962055"/>
              <a:gd name="connsiteX4" fmla="*/ 702001 w 868204"/>
              <a:gd name="connsiteY4" fmla="*/ 1962055 h 1962055"/>
              <a:gd name="connsiteX5" fmla="*/ 37207 w 868204"/>
              <a:gd name="connsiteY5" fmla="*/ 1962055 h 1962055"/>
              <a:gd name="connsiteX6" fmla="*/ 0 w 868204"/>
              <a:gd name="connsiteY6" fmla="*/ 1954543 h 1962055"/>
              <a:gd name="connsiteX7" fmla="*/ 0 w 868204"/>
              <a:gd name="connsiteY7" fmla="*/ 7512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8204" h="1962055">
                <a:moveTo>
                  <a:pt x="37207" y="0"/>
                </a:moveTo>
                <a:lnTo>
                  <a:pt x="702001" y="0"/>
                </a:lnTo>
                <a:cubicBezTo>
                  <a:pt x="793792" y="0"/>
                  <a:pt x="868204" y="74412"/>
                  <a:pt x="868204" y="166203"/>
                </a:cubicBezTo>
                <a:lnTo>
                  <a:pt x="868204" y="1795852"/>
                </a:lnTo>
                <a:cubicBezTo>
                  <a:pt x="868204" y="1887643"/>
                  <a:pt x="793792" y="1962055"/>
                  <a:pt x="702001" y="1962055"/>
                </a:cubicBezTo>
                <a:lnTo>
                  <a:pt x="37207" y="1962055"/>
                </a:lnTo>
                <a:lnTo>
                  <a:pt x="0" y="1954543"/>
                </a:lnTo>
                <a:lnTo>
                  <a:pt x="0" y="7512"/>
                </a:lnTo>
                <a:close/>
              </a:path>
            </a:pathLst>
          </a:custGeom>
          <a:solidFill>
            <a:schemeClr val="accent3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BD938804-89E0-4530-BF6F-B47BE8DB1A24}"/>
              </a:ext>
            </a:extLst>
          </p:cNvPr>
          <p:cNvSpPr/>
          <p:nvPr/>
        </p:nvSpPr>
        <p:spPr>
          <a:xfrm>
            <a:off x="6108424" y="3606762"/>
            <a:ext cx="16522" cy="12927"/>
          </a:xfrm>
          <a:custGeom>
            <a:avLst/>
            <a:gdLst>
              <a:gd name="connsiteX0" fmla="*/ 0 w 14866"/>
              <a:gd name="connsiteY0" fmla="*/ 0 h 14866"/>
              <a:gd name="connsiteX1" fmla="*/ 14866 w 14866"/>
              <a:gd name="connsiteY1" fmla="*/ 0 h 14866"/>
              <a:gd name="connsiteX2" fmla="*/ 14866 w 14866"/>
              <a:gd name="connsiteY2" fmla="*/ 14867 h 14866"/>
              <a:gd name="connsiteX3" fmla="*/ 0 w 14866"/>
              <a:gd name="connsiteY3" fmla="*/ 14867 h 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6" h="14866">
                <a:moveTo>
                  <a:pt x="0" y="0"/>
                </a:moveTo>
                <a:lnTo>
                  <a:pt x="14866" y="0"/>
                </a:lnTo>
                <a:lnTo>
                  <a:pt x="14866" y="14867"/>
                </a:lnTo>
                <a:lnTo>
                  <a:pt x="0" y="14867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Graphic 6">
            <a:extLst>
              <a:ext uri="{FF2B5EF4-FFF2-40B4-BE49-F238E27FC236}">
                <a16:creationId xmlns:a16="http://schemas.microsoft.com/office/drawing/2014/main" id="{92E9450C-FE1D-4E36-B968-4789BB1468C4}"/>
              </a:ext>
            </a:extLst>
          </p:cNvPr>
          <p:cNvSpPr/>
          <p:nvPr/>
        </p:nvSpPr>
        <p:spPr>
          <a:xfrm>
            <a:off x="5158599" y="1433946"/>
            <a:ext cx="899820" cy="2185709"/>
          </a:xfrm>
          <a:custGeom>
            <a:avLst/>
            <a:gdLst>
              <a:gd name="connsiteX0" fmla="*/ 809628 w 809627"/>
              <a:gd name="connsiteY0" fmla="*/ 2513401 h 2513400"/>
              <a:gd name="connsiteX1" fmla="*/ 779659 w 809627"/>
              <a:gd name="connsiteY1" fmla="*/ 2513401 h 2513400"/>
              <a:gd name="connsiteX2" fmla="*/ 779659 w 809627"/>
              <a:gd name="connsiteY2" fmla="*/ 2498534 h 2513400"/>
              <a:gd name="connsiteX3" fmla="*/ 809628 w 809627"/>
              <a:gd name="connsiteY3" fmla="*/ 2498534 h 2513400"/>
              <a:gd name="connsiteX4" fmla="*/ 809628 w 809627"/>
              <a:gd name="connsiteY4" fmla="*/ 2513401 h 2513400"/>
              <a:gd name="connsiteX5" fmla="*/ 734706 w 809627"/>
              <a:gd name="connsiteY5" fmla="*/ 2513401 h 2513400"/>
              <a:gd name="connsiteX6" fmla="*/ 704737 w 809627"/>
              <a:gd name="connsiteY6" fmla="*/ 2513401 h 2513400"/>
              <a:gd name="connsiteX7" fmla="*/ 704737 w 809627"/>
              <a:gd name="connsiteY7" fmla="*/ 2498534 h 2513400"/>
              <a:gd name="connsiteX8" fmla="*/ 734706 w 809627"/>
              <a:gd name="connsiteY8" fmla="*/ 2498534 h 2513400"/>
              <a:gd name="connsiteX9" fmla="*/ 734706 w 809627"/>
              <a:gd name="connsiteY9" fmla="*/ 2513401 h 2513400"/>
              <a:gd name="connsiteX10" fmla="*/ 659745 w 809627"/>
              <a:gd name="connsiteY10" fmla="*/ 2513401 h 2513400"/>
              <a:gd name="connsiteX11" fmla="*/ 629776 w 809627"/>
              <a:gd name="connsiteY11" fmla="*/ 2513401 h 2513400"/>
              <a:gd name="connsiteX12" fmla="*/ 629776 w 809627"/>
              <a:gd name="connsiteY12" fmla="*/ 2498534 h 2513400"/>
              <a:gd name="connsiteX13" fmla="*/ 659745 w 809627"/>
              <a:gd name="connsiteY13" fmla="*/ 2498534 h 2513400"/>
              <a:gd name="connsiteX14" fmla="*/ 659745 w 809627"/>
              <a:gd name="connsiteY14" fmla="*/ 2513401 h 2513400"/>
              <a:gd name="connsiteX15" fmla="*/ 584823 w 809627"/>
              <a:gd name="connsiteY15" fmla="*/ 2513401 h 2513400"/>
              <a:gd name="connsiteX16" fmla="*/ 554854 w 809627"/>
              <a:gd name="connsiteY16" fmla="*/ 2513401 h 2513400"/>
              <a:gd name="connsiteX17" fmla="*/ 554854 w 809627"/>
              <a:gd name="connsiteY17" fmla="*/ 2498534 h 2513400"/>
              <a:gd name="connsiteX18" fmla="*/ 584823 w 809627"/>
              <a:gd name="connsiteY18" fmla="*/ 2498534 h 2513400"/>
              <a:gd name="connsiteX19" fmla="*/ 584823 w 809627"/>
              <a:gd name="connsiteY19" fmla="*/ 2513401 h 2513400"/>
              <a:gd name="connsiteX20" fmla="*/ 509862 w 809627"/>
              <a:gd name="connsiteY20" fmla="*/ 2513401 h 2513400"/>
              <a:gd name="connsiteX21" fmla="*/ 479893 w 809627"/>
              <a:gd name="connsiteY21" fmla="*/ 2513401 h 2513400"/>
              <a:gd name="connsiteX22" fmla="*/ 479893 w 809627"/>
              <a:gd name="connsiteY22" fmla="*/ 2498534 h 2513400"/>
              <a:gd name="connsiteX23" fmla="*/ 509862 w 809627"/>
              <a:gd name="connsiteY23" fmla="*/ 2498534 h 2513400"/>
              <a:gd name="connsiteX24" fmla="*/ 509862 w 809627"/>
              <a:gd name="connsiteY24" fmla="*/ 2513401 h 2513400"/>
              <a:gd name="connsiteX25" fmla="*/ 434940 w 809627"/>
              <a:gd name="connsiteY25" fmla="*/ 2513401 h 2513400"/>
              <a:gd name="connsiteX26" fmla="*/ 404971 w 809627"/>
              <a:gd name="connsiteY26" fmla="*/ 2513401 h 2513400"/>
              <a:gd name="connsiteX27" fmla="*/ 404971 w 809627"/>
              <a:gd name="connsiteY27" fmla="*/ 2498534 h 2513400"/>
              <a:gd name="connsiteX28" fmla="*/ 434940 w 809627"/>
              <a:gd name="connsiteY28" fmla="*/ 2498534 h 2513400"/>
              <a:gd name="connsiteX29" fmla="*/ 434940 w 809627"/>
              <a:gd name="connsiteY29" fmla="*/ 2513401 h 2513400"/>
              <a:gd name="connsiteX30" fmla="*/ 359979 w 809627"/>
              <a:gd name="connsiteY30" fmla="*/ 2513401 h 2513400"/>
              <a:gd name="connsiteX31" fmla="*/ 330010 w 809627"/>
              <a:gd name="connsiteY31" fmla="*/ 2513401 h 2513400"/>
              <a:gd name="connsiteX32" fmla="*/ 330010 w 809627"/>
              <a:gd name="connsiteY32" fmla="*/ 2498534 h 2513400"/>
              <a:gd name="connsiteX33" fmla="*/ 359979 w 809627"/>
              <a:gd name="connsiteY33" fmla="*/ 2498534 h 2513400"/>
              <a:gd name="connsiteX34" fmla="*/ 359979 w 809627"/>
              <a:gd name="connsiteY34" fmla="*/ 2513401 h 2513400"/>
              <a:gd name="connsiteX35" fmla="*/ 285057 w 809627"/>
              <a:gd name="connsiteY35" fmla="*/ 2513401 h 2513400"/>
              <a:gd name="connsiteX36" fmla="*/ 255089 w 809627"/>
              <a:gd name="connsiteY36" fmla="*/ 2513401 h 2513400"/>
              <a:gd name="connsiteX37" fmla="*/ 255089 w 809627"/>
              <a:gd name="connsiteY37" fmla="*/ 2498534 h 2513400"/>
              <a:gd name="connsiteX38" fmla="*/ 285057 w 809627"/>
              <a:gd name="connsiteY38" fmla="*/ 2498534 h 2513400"/>
              <a:gd name="connsiteX39" fmla="*/ 285057 w 809627"/>
              <a:gd name="connsiteY39" fmla="*/ 2513401 h 2513400"/>
              <a:gd name="connsiteX40" fmla="*/ 210096 w 809627"/>
              <a:gd name="connsiteY40" fmla="*/ 2513401 h 2513400"/>
              <a:gd name="connsiteX41" fmla="*/ 209624 w 809627"/>
              <a:gd name="connsiteY41" fmla="*/ 2513401 h 2513400"/>
              <a:gd name="connsiteX42" fmla="*/ 179183 w 809627"/>
              <a:gd name="connsiteY42" fmla="*/ 2511198 h 2513400"/>
              <a:gd name="connsiteX43" fmla="*/ 181347 w 809627"/>
              <a:gd name="connsiteY43" fmla="*/ 2496489 h 2513400"/>
              <a:gd name="connsiteX44" fmla="*/ 209663 w 809627"/>
              <a:gd name="connsiteY44" fmla="*/ 2498534 h 2513400"/>
              <a:gd name="connsiteX45" fmla="*/ 210096 w 809627"/>
              <a:gd name="connsiteY45" fmla="*/ 2513401 h 2513400"/>
              <a:gd name="connsiteX46" fmla="*/ 134152 w 809627"/>
              <a:gd name="connsiteY46" fmla="*/ 2499399 h 2513400"/>
              <a:gd name="connsiteX47" fmla="*/ 106110 w 809627"/>
              <a:gd name="connsiteY47" fmla="*/ 2486067 h 2513400"/>
              <a:gd name="connsiteX48" fmla="*/ 113465 w 809627"/>
              <a:gd name="connsiteY48" fmla="*/ 2473167 h 2513400"/>
              <a:gd name="connsiteX49" fmla="*/ 139540 w 809627"/>
              <a:gd name="connsiteY49" fmla="*/ 2485516 h 2513400"/>
              <a:gd name="connsiteX50" fmla="*/ 134152 w 809627"/>
              <a:gd name="connsiteY50" fmla="*/ 2499399 h 2513400"/>
              <a:gd name="connsiteX51" fmla="*/ 68472 w 809627"/>
              <a:gd name="connsiteY51" fmla="*/ 2458733 h 2513400"/>
              <a:gd name="connsiteX52" fmla="*/ 47155 w 809627"/>
              <a:gd name="connsiteY52" fmla="*/ 2436198 h 2513400"/>
              <a:gd name="connsiteX53" fmla="*/ 58679 w 809627"/>
              <a:gd name="connsiteY53" fmla="*/ 2426837 h 2513400"/>
              <a:gd name="connsiteX54" fmla="*/ 78501 w 809627"/>
              <a:gd name="connsiteY54" fmla="*/ 2447800 h 2513400"/>
              <a:gd name="connsiteX55" fmla="*/ 68472 w 809627"/>
              <a:gd name="connsiteY55" fmla="*/ 2458733 h 2513400"/>
              <a:gd name="connsiteX56" fmla="*/ 21907 w 809627"/>
              <a:gd name="connsiteY56" fmla="*/ 2397144 h 2513400"/>
              <a:gd name="connsiteX57" fmla="*/ 10187 w 809627"/>
              <a:gd name="connsiteY57" fmla="*/ 2368394 h 2513400"/>
              <a:gd name="connsiteX58" fmla="*/ 24306 w 809627"/>
              <a:gd name="connsiteY58" fmla="*/ 2363793 h 2513400"/>
              <a:gd name="connsiteX59" fmla="*/ 35200 w 809627"/>
              <a:gd name="connsiteY59" fmla="*/ 2390497 h 2513400"/>
              <a:gd name="connsiteX60" fmla="*/ 21907 w 809627"/>
              <a:gd name="connsiteY60" fmla="*/ 2397144 h 2513400"/>
              <a:gd name="connsiteX61" fmla="*/ 866 w 809627"/>
              <a:gd name="connsiteY61" fmla="*/ 2322851 h 2513400"/>
              <a:gd name="connsiteX62" fmla="*/ 0 w 809627"/>
              <a:gd name="connsiteY62" fmla="*/ 2303816 h 2513400"/>
              <a:gd name="connsiteX63" fmla="*/ 0 w 809627"/>
              <a:gd name="connsiteY63" fmla="*/ 2292253 h 2513400"/>
              <a:gd name="connsiteX64" fmla="*/ 14866 w 809627"/>
              <a:gd name="connsiteY64" fmla="*/ 2292253 h 2513400"/>
              <a:gd name="connsiteX65" fmla="*/ 14866 w 809627"/>
              <a:gd name="connsiteY65" fmla="*/ 2303816 h 2513400"/>
              <a:gd name="connsiteX66" fmla="*/ 15653 w 809627"/>
              <a:gd name="connsiteY66" fmla="*/ 2321514 h 2513400"/>
              <a:gd name="connsiteX67" fmla="*/ 866 w 809627"/>
              <a:gd name="connsiteY67" fmla="*/ 2322851 h 2513400"/>
              <a:gd name="connsiteX68" fmla="*/ 14906 w 809627"/>
              <a:gd name="connsiteY68" fmla="*/ 2247261 h 2513400"/>
              <a:gd name="connsiteX69" fmla="*/ 39 w 809627"/>
              <a:gd name="connsiteY69" fmla="*/ 2247261 h 2513400"/>
              <a:gd name="connsiteX70" fmla="*/ 39 w 809627"/>
              <a:gd name="connsiteY70" fmla="*/ 2217292 h 2513400"/>
              <a:gd name="connsiteX71" fmla="*/ 14906 w 809627"/>
              <a:gd name="connsiteY71" fmla="*/ 2217292 h 2513400"/>
              <a:gd name="connsiteX72" fmla="*/ 14906 w 809627"/>
              <a:gd name="connsiteY72" fmla="*/ 2247261 h 2513400"/>
              <a:gd name="connsiteX73" fmla="*/ 14906 w 809627"/>
              <a:gd name="connsiteY73" fmla="*/ 2172339 h 2513400"/>
              <a:gd name="connsiteX74" fmla="*/ 39 w 809627"/>
              <a:gd name="connsiteY74" fmla="*/ 2172339 h 2513400"/>
              <a:gd name="connsiteX75" fmla="*/ 39 w 809627"/>
              <a:gd name="connsiteY75" fmla="*/ 2142370 h 2513400"/>
              <a:gd name="connsiteX76" fmla="*/ 14906 w 809627"/>
              <a:gd name="connsiteY76" fmla="*/ 2142370 h 2513400"/>
              <a:gd name="connsiteX77" fmla="*/ 14906 w 809627"/>
              <a:gd name="connsiteY77" fmla="*/ 2172339 h 2513400"/>
              <a:gd name="connsiteX78" fmla="*/ 14906 w 809627"/>
              <a:gd name="connsiteY78" fmla="*/ 2097378 h 2513400"/>
              <a:gd name="connsiteX79" fmla="*/ 39 w 809627"/>
              <a:gd name="connsiteY79" fmla="*/ 2097378 h 2513400"/>
              <a:gd name="connsiteX80" fmla="*/ 39 w 809627"/>
              <a:gd name="connsiteY80" fmla="*/ 2067409 h 2513400"/>
              <a:gd name="connsiteX81" fmla="*/ 14906 w 809627"/>
              <a:gd name="connsiteY81" fmla="*/ 2067409 h 2513400"/>
              <a:gd name="connsiteX82" fmla="*/ 14906 w 809627"/>
              <a:gd name="connsiteY82" fmla="*/ 2097378 h 2513400"/>
              <a:gd name="connsiteX83" fmla="*/ 14906 w 809627"/>
              <a:gd name="connsiteY83" fmla="*/ 2022456 h 2513400"/>
              <a:gd name="connsiteX84" fmla="*/ 39 w 809627"/>
              <a:gd name="connsiteY84" fmla="*/ 2022456 h 2513400"/>
              <a:gd name="connsiteX85" fmla="*/ 39 w 809627"/>
              <a:gd name="connsiteY85" fmla="*/ 1992488 h 2513400"/>
              <a:gd name="connsiteX86" fmla="*/ 14906 w 809627"/>
              <a:gd name="connsiteY86" fmla="*/ 1992488 h 2513400"/>
              <a:gd name="connsiteX87" fmla="*/ 14906 w 809627"/>
              <a:gd name="connsiteY87" fmla="*/ 2022456 h 2513400"/>
              <a:gd name="connsiteX88" fmla="*/ 14906 w 809627"/>
              <a:gd name="connsiteY88" fmla="*/ 1947495 h 2513400"/>
              <a:gd name="connsiteX89" fmla="*/ 39 w 809627"/>
              <a:gd name="connsiteY89" fmla="*/ 1947495 h 2513400"/>
              <a:gd name="connsiteX90" fmla="*/ 39 w 809627"/>
              <a:gd name="connsiteY90" fmla="*/ 1917526 h 2513400"/>
              <a:gd name="connsiteX91" fmla="*/ 14906 w 809627"/>
              <a:gd name="connsiteY91" fmla="*/ 1917526 h 2513400"/>
              <a:gd name="connsiteX92" fmla="*/ 14906 w 809627"/>
              <a:gd name="connsiteY92" fmla="*/ 1947495 h 2513400"/>
              <a:gd name="connsiteX93" fmla="*/ 14906 w 809627"/>
              <a:gd name="connsiteY93" fmla="*/ 1872573 h 2513400"/>
              <a:gd name="connsiteX94" fmla="*/ 39 w 809627"/>
              <a:gd name="connsiteY94" fmla="*/ 1872573 h 2513400"/>
              <a:gd name="connsiteX95" fmla="*/ 39 w 809627"/>
              <a:gd name="connsiteY95" fmla="*/ 1842604 h 2513400"/>
              <a:gd name="connsiteX96" fmla="*/ 14906 w 809627"/>
              <a:gd name="connsiteY96" fmla="*/ 1842604 h 2513400"/>
              <a:gd name="connsiteX97" fmla="*/ 14906 w 809627"/>
              <a:gd name="connsiteY97" fmla="*/ 1872573 h 2513400"/>
              <a:gd name="connsiteX98" fmla="*/ 14906 w 809627"/>
              <a:gd name="connsiteY98" fmla="*/ 1797612 h 2513400"/>
              <a:gd name="connsiteX99" fmla="*/ 39 w 809627"/>
              <a:gd name="connsiteY99" fmla="*/ 1797612 h 2513400"/>
              <a:gd name="connsiteX100" fmla="*/ 39 w 809627"/>
              <a:gd name="connsiteY100" fmla="*/ 1767643 h 2513400"/>
              <a:gd name="connsiteX101" fmla="*/ 14906 w 809627"/>
              <a:gd name="connsiteY101" fmla="*/ 1767643 h 2513400"/>
              <a:gd name="connsiteX102" fmla="*/ 14906 w 809627"/>
              <a:gd name="connsiteY102" fmla="*/ 1797612 h 2513400"/>
              <a:gd name="connsiteX103" fmla="*/ 14906 w 809627"/>
              <a:gd name="connsiteY103" fmla="*/ 1722651 h 2513400"/>
              <a:gd name="connsiteX104" fmla="*/ 39 w 809627"/>
              <a:gd name="connsiteY104" fmla="*/ 1722651 h 2513400"/>
              <a:gd name="connsiteX105" fmla="*/ 39 w 809627"/>
              <a:gd name="connsiteY105" fmla="*/ 1692682 h 2513400"/>
              <a:gd name="connsiteX106" fmla="*/ 14906 w 809627"/>
              <a:gd name="connsiteY106" fmla="*/ 1692682 h 2513400"/>
              <a:gd name="connsiteX107" fmla="*/ 14906 w 809627"/>
              <a:gd name="connsiteY107" fmla="*/ 1722651 h 2513400"/>
              <a:gd name="connsiteX108" fmla="*/ 14906 w 809627"/>
              <a:gd name="connsiteY108" fmla="*/ 1647729 h 2513400"/>
              <a:gd name="connsiteX109" fmla="*/ 39 w 809627"/>
              <a:gd name="connsiteY109" fmla="*/ 1647729 h 2513400"/>
              <a:gd name="connsiteX110" fmla="*/ 39 w 809627"/>
              <a:gd name="connsiteY110" fmla="*/ 1617760 h 2513400"/>
              <a:gd name="connsiteX111" fmla="*/ 14906 w 809627"/>
              <a:gd name="connsiteY111" fmla="*/ 1617760 h 2513400"/>
              <a:gd name="connsiteX112" fmla="*/ 14906 w 809627"/>
              <a:gd name="connsiteY112" fmla="*/ 1647729 h 2513400"/>
              <a:gd name="connsiteX113" fmla="*/ 14906 w 809627"/>
              <a:gd name="connsiteY113" fmla="*/ 1572768 h 2513400"/>
              <a:gd name="connsiteX114" fmla="*/ 39 w 809627"/>
              <a:gd name="connsiteY114" fmla="*/ 1572768 h 2513400"/>
              <a:gd name="connsiteX115" fmla="*/ 39 w 809627"/>
              <a:gd name="connsiteY115" fmla="*/ 1542799 h 2513400"/>
              <a:gd name="connsiteX116" fmla="*/ 14906 w 809627"/>
              <a:gd name="connsiteY116" fmla="*/ 1542799 h 2513400"/>
              <a:gd name="connsiteX117" fmla="*/ 14906 w 809627"/>
              <a:gd name="connsiteY117" fmla="*/ 1572768 h 2513400"/>
              <a:gd name="connsiteX118" fmla="*/ 14906 w 809627"/>
              <a:gd name="connsiteY118" fmla="*/ 1497846 h 2513400"/>
              <a:gd name="connsiteX119" fmla="*/ 39 w 809627"/>
              <a:gd name="connsiteY119" fmla="*/ 1497846 h 2513400"/>
              <a:gd name="connsiteX120" fmla="*/ 39 w 809627"/>
              <a:gd name="connsiteY120" fmla="*/ 1467838 h 2513400"/>
              <a:gd name="connsiteX121" fmla="*/ 14906 w 809627"/>
              <a:gd name="connsiteY121" fmla="*/ 1467838 h 2513400"/>
              <a:gd name="connsiteX122" fmla="*/ 14906 w 809627"/>
              <a:gd name="connsiteY122" fmla="*/ 1497846 h 2513400"/>
              <a:gd name="connsiteX123" fmla="*/ 14906 w 809627"/>
              <a:gd name="connsiteY123" fmla="*/ 1422885 h 2513400"/>
              <a:gd name="connsiteX124" fmla="*/ 39 w 809627"/>
              <a:gd name="connsiteY124" fmla="*/ 1422885 h 2513400"/>
              <a:gd name="connsiteX125" fmla="*/ 39 w 809627"/>
              <a:gd name="connsiteY125" fmla="*/ 1392916 h 2513400"/>
              <a:gd name="connsiteX126" fmla="*/ 14906 w 809627"/>
              <a:gd name="connsiteY126" fmla="*/ 1392916 h 2513400"/>
              <a:gd name="connsiteX127" fmla="*/ 14906 w 809627"/>
              <a:gd name="connsiteY127" fmla="*/ 1422885 h 2513400"/>
              <a:gd name="connsiteX128" fmla="*/ 14906 w 809627"/>
              <a:gd name="connsiteY128" fmla="*/ 1123119 h 2513400"/>
              <a:gd name="connsiteX129" fmla="*/ 39 w 809627"/>
              <a:gd name="connsiteY129" fmla="*/ 1123119 h 2513400"/>
              <a:gd name="connsiteX130" fmla="*/ 39 w 809627"/>
              <a:gd name="connsiteY130" fmla="*/ 1093150 h 2513400"/>
              <a:gd name="connsiteX131" fmla="*/ 14906 w 809627"/>
              <a:gd name="connsiteY131" fmla="*/ 1093150 h 2513400"/>
              <a:gd name="connsiteX132" fmla="*/ 14906 w 809627"/>
              <a:gd name="connsiteY132" fmla="*/ 1123119 h 2513400"/>
              <a:gd name="connsiteX133" fmla="*/ 14906 w 809627"/>
              <a:gd name="connsiteY133" fmla="*/ 1048197 h 2513400"/>
              <a:gd name="connsiteX134" fmla="*/ 39 w 809627"/>
              <a:gd name="connsiteY134" fmla="*/ 1048197 h 2513400"/>
              <a:gd name="connsiteX135" fmla="*/ 39 w 809627"/>
              <a:gd name="connsiteY135" fmla="*/ 1018229 h 2513400"/>
              <a:gd name="connsiteX136" fmla="*/ 14906 w 809627"/>
              <a:gd name="connsiteY136" fmla="*/ 1018229 h 2513400"/>
              <a:gd name="connsiteX137" fmla="*/ 14906 w 809627"/>
              <a:gd name="connsiteY137" fmla="*/ 1048197 h 2513400"/>
              <a:gd name="connsiteX138" fmla="*/ 14906 w 809627"/>
              <a:gd name="connsiteY138" fmla="*/ 973236 h 2513400"/>
              <a:gd name="connsiteX139" fmla="*/ 39 w 809627"/>
              <a:gd name="connsiteY139" fmla="*/ 973236 h 2513400"/>
              <a:gd name="connsiteX140" fmla="*/ 39 w 809627"/>
              <a:gd name="connsiteY140" fmla="*/ 943268 h 2513400"/>
              <a:gd name="connsiteX141" fmla="*/ 14906 w 809627"/>
              <a:gd name="connsiteY141" fmla="*/ 943268 h 2513400"/>
              <a:gd name="connsiteX142" fmla="*/ 14906 w 809627"/>
              <a:gd name="connsiteY142" fmla="*/ 973236 h 2513400"/>
              <a:gd name="connsiteX143" fmla="*/ 14906 w 809627"/>
              <a:gd name="connsiteY143" fmla="*/ 898314 h 2513400"/>
              <a:gd name="connsiteX144" fmla="*/ 39 w 809627"/>
              <a:gd name="connsiteY144" fmla="*/ 898314 h 2513400"/>
              <a:gd name="connsiteX145" fmla="*/ 39 w 809627"/>
              <a:gd name="connsiteY145" fmla="*/ 868346 h 2513400"/>
              <a:gd name="connsiteX146" fmla="*/ 14906 w 809627"/>
              <a:gd name="connsiteY146" fmla="*/ 868346 h 2513400"/>
              <a:gd name="connsiteX147" fmla="*/ 14906 w 809627"/>
              <a:gd name="connsiteY147" fmla="*/ 898314 h 2513400"/>
              <a:gd name="connsiteX148" fmla="*/ 14906 w 809627"/>
              <a:gd name="connsiteY148" fmla="*/ 823353 h 2513400"/>
              <a:gd name="connsiteX149" fmla="*/ 39 w 809627"/>
              <a:gd name="connsiteY149" fmla="*/ 823353 h 2513400"/>
              <a:gd name="connsiteX150" fmla="*/ 39 w 809627"/>
              <a:gd name="connsiteY150" fmla="*/ 793385 h 2513400"/>
              <a:gd name="connsiteX151" fmla="*/ 14906 w 809627"/>
              <a:gd name="connsiteY151" fmla="*/ 793385 h 2513400"/>
              <a:gd name="connsiteX152" fmla="*/ 14906 w 809627"/>
              <a:gd name="connsiteY152" fmla="*/ 823353 h 2513400"/>
              <a:gd name="connsiteX153" fmla="*/ 14906 w 809627"/>
              <a:gd name="connsiteY153" fmla="*/ 748432 h 2513400"/>
              <a:gd name="connsiteX154" fmla="*/ 39 w 809627"/>
              <a:gd name="connsiteY154" fmla="*/ 748432 h 2513400"/>
              <a:gd name="connsiteX155" fmla="*/ 39 w 809627"/>
              <a:gd name="connsiteY155" fmla="*/ 718463 h 2513400"/>
              <a:gd name="connsiteX156" fmla="*/ 14906 w 809627"/>
              <a:gd name="connsiteY156" fmla="*/ 718463 h 2513400"/>
              <a:gd name="connsiteX157" fmla="*/ 14906 w 809627"/>
              <a:gd name="connsiteY157" fmla="*/ 748432 h 2513400"/>
              <a:gd name="connsiteX158" fmla="*/ 14906 w 809627"/>
              <a:gd name="connsiteY158" fmla="*/ 673470 h 2513400"/>
              <a:gd name="connsiteX159" fmla="*/ 39 w 809627"/>
              <a:gd name="connsiteY159" fmla="*/ 673470 h 2513400"/>
              <a:gd name="connsiteX160" fmla="*/ 39 w 809627"/>
              <a:gd name="connsiteY160" fmla="*/ 643502 h 2513400"/>
              <a:gd name="connsiteX161" fmla="*/ 14906 w 809627"/>
              <a:gd name="connsiteY161" fmla="*/ 643502 h 2513400"/>
              <a:gd name="connsiteX162" fmla="*/ 14906 w 809627"/>
              <a:gd name="connsiteY162" fmla="*/ 673470 h 2513400"/>
              <a:gd name="connsiteX163" fmla="*/ 14906 w 809627"/>
              <a:gd name="connsiteY163" fmla="*/ 598548 h 2513400"/>
              <a:gd name="connsiteX164" fmla="*/ 39 w 809627"/>
              <a:gd name="connsiteY164" fmla="*/ 598548 h 2513400"/>
              <a:gd name="connsiteX165" fmla="*/ 39 w 809627"/>
              <a:gd name="connsiteY165" fmla="*/ 568580 h 2513400"/>
              <a:gd name="connsiteX166" fmla="*/ 14906 w 809627"/>
              <a:gd name="connsiteY166" fmla="*/ 568580 h 2513400"/>
              <a:gd name="connsiteX167" fmla="*/ 14906 w 809627"/>
              <a:gd name="connsiteY167" fmla="*/ 598548 h 2513400"/>
              <a:gd name="connsiteX168" fmla="*/ 14906 w 809627"/>
              <a:gd name="connsiteY168" fmla="*/ 523587 h 2513400"/>
              <a:gd name="connsiteX169" fmla="*/ 39 w 809627"/>
              <a:gd name="connsiteY169" fmla="*/ 523587 h 2513400"/>
              <a:gd name="connsiteX170" fmla="*/ 39 w 809627"/>
              <a:gd name="connsiteY170" fmla="*/ 493619 h 2513400"/>
              <a:gd name="connsiteX171" fmla="*/ 14906 w 809627"/>
              <a:gd name="connsiteY171" fmla="*/ 493619 h 2513400"/>
              <a:gd name="connsiteX172" fmla="*/ 14906 w 809627"/>
              <a:gd name="connsiteY172" fmla="*/ 523587 h 2513400"/>
              <a:gd name="connsiteX173" fmla="*/ 14906 w 809627"/>
              <a:gd name="connsiteY173" fmla="*/ 448666 h 2513400"/>
              <a:gd name="connsiteX174" fmla="*/ 39 w 809627"/>
              <a:gd name="connsiteY174" fmla="*/ 448666 h 2513400"/>
              <a:gd name="connsiteX175" fmla="*/ 39 w 809627"/>
              <a:gd name="connsiteY175" fmla="*/ 418697 h 2513400"/>
              <a:gd name="connsiteX176" fmla="*/ 14906 w 809627"/>
              <a:gd name="connsiteY176" fmla="*/ 418697 h 2513400"/>
              <a:gd name="connsiteX177" fmla="*/ 14906 w 809627"/>
              <a:gd name="connsiteY177" fmla="*/ 448666 h 2513400"/>
              <a:gd name="connsiteX178" fmla="*/ 14906 w 809627"/>
              <a:gd name="connsiteY178" fmla="*/ 373704 h 2513400"/>
              <a:gd name="connsiteX179" fmla="*/ 39 w 809627"/>
              <a:gd name="connsiteY179" fmla="*/ 373704 h 2513400"/>
              <a:gd name="connsiteX180" fmla="*/ 39 w 809627"/>
              <a:gd name="connsiteY180" fmla="*/ 343736 h 2513400"/>
              <a:gd name="connsiteX181" fmla="*/ 14906 w 809627"/>
              <a:gd name="connsiteY181" fmla="*/ 343736 h 2513400"/>
              <a:gd name="connsiteX182" fmla="*/ 14906 w 809627"/>
              <a:gd name="connsiteY182" fmla="*/ 373704 h 2513400"/>
              <a:gd name="connsiteX183" fmla="*/ 14906 w 809627"/>
              <a:gd name="connsiteY183" fmla="*/ 298783 h 2513400"/>
              <a:gd name="connsiteX184" fmla="*/ 39 w 809627"/>
              <a:gd name="connsiteY184" fmla="*/ 298783 h 2513400"/>
              <a:gd name="connsiteX185" fmla="*/ 39 w 809627"/>
              <a:gd name="connsiteY185" fmla="*/ 268814 h 2513400"/>
              <a:gd name="connsiteX186" fmla="*/ 14906 w 809627"/>
              <a:gd name="connsiteY186" fmla="*/ 268814 h 2513400"/>
              <a:gd name="connsiteX187" fmla="*/ 14906 w 809627"/>
              <a:gd name="connsiteY187" fmla="*/ 298783 h 2513400"/>
              <a:gd name="connsiteX188" fmla="*/ 14906 w 809627"/>
              <a:gd name="connsiteY188" fmla="*/ 223822 h 2513400"/>
              <a:gd name="connsiteX189" fmla="*/ 39 w 809627"/>
              <a:gd name="connsiteY189" fmla="*/ 223822 h 2513400"/>
              <a:gd name="connsiteX190" fmla="*/ 39 w 809627"/>
              <a:gd name="connsiteY190" fmla="*/ 216585 h 2513400"/>
              <a:gd name="connsiteX191" fmla="*/ 1338 w 809627"/>
              <a:gd name="connsiteY191" fmla="*/ 193106 h 2513400"/>
              <a:gd name="connsiteX192" fmla="*/ 16125 w 809627"/>
              <a:gd name="connsiteY192" fmla="*/ 194757 h 2513400"/>
              <a:gd name="connsiteX193" fmla="*/ 14906 w 809627"/>
              <a:gd name="connsiteY193" fmla="*/ 216624 h 2513400"/>
              <a:gd name="connsiteX194" fmla="*/ 14906 w 809627"/>
              <a:gd name="connsiteY194" fmla="*/ 223822 h 2513400"/>
              <a:gd name="connsiteX195" fmla="*/ 25446 w 809627"/>
              <a:gd name="connsiteY195" fmla="*/ 152439 h 2513400"/>
              <a:gd name="connsiteX196" fmla="*/ 11366 w 809627"/>
              <a:gd name="connsiteY196" fmla="*/ 147720 h 2513400"/>
              <a:gd name="connsiteX197" fmla="*/ 23283 w 809627"/>
              <a:gd name="connsiteY197" fmla="*/ 119088 h 2513400"/>
              <a:gd name="connsiteX198" fmla="*/ 36576 w 809627"/>
              <a:gd name="connsiteY198" fmla="*/ 125735 h 2513400"/>
              <a:gd name="connsiteX199" fmla="*/ 25446 w 809627"/>
              <a:gd name="connsiteY199" fmla="*/ 152439 h 2513400"/>
              <a:gd name="connsiteX200" fmla="*/ 59859 w 809627"/>
              <a:gd name="connsiteY200" fmla="*/ 89238 h 2513400"/>
              <a:gd name="connsiteX201" fmla="*/ 48257 w 809627"/>
              <a:gd name="connsiteY201" fmla="*/ 79995 h 2513400"/>
              <a:gd name="connsiteX202" fmla="*/ 69219 w 809627"/>
              <a:gd name="connsiteY202" fmla="*/ 57145 h 2513400"/>
              <a:gd name="connsiteX203" fmla="*/ 79445 w 809627"/>
              <a:gd name="connsiteY203" fmla="*/ 67921 h 2513400"/>
              <a:gd name="connsiteX204" fmla="*/ 59859 w 809627"/>
              <a:gd name="connsiteY204" fmla="*/ 89238 h 2513400"/>
              <a:gd name="connsiteX205" fmla="*/ 113858 w 809627"/>
              <a:gd name="connsiteY205" fmla="*/ 41728 h 2513400"/>
              <a:gd name="connsiteX206" fmla="*/ 106228 w 809627"/>
              <a:gd name="connsiteY206" fmla="*/ 28985 h 2513400"/>
              <a:gd name="connsiteX207" fmla="*/ 133955 w 809627"/>
              <a:gd name="connsiteY207" fmla="*/ 15024 h 2513400"/>
              <a:gd name="connsiteX208" fmla="*/ 139618 w 809627"/>
              <a:gd name="connsiteY208" fmla="*/ 28750 h 2513400"/>
              <a:gd name="connsiteX209" fmla="*/ 113858 w 809627"/>
              <a:gd name="connsiteY209" fmla="*/ 41728 h 2513400"/>
              <a:gd name="connsiteX210" fmla="*/ 809195 w 809627"/>
              <a:gd name="connsiteY210" fmla="*/ 21198 h 2513400"/>
              <a:gd name="connsiteX211" fmla="*/ 779226 w 809627"/>
              <a:gd name="connsiteY211" fmla="*/ 20884 h 2513400"/>
              <a:gd name="connsiteX212" fmla="*/ 779384 w 809627"/>
              <a:gd name="connsiteY212" fmla="*/ 6017 h 2513400"/>
              <a:gd name="connsiteX213" fmla="*/ 809352 w 809627"/>
              <a:gd name="connsiteY213" fmla="*/ 6332 h 2513400"/>
              <a:gd name="connsiteX214" fmla="*/ 809195 w 809627"/>
              <a:gd name="connsiteY214" fmla="*/ 21198 h 2513400"/>
              <a:gd name="connsiteX215" fmla="*/ 734234 w 809627"/>
              <a:gd name="connsiteY215" fmla="*/ 20412 h 2513400"/>
              <a:gd name="connsiteX216" fmla="*/ 704265 w 809627"/>
              <a:gd name="connsiteY216" fmla="*/ 20097 h 2513400"/>
              <a:gd name="connsiteX217" fmla="*/ 704423 w 809627"/>
              <a:gd name="connsiteY217" fmla="*/ 5231 h 2513400"/>
              <a:gd name="connsiteX218" fmla="*/ 734391 w 809627"/>
              <a:gd name="connsiteY218" fmla="*/ 5545 h 2513400"/>
              <a:gd name="connsiteX219" fmla="*/ 734234 w 809627"/>
              <a:gd name="connsiteY219" fmla="*/ 20412 h 2513400"/>
              <a:gd name="connsiteX220" fmla="*/ 659312 w 809627"/>
              <a:gd name="connsiteY220" fmla="*/ 19625 h 2513400"/>
              <a:gd name="connsiteX221" fmla="*/ 629343 w 809627"/>
              <a:gd name="connsiteY221" fmla="*/ 19311 h 2513400"/>
              <a:gd name="connsiteX222" fmla="*/ 629501 w 809627"/>
              <a:gd name="connsiteY222" fmla="*/ 4444 h 2513400"/>
              <a:gd name="connsiteX223" fmla="*/ 659469 w 809627"/>
              <a:gd name="connsiteY223" fmla="*/ 4759 h 2513400"/>
              <a:gd name="connsiteX224" fmla="*/ 659312 w 809627"/>
              <a:gd name="connsiteY224" fmla="*/ 19625 h 2513400"/>
              <a:gd name="connsiteX225" fmla="*/ 584390 w 809627"/>
              <a:gd name="connsiteY225" fmla="*/ 18839 h 2513400"/>
              <a:gd name="connsiteX226" fmla="*/ 554422 w 809627"/>
              <a:gd name="connsiteY226" fmla="*/ 18524 h 2513400"/>
              <a:gd name="connsiteX227" fmla="*/ 554579 w 809627"/>
              <a:gd name="connsiteY227" fmla="*/ 3658 h 2513400"/>
              <a:gd name="connsiteX228" fmla="*/ 584547 w 809627"/>
              <a:gd name="connsiteY228" fmla="*/ 3972 h 2513400"/>
              <a:gd name="connsiteX229" fmla="*/ 584390 w 809627"/>
              <a:gd name="connsiteY229" fmla="*/ 18839 h 2513400"/>
              <a:gd name="connsiteX230" fmla="*/ 509429 w 809627"/>
              <a:gd name="connsiteY230" fmla="*/ 18013 h 2513400"/>
              <a:gd name="connsiteX231" fmla="*/ 479460 w 809627"/>
              <a:gd name="connsiteY231" fmla="*/ 17698 h 2513400"/>
              <a:gd name="connsiteX232" fmla="*/ 479618 w 809627"/>
              <a:gd name="connsiteY232" fmla="*/ 2832 h 2513400"/>
              <a:gd name="connsiteX233" fmla="*/ 509587 w 809627"/>
              <a:gd name="connsiteY233" fmla="*/ 3146 h 2513400"/>
              <a:gd name="connsiteX234" fmla="*/ 509429 w 809627"/>
              <a:gd name="connsiteY234" fmla="*/ 18013 h 2513400"/>
              <a:gd name="connsiteX235" fmla="*/ 434508 w 809627"/>
              <a:gd name="connsiteY235" fmla="*/ 17226 h 2513400"/>
              <a:gd name="connsiteX236" fmla="*/ 404539 w 809627"/>
              <a:gd name="connsiteY236" fmla="*/ 16911 h 2513400"/>
              <a:gd name="connsiteX237" fmla="*/ 404696 w 809627"/>
              <a:gd name="connsiteY237" fmla="*/ 2045 h 2513400"/>
              <a:gd name="connsiteX238" fmla="*/ 434665 w 809627"/>
              <a:gd name="connsiteY238" fmla="*/ 2360 h 2513400"/>
              <a:gd name="connsiteX239" fmla="*/ 434508 w 809627"/>
              <a:gd name="connsiteY239" fmla="*/ 17226 h 2513400"/>
              <a:gd name="connsiteX240" fmla="*/ 181071 w 809627"/>
              <a:gd name="connsiteY240" fmla="*/ 17108 h 2513400"/>
              <a:gd name="connsiteX241" fmla="*/ 178751 w 809627"/>
              <a:gd name="connsiteY241" fmla="*/ 2438 h 2513400"/>
              <a:gd name="connsiteX242" fmla="*/ 209624 w 809627"/>
              <a:gd name="connsiteY242" fmla="*/ 0 h 2513400"/>
              <a:gd name="connsiteX243" fmla="*/ 209781 w 809627"/>
              <a:gd name="connsiteY243" fmla="*/ 14866 h 2513400"/>
              <a:gd name="connsiteX244" fmla="*/ 181071 w 809627"/>
              <a:gd name="connsiteY244" fmla="*/ 17108 h 2513400"/>
              <a:gd name="connsiteX245" fmla="*/ 359586 w 809627"/>
              <a:gd name="connsiteY245" fmla="*/ 16440 h 2513400"/>
              <a:gd name="connsiteX246" fmla="*/ 329617 w 809627"/>
              <a:gd name="connsiteY246" fmla="*/ 16125 h 2513400"/>
              <a:gd name="connsiteX247" fmla="*/ 329774 w 809627"/>
              <a:gd name="connsiteY247" fmla="*/ 1259 h 2513400"/>
              <a:gd name="connsiteX248" fmla="*/ 359743 w 809627"/>
              <a:gd name="connsiteY248" fmla="*/ 1573 h 2513400"/>
              <a:gd name="connsiteX249" fmla="*/ 359586 w 809627"/>
              <a:gd name="connsiteY249" fmla="*/ 16440 h 2513400"/>
              <a:gd name="connsiteX250" fmla="*/ 284624 w 809627"/>
              <a:gd name="connsiteY250" fmla="*/ 15653 h 2513400"/>
              <a:gd name="connsiteX251" fmla="*/ 254655 w 809627"/>
              <a:gd name="connsiteY251" fmla="*/ 15338 h 2513400"/>
              <a:gd name="connsiteX252" fmla="*/ 254813 w 809627"/>
              <a:gd name="connsiteY252" fmla="*/ 472 h 2513400"/>
              <a:gd name="connsiteX253" fmla="*/ 284782 w 809627"/>
              <a:gd name="connsiteY253" fmla="*/ 787 h 2513400"/>
              <a:gd name="connsiteX254" fmla="*/ 284624 w 809627"/>
              <a:gd name="connsiteY254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09627" h="2513400">
                <a:moveTo>
                  <a:pt x="809628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8" y="2498534"/>
                </a:lnTo>
                <a:lnTo>
                  <a:pt x="809628" y="2513401"/>
                </a:lnTo>
                <a:close/>
                <a:moveTo>
                  <a:pt x="734706" y="2513401"/>
                </a:moveTo>
                <a:lnTo>
                  <a:pt x="704737" y="2513401"/>
                </a:lnTo>
                <a:lnTo>
                  <a:pt x="704737" y="2498534"/>
                </a:lnTo>
                <a:lnTo>
                  <a:pt x="734706" y="2498534"/>
                </a:lnTo>
                <a:lnTo>
                  <a:pt x="734706" y="2513401"/>
                </a:lnTo>
                <a:close/>
                <a:moveTo>
                  <a:pt x="659745" y="2513401"/>
                </a:moveTo>
                <a:lnTo>
                  <a:pt x="629776" y="2513401"/>
                </a:lnTo>
                <a:lnTo>
                  <a:pt x="629776" y="2498534"/>
                </a:lnTo>
                <a:lnTo>
                  <a:pt x="659745" y="2498534"/>
                </a:lnTo>
                <a:lnTo>
                  <a:pt x="659745" y="2513401"/>
                </a:lnTo>
                <a:close/>
                <a:moveTo>
                  <a:pt x="584823" y="2513401"/>
                </a:moveTo>
                <a:lnTo>
                  <a:pt x="554854" y="2513401"/>
                </a:lnTo>
                <a:lnTo>
                  <a:pt x="554854" y="2498534"/>
                </a:lnTo>
                <a:lnTo>
                  <a:pt x="584823" y="2498534"/>
                </a:lnTo>
                <a:lnTo>
                  <a:pt x="584823" y="2513401"/>
                </a:lnTo>
                <a:close/>
                <a:moveTo>
                  <a:pt x="509862" y="2513401"/>
                </a:moveTo>
                <a:lnTo>
                  <a:pt x="479893" y="2513401"/>
                </a:lnTo>
                <a:lnTo>
                  <a:pt x="479893" y="2498534"/>
                </a:lnTo>
                <a:lnTo>
                  <a:pt x="509862" y="2498534"/>
                </a:lnTo>
                <a:lnTo>
                  <a:pt x="509862" y="2513401"/>
                </a:lnTo>
                <a:close/>
                <a:moveTo>
                  <a:pt x="434940" y="2513401"/>
                </a:moveTo>
                <a:lnTo>
                  <a:pt x="404971" y="2513401"/>
                </a:lnTo>
                <a:lnTo>
                  <a:pt x="404971" y="2498534"/>
                </a:lnTo>
                <a:lnTo>
                  <a:pt x="434940" y="2498534"/>
                </a:lnTo>
                <a:lnTo>
                  <a:pt x="434940" y="2513401"/>
                </a:lnTo>
                <a:close/>
                <a:moveTo>
                  <a:pt x="359979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9" y="2498534"/>
                </a:lnTo>
                <a:lnTo>
                  <a:pt x="359979" y="2513401"/>
                </a:lnTo>
                <a:close/>
                <a:moveTo>
                  <a:pt x="285057" y="2513401"/>
                </a:moveTo>
                <a:lnTo>
                  <a:pt x="255089" y="2513401"/>
                </a:lnTo>
                <a:lnTo>
                  <a:pt x="255089" y="2498534"/>
                </a:lnTo>
                <a:lnTo>
                  <a:pt x="285057" y="2498534"/>
                </a:lnTo>
                <a:lnTo>
                  <a:pt x="285057" y="2513401"/>
                </a:lnTo>
                <a:close/>
                <a:moveTo>
                  <a:pt x="210096" y="2513401"/>
                </a:moveTo>
                <a:lnTo>
                  <a:pt x="209624" y="2513401"/>
                </a:lnTo>
                <a:cubicBezTo>
                  <a:pt x="199398" y="2513401"/>
                  <a:pt x="189173" y="2512653"/>
                  <a:pt x="179183" y="2511198"/>
                </a:cubicBezTo>
                <a:lnTo>
                  <a:pt x="181347" y="2496489"/>
                </a:lnTo>
                <a:cubicBezTo>
                  <a:pt x="190628" y="2497865"/>
                  <a:pt x="200146" y="2498534"/>
                  <a:pt x="209663" y="2498534"/>
                </a:cubicBezTo>
                <a:lnTo>
                  <a:pt x="210096" y="2513401"/>
                </a:lnTo>
                <a:close/>
                <a:moveTo>
                  <a:pt x="134152" y="2499399"/>
                </a:moveTo>
                <a:cubicBezTo>
                  <a:pt x="124516" y="2495663"/>
                  <a:pt x="115077" y="2491180"/>
                  <a:pt x="106110" y="2486067"/>
                </a:cubicBezTo>
                <a:lnTo>
                  <a:pt x="113465" y="2473167"/>
                </a:lnTo>
                <a:cubicBezTo>
                  <a:pt x="121802" y="2477926"/>
                  <a:pt x="130573" y="2482055"/>
                  <a:pt x="139540" y="2485516"/>
                </a:cubicBezTo>
                <a:lnTo>
                  <a:pt x="134152" y="2499399"/>
                </a:lnTo>
                <a:close/>
                <a:moveTo>
                  <a:pt x="68472" y="2458733"/>
                </a:moveTo>
                <a:cubicBezTo>
                  <a:pt x="60803" y="2451772"/>
                  <a:pt x="53645" y="2444181"/>
                  <a:pt x="47155" y="2436198"/>
                </a:cubicBezTo>
                <a:lnTo>
                  <a:pt x="58679" y="2426837"/>
                </a:lnTo>
                <a:cubicBezTo>
                  <a:pt x="64736" y="2434270"/>
                  <a:pt x="71382" y="2441310"/>
                  <a:pt x="78501" y="2447800"/>
                </a:cubicBezTo>
                <a:lnTo>
                  <a:pt x="68472" y="2458733"/>
                </a:lnTo>
                <a:close/>
                <a:moveTo>
                  <a:pt x="21907" y="2397144"/>
                </a:moveTo>
                <a:cubicBezTo>
                  <a:pt x="17305" y="2387862"/>
                  <a:pt x="13333" y="2378187"/>
                  <a:pt x="10187" y="2368394"/>
                </a:cubicBezTo>
                <a:lnTo>
                  <a:pt x="24306" y="2363793"/>
                </a:lnTo>
                <a:cubicBezTo>
                  <a:pt x="27255" y="2372917"/>
                  <a:pt x="30913" y="2381884"/>
                  <a:pt x="35200" y="2390497"/>
                </a:cubicBezTo>
                <a:lnTo>
                  <a:pt x="21907" y="2397144"/>
                </a:lnTo>
                <a:close/>
                <a:moveTo>
                  <a:pt x="866" y="2322851"/>
                </a:moveTo>
                <a:cubicBezTo>
                  <a:pt x="315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2" y="2315694"/>
                  <a:pt x="15653" y="2321514"/>
                </a:cubicBezTo>
                <a:lnTo>
                  <a:pt x="866" y="2322851"/>
                </a:lnTo>
                <a:close/>
                <a:moveTo>
                  <a:pt x="14906" y="2247261"/>
                </a:moveTo>
                <a:lnTo>
                  <a:pt x="39" y="2247261"/>
                </a:lnTo>
                <a:lnTo>
                  <a:pt x="39" y="2217292"/>
                </a:lnTo>
                <a:lnTo>
                  <a:pt x="14906" y="2217292"/>
                </a:lnTo>
                <a:lnTo>
                  <a:pt x="14906" y="2247261"/>
                </a:lnTo>
                <a:close/>
                <a:moveTo>
                  <a:pt x="14906" y="2172339"/>
                </a:moveTo>
                <a:lnTo>
                  <a:pt x="39" y="2172339"/>
                </a:lnTo>
                <a:lnTo>
                  <a:pt x="39" y="2142370"/>
                </a:lnTo>
                <a:lnTo>
                  <a:pt x="14906" y="2142370"/>
                </a:lnTo>
                <a:lnTo>
                  <a:pt x="14906" y="2172339"/>
                </a:lnTo>
                <a:close/>
                <a:moveTo>
                  <a:pt x="14906" y="2097378"/>
                </a:moveTo>
                <a:lnTo>
                  <a:pt x="39" y="2097378"/>
                </a:lnTo>
                <a:lnTo>
                  <a:pt x="39" y="2067409"/>
                </a:lnTo>
                <a:lnTo>
                  <a:pt x="14906" y="2067409"/>
                </a:lnTo>
                <a:lnTo>
                  <a:pt x="14906" y="2097378"/>
                </a:lnTo>
                <a:close/>
                <a:moveTo>
                  <a:pt x="14906" y="2022456"/>
                </a:moveTo>
                <a:lnTo>
                  <a:pt x="39" y="2022456"/>
                </a:lnTo>
                <a:lnTo>
                  <a:pt x="39" y="1992488"/>
                </a:lnTo>
                <a:lnTo>
                  <a:pt x="14906" y="1992488"/>
                </a:lnTo>
                <a:lnTo>
                  <a:pt x="14906" y="2022456"/>
                </a:lnTo>
                <a:close/>
                <a:moveTo>
                  <a:pt x="14906" y="1947495"/>
                </a:moveTo>
                <a:lnTo>
                  <a:pt x="39" y="1947495"/>
                </a:lnTo>
                <a:lnTo>
                  <a:pt x="39" y="1917526"/>
                </a:lnTo>
                <a:lnTo>
                  <a:pt x="14906" y="1917526"/>
                </a:lnTo>
                <a:lnTo>
                  <a:pt x="14906" y="1947495"/>
                </a:lnTo>
                <a:close/>
                <a:moveTo>
                  <a:pt x="14906" y="1872573"/>
                </a:moveTo>
                <a:lnTo>
                  <a:pt x="39" y="1872573"/>
                </a:lnTo>
                <a:lnTo>
                  <a:pt x="39" y="1842604"/>
                </a:lnTo>
                <a:lnTo>
                  <a:pt x="14906" y="1842604"/>
                </a:lnTo>
                <a:lnTo>
                  <a:pt x="14906" y="1872573"/>
                </a:lnTo>
                <a:close/>
                <a:moveTo>
                  <a:pt x="14906" y="1797612"/>
                </a:moveTo>
                <a:lnTo>
                  <a:pt x="39" y="1797612"/>
                </a:lnTo>
                <a:lnTo>
                  <a:pt x="39" y="1767643"/>
                </a:lnTo>
                <a:lnTo>
                  <a:pt x="14906" y="1767643"/>
                </a:lnTo>
                <a:lnTo>
                  <a:pt x="14906" y="1797612"/>
                </a:lnTo>
                <a:close/>
                <a:moveTo>
                  <a:pt x="14906" y="1722651"/>
                </a:moveTo>
                <a:lnTo>
                  <a:pt x="39" y="1722651"/>
                </a:lnTo>
                <a:lnTo>
                  <a:pt x="39" y="1692682"/>
                </a:lnTo>
                <a:lnTo>
                  <a:pt x="14906" y="1692682"/>
                </a:lnTo>
                <a:lnTo>
                  <a:pt x="14906" y="1722651"/>
                </a:lnTo>
                <a:close/>
                <a:moveTo>
                  <a:pt x="14906" y="1647729"/>
                </a:moveTo>
                <a:lnTo>
                  <a:pt x="39" y="1647729"/>
                </a:lnTo>
                <a:lnTo>
                  <a:pt x="39" y="1617760"/>
                </a:lnTo>
                <a:lnTo>
                  <a:pt x="14906" y="1617760"/>
                </a:lnTo>
                <a:lnTo>
                  <a:pt x="14906" y="1647729"/>
                </a:lnTo>
                <a:close/>
                <a:moveTo>
                  <a:pt x="14906" y="1572768"/>
                </a:moveTo>
                <a:lnTo>
                  <a:pt x="39" y="1572768"/>
                </a:lnTo>
                <a:lnTo>
                  <a:pt x="39" y="1542799"/>
                </a:lnTo>
                <a:lnTo>
                  <a:pt x="14906" y="1542799"/>
                </a:lnTo>
                <a:lnTo>
                  <a:pt x="14906" y="1572768"/>
                </a:lnTo>
                <a:close/>
                <a:moveTo>
                  <a:pt x="14906" y="1497846"/>
                </a:moveTo>
                <a:lnTo>
                  <a:pt x="39" y="1497846"/>
                </a:lnTo>
                <a:lnTo>
                  <a:pt x="39" y="1467838"/>
                </a:lnTo>
                <a:lnTo>
                  <a:pt x="14906" y="1467838"/>
                </a:lnTo>
                <a:lnTo>
                  <a:pt x="14906" y="1497846"/>
                </a:lnTo>
                <a:close/>
                <a:moveTo>
                  <a:pt x="14906" y="1422885"/>
                </a:moveTo>
                <a:lnTo>
                  <a:pt x="39" y="1422885"/>
                </a:lnTo>
                <a:lnTo>
                  <a:pt x="39" y="1392916"/>
                </a:lnTo>
                <a:lnTo>
                  <a:pt x="14906" y="1392916"/>
                </a:lnTo>
                <a:lnTo>
                  <a:pt x="14906" y="1422885"/>
                </a:lnTo>
                <a:close/>
                <a:moveTo>
                  <a:pt x="14906" y="1123119"/>
                </a:moveTo>
                <a:lnTo>
                  <a:pt x="39" y="1123119"/>
                </a:lnTo>
                <a:lnTo>
                  <a:pt x="39" y="1093150"/>
                </a:lnTo>
                <a:lnTo>
                  <a:pt x="14906" y="1093150"/>
                </a:lnTo>
                <a:lnTo>
                  <a:pt x="14906" y="1123119"/>
                </a:lnTo>
                <a:close/>
                <a:moveTo>
                  <a:pt x="14906" y="1048197"/>
                </a:moveTo>
                <a:lnTo>
                  <a:pt x="39" y="1048197"/>
                </a:lnTo>
                <a:lnTo>
                  <a:pt x="39" y="1018229"/>
                </a:lnTo>
                <a:lnTo>
                  <a:pt x="14906" y="1018229"/>
                </a:lnTo>
                <a:lnTo>
                  <a:pt x="14906" y="1048197"/>
                </a:lnTo>
                <a:close/>
                <a:moveTo>
                  <a:pt x="14906" y="973236"/>
                </a:moveTo>
                <a:lnTo>
                  <a:pt x="39" y="973236"/>
                </a:lnTo>
                <a:lnTo>
                  <a:pt x="39" y="943268"/>
                </a:lnTo>
                <a:lnTo>
                  <a:pt x="14906" y="943268"/>
                </a:lnTo>
                <a:lnTo>
                  <a:pt x="14906" y="973236"/>
                </a:lnTo>
                <a:close/>
                <a:moveTo>
                  <a:pt x="14906" y="898314"/>
                </a:moveTo>
                <a:lnTo>
                  <a:pt x="39" y="898314"/>
                </a:lnTo>
                <a:lnTo>
                  <a:pt x="39" y="868346"/>
                </a:lnTo>
                <a:lnTo>
                  <a:pt x="14906" y="868346"/>
                </a:lnTo>
                <a:lnTo>
                  <a:pt x="14906" y="898314"/>
                </a:lnTo>
                <a:close/>
                <a:moveTo>
                  <a:pt x="14906" y="823353"/>
                </a:moveTo>
                <a:lnTo>
                  <a:pt x="39" y="823353"/>
                </a:lnTo>
                <a:lnTo>
                  <a:pt x="39" y="793385"/>
                </a:lnTo>
                <a:lnTo>
                  <a:pt x="14906" y="793385"/>
                </a:lnTo>
                <a:lnTo>
                  <a:pt x="14906" y="823353"/>
                </a:lnTo>
                <a:close/>
                <a:moveTo>
                  <a:pt x="14906" y="748432"/>
                </a:moveTo>
                <a:lnTo>
                  <a:pt x="39" y="748432"/>
                </a:lnTo>
                <a:lnTo>
                  <a:pt x="39" y="718463"/>
                </a:lnTo>
                <a:lnTo>
                  <a:pt x="14906" y="718463"/>
                </a:lnTo>
                <a:lnTo>
                  <a:pt x="14906" y="748432"/>
                </a:lnTo>
                <a:close/>
                <a:moveTo>
                  <a:pt x="14906" y="673470"/>
                </a:moveTo>
                <a:lnTo>
                  <a:pt x="39" y="673470"/>
                </a:lnTo>
                <a:lnTo>
                  <a:pt x="39" y="643502"/>
                </a:lnTo>
                <a:lnTo>
                  <a:pt x="14906" y="643502"/>
                </a:lnTo>
                <a:lnTo>
                  <a:pt x="14906" y="673470"/>
                </a:lnTo>
                <a:close/>
                <a:moveTo>
                  <a:pt x="14906" y="598548"/>
                </a:moveTo>
                <a:lnTo>
                  <a:pt x="39" y="598548"/>
                </a:lnTo>
                <a:lnTo>
                  <a:pt x="39" y="568580"/>
                </a:lnTo>
                <a:lnTo>
                  <a:pt x="14906" y="568580"/>
                </a:lnTo>
                <a:lnTo>
                  <a:pt x="14906" y="598548"/>
                </a:lnTo>
                <a:close/>
                <a:moveTo>
                  <a:pt x="14906" y="523587"/>
                </a:moveTo>
                <a:lnTo>
                  <a:pt x="39" y="523587"/>
                </a:lnTo>
                <a:lnTo>
                  <a:pt x="39" y="493619"/>
                </a:lnTo>
                <a:lnTo>
                  <a:pt x="14906" y="493619"/>
                </a:lnTo>
                <a:lnTo>
                  <a:pt x="14906" y="523587"/>
                </a:lnTo>
                <a:close/>
                <a:moveTo>
                  <a:pt x="14906" y="448666"/>
                </a:moveTo>
                <a:lnTo>
                  <a:pt x="39" y="448666"/>
                </a:lnTo>
                <a:lnTo>
                  <a:pt x="39" y="418697"/>
                </a:lnTo>
                <a:lnTo>
                  <a:pt x="14906" y="418697"/>
                </a:lnTo>
                <a:lnTo>
                  <a:pt x="14906" y="448666"/>
                </a:lnTo>
                <a:close/>
                <a:moveTo>
                  <a:pt x="14906" y="373704"/>
                </a:moveTo>
                <a:lnTo>
                  <a:pt x="39" y="373704"/>
                </a:lnTo>
                <a:lnTo>
                  <a:pt x="39" y="343736"/>
                </a:lnTo>
                <a:lnTo>
                  <a:pt x="14906" y="343736"/>
                </a:lnTo>
                <a:lnTo>
                  <a:pt x="14906" y="373704"/>
                </a:lnTo>
                <a:close/>
                <a:moveTo>
                  <a:pt x="14906" y="298783"/>
                </a:moveTo>
                <a:lnTo>
                  <a:pt x="39" y="298783"/>
                </a:lnTo>
                <a:lnTo>
                  <a:pt x="39" y="268814"/>
                </a:lnTo>
                <a:lnTo>
                  <a:pt x="14906" y="268814"/>
                </a:lnTo>
                <a:lnTo>
                  <a:pt x="14906" y="298783"/>
                </a:lnTo>
                <a:close/>
                <a:moveTo>
                  <a:pt x="14906" y="223822"/>
                </a:moveTo>
                <a:lnTo>
                  <a:pt x="39" y="223822"/>
                </a:lnTo>
                <a:lnTo>
                  <a:pt x="39" y="216585"/>
                </a:lnTo>
                <a:cubicBezTo>
                  <a:pt x="39" y="208758"/>
                  <a:pt x="472" y="200853"/>
                  <a:pt x="1338" y="193106"/>
                </a:cubicBezTo>
                <a:lnTo>
                  <a:pt x="16125" y="194757"/>
                </a:lnTo>
                <a:cubicBezTo>
                  <a:pt x="15338" y="201955"/>
                  <a:pt x="14906" y="209309"/>
                  <a:pt x="14906" y="216624"/>
                </a:cubicBezTo>
                <a:lnTo>
                  <a:pt x="14906" y="223822"/>
                </a:lnTo>
                <a:close/>
                <a:moveTo>
                  <a:pt x="25446" y="152439"/>
                </a:moveTo>
                <a:lnTo>
                  <a:pt x="11366" y="147720"/>
                </a:lnTo>
                <a:cubicBezTo>
                  <a:pt x="14670" y="137966"/>
                  <a:pt x="18681" y="128331"/>
                  <a:pt x="23283" y="119088"/>
                </a:cubicBezTo>
                <a:lnTo>
                  <a:pt x="36576" y="125735"/>
                </a:lnTo>
                <a:cubicBezTo>
                  <a:pt x="32250" y="134348"/>
                  <a:pt x="28474" y="143354"/>
                  <a:pt x="25446" y="152439"/>
                </a:cubicBezTo>
                <a:close/>
                <a:moveTo>
                  <a:pt x="59859" y="89238"/>
                </a:moveTo>
                <a:lnTo>
                  <a:pt x="48257" y="79995"/>
                </a:lnTo>
                <a:cubicBezTo>
                  <a:pt x="54707" y="71893"/>
                  <a:pt x="61747" y="64224"/>
                  <a:pt x="69219" y="57145"/>
                </a:cubicBezTo>
                <a:lnTo>
                  <a:pt x="79445" y="67921"/>
                </a:lnTo>
                <a:cubicBezTo>
                  <a:pt x="72444" y="74489"/>
                  <a:pt x="65876" y="81686"/>
                  <a:pt x="59859" y="89238"/>
                </a:cubicBezTo>
                <a:close/>
                <a:moveTo>
                  <a:pt x="113858" y="41728"/>
                </a:moveTo>
                <a:lnTo>
                  <a:pt x="106228" y="28985"/>
                </a:lnTo>
                <a:cubicBezTo>
                  <a:pt x="115116" y="23637"/>
                  <a:pt x="124437" y="18957"/>
                  <a:pt x="133955" y="15024"/>
                </a:cubicBezTo>
                <a:lnTo>
                  <a:pt x="139618" y="28750"/>
                </a:lnTo>
                <a:cubicBezTo>
                  <a:pt x="130769" y="32407"/>
                  <a:pt x="122117" y="36773"/>
                  <a:pt x="113858" y="41728"/>
                </a:cubicBezTo>
                <a:close/>
                <a:moveTo>
                  <a:pt x="809195" y="21198"/>
                </a:moveTo>
                <a:lnTo>
                  <a:pt x="779226" y="20884"/>
                </a:lnTo>
                <a:lnTo>
                  <a:pt x="779384" y="6017"/>
                </a:lnTo>
                <a:lnTo>
                  <a:pt x="809352" y="6332"/>
                </a:lnTo>
                <a:lnTo>
                  <a:pt x="809195" y="21198"/>
                </a:lnTo>
                <a:close/>
                <a:moveTo>
                  <a:pt x="734234" y="20412"/>
                </a:moveTo>
                <a:lnTo>
                  <a:pt x="704265" y="20097"/>
                </a:lnTo>
                <a:lnTo>
                  <a:pt x="704423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312" y="19625"/>
                </a:moveTo>
                <a:lnTo>
                  <a:pt x="629343" y="19311"/>
                </a:lnTo>
                <a:lnTo>
                  <a:pt x="629501" y="4444"/>
                </a:lnTo>
                <a:lnTo>
                  <a:pt x="659469" y="4759"/>
                </a:lnTo>
                <a:lnTo>
                  <a:pt x="659312" y="19625"/>
                </a:lnTo>
                <a:close/>
                <a:moveTo>
                  <a:pt x="584390" y="18839"/>
                </a:moveTo>
                <a:lnTo>
                  <a:pt x="554422" y="18524"/>
                </a:lnTo>
                <a:lnTo>
                  <a:pt x="554579" y="3658"/>
                </a:lnTo>
                <a:lnTo>
                  <a:pt x="584547" y="3972"/>
                </a:lnTo>
                <a:lnTo>
                  <a:pt x="584390" y="18839"/>
                </a:lnTo>
                <a:close/>
                <a:moveTo>
                  <a:pt x="509429" y="18013"/>
                </a:moveTo>
                <a:lnTo>
                  <a:pt x="479460" y="17698"/>
                </a:lnTo>
                <a:lnTo>
                  <a:pt x="479618" y="2832"/>
                </a:lnTo>
                <a:lnTo>
                  <a:pt x="509587" y="3146"/>
                </a:lnTo>
                <a:lnTo>
                  <a:pt x="509429" y="18013"/>
                </a:lnTo>
                <a:close/>
                <a:moveTo>
                  <a:pt x="434508" y="17226"/>
                </a:moveTo>
                <a:lnTo>
                  <a:pt x="404539" y="16911"/>
                </a:lnTo>
                <a:lnTo>
                  <a:pt x="404696" y="2045"/>
                </a:lnTo>
                <a:lnTo>
                  <a:pt x="434665" y="2360"/>
                </a:lnTo>
                <a:lnTo>
                  <a:pt x="434508" y="17226"/>
                </a:lnTo>
                <a:close/>
                <a:moveTo>
                  <a:pt x="181071" y="17108"/>
                </a:moveTo>
                <a:lnTo>
                  <a:pt x="178751" y="2438"/>
                </a:lnTo>
                <a:cubicBezTo>
                  <a:pt x="188937" y="826"/>
                  <a:pt x="199320" y="0"/>
                  <a:pt x="209624" y="0"/>
                </a:cubicBezTo>
                <a:lnTo>
                  <a:pt x="209781" y="14866"/>
                </a:lnTo>
                <a:cubicBezTo>
                  <a:pt x="200067" y="14866"/>
                  <a:pt x="190471" y="15614"/>
                  <a:pt x="181071" y="17108"/>
                </a:cubicBezTo>
                <a:close/>
                <a:moveTo>
                  <a:pt x="359586" y="16440"/>
                </a:moveTo>
                <a:lnTo>
                  <a:pt x="329617" y="16125"/>
                </a:lnTo>
                <a:lnTo>
                  <a:pt x="329774" y="1259"/>
                </a:lnTo>
                <a:lnTo>
                  <a:pt x="359743" y="1573"/>
                </a:lnTo>
                <a:lnTo>
                  <a:pt x="359586" y="16440"/>
                </a:lnTo>
                <a:close/>
                <a:moveTo>
                  <a:pt x="284624" y="15653"/>
                </a:moveTo>
                <a:lnTo>
                  <a:pt x="254655" y="15338"/>
                </a:lnTo>
                <a:lnTo>
                  <a:pt x="254813" y="472"/>
                </a:lnTo>
                <a:lnTo>
                  <a:pt x="284782" y="787"/>
                </a:lnTo>
                <a:lnTo>
                  <a:pt x="284624" y="15653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5E1B83FD-05B7-48DB-9250-659084408469}"/>
              </a:ext>
            </a:extLst>
          </p:cNvPr>
          <p:cNvSpPr/>
          <p:nvPr/>
        </p:nvSpPr>
        <p:spPr>
          <a:xfrm rot="16236786">
            <a:off x="6109791" y="1438288"/>
            <a:ext cx="12927" cy="16521"/>
          </a:xfrm>
          <a:custGeom>
            <a:avLst/>
            <a:gdLst>
              <a:gd name="connsiteX0" fmla="*/ 0 w 14865"/>
              <a:gd name="connsiteY0" fmla="*/ 0 h 14865"/>
              <a:gd name="connsiteX1" fmla="*/ 14866 w 14865"/>
              <a:gd name="connsiteY1" fmla="*/ 0 h 14865"/>
              <a:gd name="connsiteX2" fmla="*/ 14866 w 14865"/>
              <a:gd name="connsiteY2" fmla="*/ 14866 h 14865"/>
              <a:gd name="connsiteX3" fmla="*/ 0 w 14865"/>
              <a:gd name="connsiteY3" fmla="*/ 14866 h 1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5" h="14865">
                <a:moveTo>
                  <a:pt x="0" y="0"/>
                </a:moveTo>
                <a:lnTo>
                  <a:pt x="14866" y="0"/>
                </a:lnTo>
                <a:lnTo>
                  <a:pt x="14866" y="14866"/>
                </a:lnTo>
                <a:lnTo>
                  <a:pt x="0" y="14866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17CFA98-463F-4472-A2C8-4DD4F5784CD2}"/>
              </a:ext>
            </a:extLst>
          </p:cNvPr>
          <p:cNvSpPr/>
          <p:nvPr/>
        </p:nvSpPr>
        <p:spPr>
          <a:xfrm>
            <a:off x="8601591" y="1440410"/>
            <a:ext cx="852807" cy="2178699"/>
          </a:xfrm>
          <a:custGeom>
            <a:avLst/>
            <a:gdLst>
              <a:gd name="connsiteX0" fmla="*/ 21810 w 852807"/>
              <a:gd name="connsiteY0" fmla="*/ 0 h 1962055"/>
              <a:gd name="connsiteX1" fmla="*/ 686604 w 852807"/>
              <a:gd name="connsiteY1" fmla="*/ 0 h 1962055"/>
              <a:gd name="connsiteX2" fmla="*/ 852807 w 852807"/>
              <a:gd name="connsiteY2" fmla="*/ 166203 h 1962055"/>
              <a:gd name="connsiteX3" fmla="*/ 852807 w 852807"/>
              <a:gd name="connsiteY3" fmla="*/ 1795852 h 1962055"/>
              <a:gd name="connsiteX4" fmla="*/ 686604 w 852807"/>
              <a:gd name="connsiteY4" fmla="*/ 1962055 h 1962055"/>
              <a:gd name="connsiteX5" fmla="*/ 21810 w 852807"/>
              <a:gd name="connsiteY5" fmla="*/ 1962055 h 1962055"/>
              <a:gd name="connsiteX6" fmla="*/ 0 w 852807"/>
              <a:gd name="connsiteY6" fmla="*/ 1957652 h 1962055"/>
              <a:gd name="connsiteX7" fmla="*/ 0 w 852807"/>
              <a:gd name="connsiteY7" fmla="*/ 4403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2807" h="1962055">
                <a:moveTo>
                  <a:pt x="21810" y="0"/>
                </a:moveTo>
                <a:lnTo>
                  <a:pt x="686604" y="0"/>
                </a:lnTo>
                <a:cubicBezTo>
                  <a:pt x="778395" y="0"/>
                  <a:pt x="852807" y="74412"/>
                  <a:pt x="852807" y="166203"/>
                </a:cubicBezTo>
                <a:lnTo>
                  <a:pt x="852807" y="1795852"/>
                </a:lnTo>
                <a:cubicBezTo>
                  <a:pt x="852807" y="1887643"/>
                  <a:pt x="778395" y="1962055"/>
                  <a:pt x="686604" y="1962055"/>
                </a:cubicBezTo>
                <a:lnTo>
                  <a:pt x="21810" y="1962055"/>
                </a:lnTo>
                <a:lnTo>
                  <a:pt x="0" y="1957652"/>
                </a:lnTo>
                <a:lnTo>
                  <a:pt x="0" y="4403"/>
                </a:lnTo>
                <a:close/>
              </a:path>
            </a:pathLst>
          </a:custGeom>
          <a:solidFill>
            <a:schemeClr val="accent4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Graphic 6">
            <a:extLst>
              <a:ext uri="{FF2B5EF4-FFF2-40B4-BE49-F238E27FC236}">
                <a16:creationId xmlns:a16="http://schemas.microsoft.com/office/drawing/2014/main" id="{C700597C-F8CD-4A55-B7A2-32AAE8DD12F3}"/>
              </a:ext>
            </a:extLst>
          </p:cNvPr>
          <p:cNvSpPr/>
          <p:nvPr/>
        </p:nvSpPr>
        <p:spPr>
          <a:xfrm>
            <a:off x="8440675" y="3606762"/>
            <a:ext cx="16522" cy="12927"/>
          </a:xfrm>
          <a:custGeom>
            <a:avLst/>
            <a:gdLst>
              <a:gd name="connsiteX0" fmla="*/ 0 w 14866"/>
              <a:gd name="connsiteY0" fmla="*/ 0 h 14866"/>
              <a:gd name="connsiteX1" fmla="*/ 14867 w 14866"/>
              <a:gd name="connsiteY1" fmla="*/ 0 h 14866"/>
              <a:gd name="connsiteX2" fmla="*/ 14867 w 14866"/>
              <a:gd name="connsiteY2" fmla="*/ 14867 h 14866"/>
              <a:gd name="connsiteX3" fmla="*/ 0 w 14866"/>
              <a:gd name="connsiteY3" fmla="*/ 14867 h 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6" h="14866">
                <a:moveTo>
                  <a:pt x="0" y="0"/>
                </a:moveTo>
                <a:lnTo>
                  <a:pt x="14867" y="0"/>
                </a:lnTo>
                <a:lnTo>
                  <a:pt x="14867" y="14867"/>
                </a:lnTo>
                <a:lnTo>
                  <a:pt x="0" y="14867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Graphic 6">
            <a:extLst>
              <a:ext uri="{FF2B5EF4-FFF2-40B4-BE49-F238E27FC236}">
                <a16:creationId xmlns:a16="http://schemas.microsoft.com/office/drawing/2014/main" id="{564D50D1-BFC2-4519-8D8B-1CA727835E9E}"/>
              </a:ext>
            </a:extLst>
          </p:cNvPr>
          <p:cNvSpPr/>
          <p:nvPr/>
        </p:nvSpPr>
        <p:spPr>
          <a:xfrm>
            <a:off x="7490894" y="1433946"/>
            <a:ext cx="899819" cy="2185709"/>
          </a:xfrm>
          <a:custGeom>
            <a:avLst/>
            <a:gdLst>
              <a:gd name="connsiteX0" fmla="*/ 809627 w 809626"/>
              <a:gd name="connsiteY0" fmla="*/ 2513401 h 2513400"/>
              <a:gd name="connsiteX1" fmla="*/ 779659 w 809626"/>
              <a:gd name="connsiteY1" fmla="*/ 2513401 h 2513400"/>
              <a:gd name="connsiteX2" fmla="*/ 779659 w 809626"/>
              <a:gd name="connsiteY2" fmla="*/ 2498534 h 2513400"/>
              <a:gd name="connsiteX3" fmla="*/ 809627 w 809626"/>
              <a:gd name="connsiteY3" fmla="*/ 2498534 h 2513400"/>
              <a:gd name="connsiteX4" fmla="*/ 809627 w 809626"/>
              <a:gd name="connsiteY4" fmla="*/ 2513401 h 2513400"/>
              <a:gd name="connsiteX5" fmla="*/ 734706 w 809626"/>
              <a:gd name="connsiteY5" fmla="*/ 2513401 h 2513400"/>
              <a:gd name="connsiteX6" fmla="*/ 704737 w 809626"/>
              <a:gd name="connsiteY6" fmla="*/ 2513401 h 2513400"/>
              <a:gd name="connsiteX7" fmla="*/ 704737 w 809626"/>
              <a:gd name="connsiteY7" fmla="*/ 2498534 h 2513400"/>
              <a:gd name="connsiteX8" fmla="*/ 734706 w 809626"/>
              <a:gd name="connsiteY8" fmla="*/ 2498534 h 2513400"/>
              <a:gd name="connsiteX9" fmla="*/ 734706 w 809626"/>
              <a:gd name="connsiteY9" fmla="*/ 2513401 h 2513400"/>
              <a:gd name="connsiteX10" fmla="*/ 659745 w 809626"/>
              <a:gd name="connsiteY10" fmla="*/ 2513401 h 2513400"/>
              <a:gd name="connsiteX11" fmla="*/ 629776 w 809626"/>
              <a:gd name="connsiteY11" fmla="*/ 2513401 h 2513400"/>
              <a:gd name="connsiteX12" fmla="*/ 629776 w 809626"/>
              <a:gd name="connsiteY12" fmla="*/ 2498534 h 2513400"/>
              <a:gd name="connsiteX13" fmla="*/ 659745 w 809626"/>
              <a:gd name="connsiteY13" fmla="*/ 2498534 h 2513400"/>
              <a:gd name="connsiteX14" fmla="*/ 659745 w 809626"/>
              <a:gd name="connsiteY14" fmla="*/ 2513401 h 2513400"/>
              <a:gd name="connsiteX15" fmla="*/ 584823 w 809626"/>
              <a:gd name="connsiteY15" fmla="*/ 2513401 h 2513400"/>
              <a:gd name="connsiteX16" fmla="*/ 554854 w 809626"/>
              <a:gd name="connsiteY16" fmla="*/ 2513401 h 2513400"/>
              <a:gd name="connsiteX17" fmla="*/ 554854 w 809626"/>
              <a:gd name="connsiteY17" fmla="*/ 2498534 h 2513400"/>
              <a:gd name="connsiteX18" fmla="*/ 584823 w 809626"/>
              <a:gd name="connsiteY18" fmla="*/ 2498534 h 2513400"/>
              <a:gd name="connsiteX19" fmla="*/ 584823 w 809626"/>
              <a:gd name="connsiteY19" fmla="*/ 2513401 h 2513400"/>
              <a:gd name="connsiteX20" fmla="*/ 509862 w 809626"/>
              <a:gd name="connsiteY20" fmla="*/ 2513401 h 2513400"/>
              <a:gd name="connsiteX21" fmla="*/ 479893 w 809626"/>
              <a:gd name="connsiteY21" fmla="*/ 2513401 h 2513400"/>
              <a:gd name="connsiteX22" fmla="*/ 479893 w 809626"/>
              <a:gd name="connsiteY22" fmla="*/ 2498534 h 2513400"/>
              <a:gd name="connsiteX23" fmla="*/ 509862 w 809626"/>
              <a:gd name="connsiteY23" fmla="*/ 2498534 h 2513400"/>
              <a:gd name="connsiteX24" fmla="*/ 509862 w 809626"/>
              <a:gd name="connsiteY24" fmla="*/ 2513401 h 2513400"/>
              <a:gd name="connsiteX25" fmla="*/ 434940 w 809626"/>
              <a:gd name="connsiteY25" fmla="*/ 2513401 h 2513400"/>
              <a:gd name="connsiteX26" fmla="*/ 404971 w 809626"/>
              <a:gd name="connsiteY26" fmla="*/ 2513401 h 2513400"/>
              <a:gd name="connsiteX27" fmla="*/ 404971 w 809626"/>
              <a:gd name="connsiteY27" fmla="*/ 2498534 h 2513400"/>
              <a:gd name="connsiteX28" fmla="*/ 434940 w 809626"/>
              <a:gd name="connsiteY28" fmla="*/ 2498534 h 2513400"/>
              <a:gd name="connsiteX29" fmla="*/ 434940 w 809626"/>
              <a:gd name="connsiteY29" fmla="*/ 2513401 h 2513400"/>
              <a:gd name="connsiteX30" fmla="*/ 359979 w 809626"/>
              <a:gd name="connsiteY30" fmla="*/ 2513401 h 2513400"/>
              <a:gd name="connsiteX31" fmla="*/ 330010 w 809626"/>
              <a:gd name="connsiteY31" fmla="*/ 2513401 h 2513400"/>
              <a:gd name="connsiteX32" fmla="*/ 330010 w 809626"/>
              <a:gd name="connsiteY32" fmla="*/ 2498534 h 2513400"/>
              <a:gd name="connsiteX33" fmla="*/ 359979 w 809626"/>
              <a:gd name="connsiteY33" fmla="*/ 2498534 h 2513400"/>
              <a:gd name="connsiteX34" fmla="*/ 359979 w 809626"/>
              <a:gd name="connsiteY34" fmla="*/ 2513401 h 2513400"/>
              <a:gd name="connsiteX35" fmla="*/ 285057 w 809626"/>
              <a:gd name="connsiteY35" fmla="*/ 2513401 h 2513400"/>
              <a:gd name="connsiteX36" fmla="*/ 255088 w 809626"/>
              <a:gd name="connsiteY36" fmla="*/ 2513401 h 2513400"/>
              <a:gd name="connsiteX37" fmla="*/ 255088 w 809626"/>
              <a:gd name="connsiteY37" fmla="*/ 2498534 h 2513400"/>
              <a:gd name="connsiteX38" fmla="*/ 285057 w 809626"/>
              <a:gd name="connsiteY38" fmla="*/ 2498534 h 2513400"/>
              <a:gd name="connsiteX39" fmla="*/ 285057 w 809626"/>
              <a:gd name="connsiteY39" fmla="*/ 2513401 h 2513400"/>
              <a:gd name="connsiteX40" fmla="*/ 210095 w 809626"/>
              <a:gd name="connsiteY40" fmla="*/ 2513401 h 2513400"/>
              <a:gd name="connsiteX41" fmla="*/ 209623 w 809626"/>
              <a:gd name="connsiteY41" fmla="*/ 2513401 h 2513400"/>
              <a:gd name="connsiteX42" fmla="*/ 179183 w 809626"/>
              <a:gd name="connsiteY42" fmla="*/ 2511198 h 2513400"/>
              <a:gd name="connsiteX43" fmla="*/ 181346 w 809626"/>
              <a:gd name="connsiteY43" fmla="*/ 2496489 h 2513400"/>
              <a:gd name="connsiteX44" fmla="*/ 209663 w 809626"/>
              <a:gd name="connsiteY44" fmla="*/ 2498534 h 2513400"/>
              <a:gd name="connsiteX45" fmla="*/ 210095 w 809626"/>
              <a:gd name="connsiteY45" fmla="*/ 2513401 h 2513400"/>
              <a:gd name="connsiteX46" fmla="*/ 134151 w 809626"/>
              <a:gd name="connsiteY46" fmla="*/ 2499399 h 2513400"/>
              <a:gd name="connsiteX47" fmla="*/ 106110 w 809626"/>
              <a:gd name="connsiteY47" fmla="*/ 2486067 h 2513400"/>
              <a:gd name="connsiteX48" fmla="*/ 113464 w 809626"/>
              <a:gd name="connsiteY48" fmla="*/ 2473167 h 2513400"/>
              <a:gd name="connsiteX49" fmla="*/ 139539 w 809626"/>
              <a:gd name="connsiteY49" fmla="*/ 2485516 h 2513400"/>
              <a:gd name="connsiteX50" fmla="*/ 134151 w 809626"/>
              <a:gd name="connsiteY50" fmla="*/ 2499399 h 2513400"/>
              <a:gd name="connsiteX51" fmla="*/ 68472 w 809626"/>
              <a:gd name="connsiteY51" fmla="*/ 2458733 h 2513400"/>
              <a:gd name="connsiteX52" fmla="*/ 47155 w 809626"/>
              <a:gd name="connsiteY52" fmla="*/ 2436198 h 2513400"/>
              <a:gd name="connsiteX53" fmla="*/ 58679 w 809626"/>
              <a:gd name="connsiteY53" fmla="*/ 2426837 h 2513400"/>
              <a:gd name="connsiteX54" fmla="*/ 78501 w 809626"/>
              <a:gd name="connsiteY54" fmla="*/ 2447800 h 2513400"/>
              <a:gd name="connsiteX55" fmla="*/ 68472 w 809626"/>
              <a:gd name="connsiteY55" fmla="*/ 2458733 h 2513400"/>
              <a:gd name="connsiteX56" fmla="*/ 21906 w 809626"/>
              <a:gd name="connsiteY56" fmla="*/ 2397144 h 2513400"/>
              <a:gd name="connsiteX57" fmla="*/ 10186 w 809626"/>
              <a:gd name="connsiteY57" fmla="*/ 2368394 h 2513400"/>
              <a:gd name="connsiteX58" fmla="*/ 24305 w 809626"/>
              <a:gd name="connsiteY58" fmla="*/ 2363793 h 2513400"/>
              <a:gd name="connsiteX59" fmla="*/ 35199 w 809626"/>
              <a:gd name="connsiteY59" fmla="*/ 2390497 h 2513400"/>
              <a:gd name="connsiteX60" fmla="*/ 21906 w 809626"/>
              <a:gd name="connsiteY60" fmla="*/ 2397144 h 2513400"/>
              <a:gd name="connsiteX61" fmla="*/ 865 w 809626"/>
              <a:gd name="connsiteY61" fmla="*/ 2322851 h 2513400"/>
              <a:gd name="connsiteX62" fmla="*/ 0 w 809626"/>
              <a:gd name="connsiteY62" fmla="*/ 2303816 h 2513400"/>
              <a:gd name="connsiteX63" fmla="*/ 0 w 809626"/>
              <a:gd name="connsiteY63" fmla="*/ 2292253 h 2513400"/>
              <a:gd name="connsiteX64" fmla="*/ 14866 w 809626"/>
              <a:gd name="connsiteY64" fmla="*/ 2292253 h 2513400"/>
              <a:gd name="connsiteX65" fmla="*/ 14866 w 809626"/>
              <a:gd name="connsiteY65" fmla="*/ 2303816 h 2513400"/>
              <a:gd name="connsiteX66" fmla="*/ 15653 w 809626"/>
              <a:gd name="connsiteY66" fmla="*/ 2321514 h 2513400"/>
              <a:gd name="connsiteX67" fmla="*/ 865 w 809626"/>
              <a:gd name="connsiteY67" fmla="*/ 2322851 h 2513400"/>
              <a:gd name="connsiteX68" fmla="*/ 14866 w 809626"/>
              <a:gd name="connsiteY68" fmla="*/ 2247261 h 2513400"/>
              <a:gd name="connsiteX69" fmla="*/ 0 w 809626"/>
              <a:gd name="connsiteY69" fmla="*/ 2247261 h 2513400"/>
              <a:gd name="connsiteX70" fmla="*/ 0 w 809626"/>
              <a:gd name="connsiteY70" fmla="*/ 2217292 h 2513400"/>
              <a:gd name="connsiteX71" fmla="*/ 14866 w 809626"/>
              <a:gd name="connsiteY71" fmla="*/ 2217292 h 2513400"/>
              <a:gd name="connsiteX72" fmla="*/ 14866 w 809626"/>
              <a:gd name="connsiteY72" fmla="*/ 2247261 h 2513400"/>
              <a:gd name="connsiteX73" fmla="*/ 14866 w 809626"/>
              <a:gd name="connsiteY73" fmla="*/ 2172339 h 2513400"/>
              <a:gd name="connsiteX74" fmla="*/ 0 w 809626"/>
              <a:gd name="connsiteY74" fmla="*/ 2172339 h 2513400"/>
              <a:gd name="connsiteX75" fmla="*/ 0 w 809626"/>
              <a:gd name="connsiteY75" fmla="*/ 2142370 h 2513400"/>
              <a:gd name="connsiteX76" fmla="*/ 14866 w 809626"/>
              <a:gd name="connsiteY76" fmla="*/ 2142370 h 2513400"/>
              <a:gd name="connsiteX77" fmla="*/ 14866 w 809626"/>
              <a:gd name="connsiteY77" fmla="*/ 2172339 h 2513400"/>
              <a:gd name="connsiteX78" fmla="*/ 14866 w 809626"/>
              <a:gd name="connsiteY78" fmla="*/ 2097378 h 2513400"/>
              <a:gd name="connsiteX79" fmla="*/ 0 w 809626"/>
              <a:gd name="connsiteY79" fmla="*/ 2097378 h 2513400"/>
              <a:gd name="connsiteX80" fmla="*/ 0 w 809626"/>
              <a:gd name="connsiteY80" fmla="*/ 2067409 h 2513400"/>
              <a:gd name="connsiteX81" fmla="*/ 14866 w 809626"/>
              <a:gd name="connsiteY81" fmla="*/ 2067409 h 2513400"/>
              <a:gd name="connsiteX82" fmla="*/ 14866 w 809626"/>
              <a:gd name="connsiteY82" fmla="*/ 2097378 h 2513400"/>
              <a:gd name="connsiteX83" fmla="*/ 14866 w 809626"/>
              <a:gd name="connsiteY83" fmla="*/ 2022456 h 2513400"/>
              <a:gd name="connsiteX84" fmla="*/ 0 w 809626"/>
              <a:gd name="connsiteY84" fmla="*/ 2022456 h 2513400"/>
              <a:gd name="connsiteX85" fmla="*/ 0 w 809626"/>
              <a:gd name="connsiteY85" fmla="*/ 1992488 h 2513400"/>
              <a:gd name="connsiteX86" fmla="*/ 14866 w 809626"/>
              <a:gd name="connsiteY86" fmla="*/ 1992488 h 2513400"/>
              <a:gd name="connsiteX87" fmla="*/ 14866 w 809626"/>
              <a:gd name="connsiteY87" fmla="*/ 2022456 h 2513400"/>
              <a:gd name="connsiteX88" fmla="*/ 14866 w 809626"/>
              <a:gd name="connsiteY88" fmla="*/ 1947495 h 2513400"/>
              <a:gd name="connsiteX89" fmla="*/ 0 w 809626"/>
              <a:gd name="connsiteY89" fmla="*/ 1947495 h 2513400"/>
              <a:gd name="connsiteX90" fmla="*/ 0 w 809626"/>
              <a:gd name="connsiteY90" fmla="*/ 1917526 h 2513400"/>
              <a:gd name="connsiteX91" fmla="*/ 14866 w 809626"/>
              <a:gd name="connsiteY91" fmla="*/ 1917526 h 2513400"/>
              <a:gd name="connsiteX92" fmla="*/ 14866 w 809626"/>
              <a:gd name="connsiteY92" fmla="*/ 1947495 h 2513400"/>
              <a:gd name="connsiteX93" fmla="*/ 14866 w 809626"/>
              <a:gd name="connsiteY93" fmla="*/ 1872573 h 2513400"/>
              <a:gd name="connsiteX94" fmla="*/ 0 w 809626"/>
              <a:gd name="connsiteY94" fmla="*/ 1872573 h 2513400"/>
              <a:gd name="connsiteX95" fmla="*/ 0 w 809626"/>
              <a:gd name="connsiteY95" fmla="*/ 1842604 h 2513400"/>
              <a:gd name="connsiteX96" fmla="*/ 14866 w 809626"/>
              <a:gd name="connsiteY96" fmla="*/ 1842604 h 2513400"/>
              <a:gd name="connsiteX97" fmla="*/ 14866 w 809626"/>
              <a:gd name="connsiteY97" fmla="*/ 1872573 h 2513400"/>
              <a:gd name="connsiteX98" fmla="*/ 14866 w 809626"/>
              <a:gd name="connsiteY98" fmla="*/ 1797612 h 2513400"/>
              <a:gd name="connsiteX99" fmla="*/ 0 w 809626"/>
              <a:gd name="connsiteY99" fmla="*/ 1797612 h 2513400"/>
              <a:gd name="connsiteX100" fmla="*/ 0 w 809626"/>
              <a:gd name="connsiteY100" fmla="*/ 1767643 h 2513400"/>
              <a:gd name="connsiteX101" fmla="*/ 14866 w 809626"/>
              <a:gd name="connsiteY101" fmla="*/ 1767643 h 2513400"/>
              <a:gd name="connsiteX102" fmla="*/ 14866 w 809626"/>
              <a:gd name="connsiteY102" fmla="*/ 1797612 h 2513400"/>
              <a:gd name="connsiteX103" fmla="*/ 14866 w 809626"/>
              <a:gd name="connsiteY103" fmla="*/ 1722651 h 2513400"/>
              <a:gd name="connsiteX104" fmla="*/ 0 w 809626"/>
              <a:gd name="connsiteY104" fmla="*/ 1722651 h 2513400"/>
              <a:gd name="connsiteX105" fmla="*/ 0 w 809626"/>
              <a:gd name="connsiteY105" fmla="*/ 1692682 h 2513400"/>
              <a:gd name="connsiteX106" fmla="*/ 14866 w 809626"/>
              <a:gd name="connsiteY106" fmla="*/ 1692682 h 2513400"/>
              <a:gd name="connsiteX107" fmla="*/ 14866 w 809626"/>
              <a:gd name="connsiteY107" fmla="*/ 1722651 h 2513400"/>
              <a:gd name="connsiteX108" fmla="*/ 14866 w 809626"/>
              <a:gd name="connsiteY108" fmla="*/ 1647729 h 2513400"/>
              <a:gd name="connsiteX109" fmla="*/ 0 w 809626"/>
              <a:gd name="connsiteY109" fmla="*/ 1647729 h 2513400"/>
              <a:gd name="connsiteX110" fmla="*/ 0 w 809626"/>
              <a:gd name="connsiteY110" fmla="*/ 1617760 h 2513400"/>
              <a:gd name="connsiteX111" fmla="*/ 14866 w 809626"/>
              <a:gd name="connsiteY111" fmla="*/ 1617760 h 2513400"/>
              <a:gd name="connsiteX112" fmla="*/ 14866 w 809626"/>
              <a:gd name="connsiteY112" fmla="*/ 1647729 h 2513400"/>
              <a:gd name="connsiteX113" fmla="*/ 14866 w 809626"/>
              <a:gd name="connsiteY113" fmla="*/ 1572768 h 2513400"/>
              <a:gd name="connsiteX114" fmla="*/ 0 w 809626"/>
              <a:gd name="connsiteY114" fmla="*/ 1572768 h 2513400"/>
              <a:gd name="connsiteX115" fmla="*/ 0 w 809626"/>
              <a:gd name="connsiteY115" fmla="*/ 1542799 h 2513400"/>
              <a:gd name="connsiteX116" fmla="*/ 14866 w 809626"/>
              <a:gd name="connsiteY116" fmla="*/ 1542799 h 2513400"/>
              <a:gd name="connsiteX117" fmla="*/ 14866 w 809626"/>
              <a:gd name="connsiteY117" fmla="*/ 1572768 h 2513400"/>
              <a:gd name="connsiteX118" fmla="*/ 14866 w 809626"/>
              <a:gd name="connsiteY118" fmla="*/ 1497846 h 2513400"/>
              <a:gd name="connsiteX119" fmla="*/ 0 w 809626"/>
              <a:gd name="connsiteY119" fmla="*/ 1497846 h 2513400"/>
              <a:gd name="connsiteX120" fmla="*/ 0 w 809626"/>
              <a:gd name="connsiteY120" fmla="*/ 1467838 h 2513400"/>
              <a:gd name="connsiteX121" fmla="*/ 14866 w 809626"/>
              <a:gd name="connsiteY121" fmla="*/ 1467838 h 2513400"/>
              <a:gd name="connsiteX122" fmla="*/ 14866 w 809626"/>
              <a:gd name="connsiteY122" fmla="*/ 1497846 h 2513400"/>
              <a:gd name="connsiteX123" fmla="*/ 14866 w 809626"/>
              <a:gd name="connsiteY123" fmla="*/ 1422885 h 2513400"/>
              <a:gd name="connsiteX124" fmla="*/ 0 w 809626"/>
              <a:gd name="connsiteY124" fmla="*/ 1422885 h 2513400"/>
              <a:gd name="connsiteX125" fmla="*/ 0 w 809626"/>
              <a:gd name="connsiteY125" fmla="*/ 1392916 h 2513400"/>
              <a:gd name="connsiteX126" fmla="*/ 14866 w 809626"/>
              <a:gd name="connsiteY126" fmla="*/ 1392916 h 2513400"/>
              <a:gd name="connsiteX127" fmla="*/ 14866 w 809626"/>
              <a:gd name="connsiteY127" fmla="*/ 1422885 h 2513400"/>
              <a:gd name="connsiteX128" fmla="*/ 14866 w 809626"/>
              <a:gd name="connsiteY128" fmla="*/ 1123119 h 2513400"/>
              <a:gd name="connsiteX129" fmla="*/ 0 w 809626"/>
              <a:gd name="connsiteY129" fmla="*/ 1123119 h 2513400"/>
              <a:gd name="connsiteX130" fmla="*/ 0 w 809626"/>
              <a:gd name="connsiteY130" fmla="*/ 1093150 h 2513400"/>
              <a:gd name="connsiteX131" fmla="*/ 14866 w 809626"/>
              <a:gd name="connsiteY131" fmla="*/ 1093150 h 2513400"/>
              <a:gd name="connsiteX132" fmla="*/ 14866 w 809626"/>
              <a:gd name="connsiteY132" fmla="*/ 1123119 h 2513400"/>
              <a:gd name="connsiteX133" fmla="*/ 14866 w 809626"/>
              <a:gd name="connsiteY133" fmla="*/ 1048197 h 2513400"/>
              <a:gd name="connsiteX134" fmla="*/ 0 w 809626"/>
              <a:gd name="connsiteY134" fmla="*/ 1048197 h 2513400"/>
              <a:gd name="connsiteX135" fmla="*/ 0 w 809626"/>
              <a:gd name="connsiteY135" fmla="*/ 1018229 h 2513400"/>
              <a:gd name="connsiteX136" fmla="*/ 14866 w 809626"/>
              <a:gd name="connsiteY136" fmla="*/ 1018229 h 2513400"/>
              <a:gd name="connsiteX137" fmla="*/ 14866 w 809626"/>
              <a:gd name="connsiteY137" fmla="*/ 1048197 h 2513400"/>
              <a:gd name="connsiteX138" fmla="*/ 14866 w 809626"/>
              <a:gd name="connsiteY138" fmla="*/ 973236 h 2513400"/>
              <a:gd name="connsiteX139" fmla="*/ 0 w 809626"/>
              <a:gd name="connsiteY139" fmla="*/ 973236 h 2513400"/>
              <a:gd name="connsiteX140" fmla="*/ 0 w 809626"/>
              <a:gd name="connsiteY140" fmla="*/ 943268 h 2513400"/>
              <a:gd name="connsiteX141" fmla="*/ 14866 w 809626"/>
              <a:gd name="connsiteY141" fmla="*/ 943268 h 2513400"/>
              <a:gd name="connsiteX142" fmla="*/ 14866 w 809626"/>
              <a:gd name="connsiteY142" fmla="*/ 973236 h 2513400"/>
              <a:gd name="connsiteX143" fmla="*/ 14866 w 809626"/>
              <a:gd name="connsiteY143" fmla="*/ 898314 h 2513400"/>
              <a:gd name="connsiteX144" fmla="*/ 0 w 809626"/>
              <a:gd name="connsiteY144" fmla="*/ 898314 h 2513400"/>
              <a:gd name="connsiteX145" fmla="*/ 0 w 809626"/>
              <a:gd name="connsiteY145" fmla="*/ 868346 h 2513400"/>
              <a:gd name="connsiteX146" fmla="*/ 14866 w 809626"/>
              <a:gd name="connsiteY146" fmla="*/ 868346 h 2513400"/>
              <a:gd name="connsiteX147" fmla="*/ 14866 w 809626"/>
              <a:gd name="connsiteY147" fmla="*/ 898314 h 2513400"/>
              <a:gd name="connsiteX148" fmla="*/ 14866 w 809626"/>
              <a:gd name="connsiteY148" fmla="*/ 823353 h 2513400"/>
              <a:gd name="connsiteX149" fmla="*/ 0 w 809626"/>
              <a:gd name="connsiteY149" fmla="*/ 823353 h 2513400"/>
              <a:gd name="connsiteX150" fmla="*/ 0 w 809626"/>
              <a:gd name="connsiteY150" fmla="*/ 793385 h 2513400"/>
              <a:gd name="connsiteX151" fmla="*/ 14866 w 809626"/>
              <a:gd name="connsiteY151" fmla="*/ 793385 h 2513400"/>
              <a:gd name="connsiteX152" fmla="*/ 14866 w 809626"/>
              <a:gd name="connsiteY152" fmla="*/ 823353 h 2513400"/>
              <a:gd name="connsiteX153" fmla="*/ 14866 w 809626"/>
              <a:gd name="connsiteY153" fmla="*/ 748432 h 2513400"/>
              <a:gd name="connsiteX154" fmla="*/ 0 w 809626"/>
              <a:gd name="connsiteY154" fmla="*/ 748432 h 2513400"/>
              <a:gd name="connsiteX155" fmla="*/ 0 w 809626"/>
              <a:gd name="connsiteY155" fmla="*/ 718463 h 2513400"/>
              <a:gd name="connsiteX156" fmla="*/ 14866 w 809626"/>
              <a:gd name="connsiteY156" fmla="*/ 718463 h 2513400"/>
              <a:gd name="connsiteX157" fmla="*/ 14866 w 809626"/>
              <a:gd name="connsiteY157" fmla="*/ 748432 h 2513400"/>
              <a:gd name="connsiteX158" fmla="*/ 14866 w 809626"/>
              <a:gd name="connsiteY158" fmla="*/ 673470 h 2513400"/>
              <a:gd name="connsiteX159" fmla="*/ 0 w 809626"/>
              <a:gd name="connsiteY159" fmla="*/ 673470 h 2513400"/>
              <a:gd name="connsiteX160" fmla="*/ 0 w 809626"/>
              <a:gd name="connsiteY160" fmla="*/ 643502 h 2513400"/>
              <a:gd name="connsiteX161" fmla="*/ 14866 w 809626"/>
              <a:gd name="connsiteY161" fmla="*/ 643502 h 2513400"/>
              <a:gd name="connsiteX162" fmla="*/ 14866 w 809626"/>
              <a:gd name="connsiteY162" fmla="*/ 673470 h 2513400"/>
              <a:gd name="connsiteX163" fmla="*/ 14866 w 809626"/>
              <a:gd name="connsiteY163" fmla="*/ 598548 h 2513400"/>
              <a:gd name="connsiteX164" fmla="*/ 0 w 809626"/>
              <a:gd name="connsiteY164" fmla="*/ 598548 h 2513400"/>
              <a:gd name="connsiteX165" fmla="*/ 0 w 809626"/>
              <a:gd name="connsiteY165" fmla="*/ 568580 h 2513400"/>
              <a:gd name="connsiteX166" fmla="*/ 14866 w 809626"/>
              <a:gd name="connsiteY166" fmla="*/ 568580 h 2513400"/>
              <a:gd name="connsiteX167" fmla="*/ 14866 w 809626"/>
              <a:gd name="connsiteY167" fmla="*/ 598548 h 2513400"/>
              <a:gd name="connsiteX168" fmla="*/ 14866 w 809626"/>
              <a:gd name="connsiteY168" fmla="*/ 523587 h 2513400"/>
              <a:gd name="connsiteX169" fmla="*/ 0 w 809626"/>
              <a:gd name="connsiteY169" fmla="*/ 523587 h 2513400"/>
              <a:gd name="connsiteX170" fmla="*/ 0 w 809626"/>
              <a:gd name="connsiteY170" fmla="*/ 493619 h 2513400"/>
              <a:gd name="connsiteX171" fmla="*/ 14866 w 809626"/>
              <a:gd name="connsiteY171" fmla="*/ 493619 h 2513400"/>
              <a:gd name="connsiteX172" fmla="*/ 14866 w 809626"/>
              <a:gd name="connsiteY172" fmla="*/ 523587 h 2513400"/>
              <a:gd name="connsiteX173" fmla="*/ 14866 w 809626"/>
              <a:gd name="connsiteY173" fmla="*/ 448666 h 2513400"/>
              <a:gd name="connsiteX174" fmla="*/ 0 w 809626"/>
              <a:gd name="connsiteY174" fmla="*/ 448666 h 2513400"/>
              <a:gd name="connsiteX175" fmla="*/ 0 w 809626"/>
              <a:gd name="connsiteY175" fmla="*/ 418697 h 2513400"/>
              <a:gd name="connsiteX176" fmla="*/ 14866 w 809626"/>
              <a:gd name="connsiteY176" fmla="*/ 418697 h 2513400"/>
              <a:gd name="connsiteX177" fmla="*/ 14866 w 809626"/>
              <a:gd name="connsiteY177" fmla="*/ 448666 h 2513400"/>
              <a:gd name="connsiteX178" fmla="*/ 14866 w 809626"/>
              <a:gd name="connsiteY178" fmla="*/ 373704 h 2513400"/>
              <a:gd name="connsiteX179" fmla="*/ 0 w 809626"/>
              <a:gd name="connsiteY179" fmla="*/ 373704 h 2513400"/>
              <a:gd name="connsiteX180" fmla="*/ 0 w 809626"/>
              <a:gd name="connsiteY180" fmla="*/ 343736 h 2513400"/>
              <a:gd name="connsiteX181" fmla="*/ 14866 w 809626"/>
              <a:gd name="connsiteY181" fmla="*/ 343736 h 2513400"/>
              <a:gd name="connsiteX182" fmla="*/ 14866 w 809626"/>
              <a:gd name="connsiteY182" fmla="*/ 373704 h 2513400"/>
              <a:gd name="connsiteX183" fmla="*/ 14866 w 809626"/>
              <a:gd name="connsiteY183" fmla="*/ 298783 h 2513400"/>
              <a:gd name="connsiteX184" fmla="*/ 0 w 809626"/>
              <a:gd name="connsiteY184" fmla="*/ 298783 h 2513400"/>
              <a:gd name="connsiteX185" fmla="*/ 0 w 809626"/>
              <a:gd name="connsiteY185" fmla="*/ 268814 h 2513400"/>
              <a:gd name="connsiteX186" fmla="*/ 14866 w 809626"/>
              <a:gd name="connsiteY186" fmla="*/ 268814 h 2513400"/>
              <a:gd name="connsiteX187" fmla="*/ 14866 w 809626"/>
              <a:gd name="connsiteY187" fmla="*/ 298783 h 2513400"/>
              <a:gd name="connsiteX188" fmla="*/ 14866 w 809626"/>
              <a:gd name="connsiteY188" fmla="*/ 223822 h 2513400"/>
              <a:gd name="connsiteX189" fmla="*/ 0 w 809626"/>
              <a:gd name="connsiteY189" fmla="*/ 223822 h 2513400"/>
              <a:gd name="connsiteX190" fmla="*/ 0 w 809626"/>
              <a:gd name="connsiteY190" fmla="*/ 216585 h 2513400"/>
              <a:gd name="connsiteX191" fmla="*/ 1298 w 809626"/>
              <a:gd name="connsiteY191" fmla="*/ 193106 h 2513400"/>
              <a:gd name="connsiteX192" fmla="*/ 16085 w 809626"/>
              <a:gd name="connsiteY192" fmla="*/ 194757 h 2513400"/>
              <a:gd name="connsiteX193" fmla="*/ 14866 w 809626"/>
              <a:gd name="connsiteY193" fmla="*/ 216624 h 2513400"/>
              <a:gd name="connsiteX194" fmla="*/ 14866 w 809626"/>
              <a:gd name="connsiteY194" fmla="*/ 223822 h 2513400"/>
              <a:gd name="connsiteX195" fmla="*/ 25406 w 809626"/>
              <a:gd name="connsiteY195" fmla="*/ 152439 h 2513400"/>
              <a:gd name="connsiteX196" fmla="*/ 11327 w 809626"/>
              <a:gd name="connsiteY196" fmla="*/ 147720 h 2513400"/>
              <a:gd name="connsiteX197" fmla="*/ 23243 w 809626"/>
              <a:gd name="connsiteY197" fmla="*/ 119088 h 2513400"/>
              <a:gd name="connsiteX198" fmla="*/ 36536 w 809626"/>
              <a:gd name="connsiteY198" fmla="*/ 125735 h 2513400"/>
              <a:gd name="connsiteX199" fmla="*/ 25406 w 809626"/>
              <a:gd name="connsiteY199" fmla="*/ 152439 h 2513400"/>
              <a:gd name="connsiteX200" fmla="*/ 59859 w 809626"/>
              <a:gd name="connsiteY200" fmla="*/ 89238 h 2513400"/>
              <a:gd name="connsiteX201" fmla="*/ 48257 w 809626"/>
              <a:gd name="connsiteY201" fmla="*/ 79995 h 2513400"/>
              <a:gd name="connsiteX202" fmla="*/ 69219 w 809626"/>
              <a:gd name="connsiteY202" fmla="*/ 57145 h 2513400"/>
              <a:gd name="connsiteX203" fmla="*/ 79444 w 809626"/>
              <a:gd name="connsiteY203" fmla="*/ 67921 h 2513400"/>
              <a:gd name="connsiteX204" fmla="*/ 59859 w 809626"/>
              <a:gd name="connsiteY204" fmla="*/ 89238 h 2513400"/>
              <a:gd name="connsiteX205" fmla="*/ 113857 w 809626"/>
              <a:gd name="connsiteY205" fmla="*/ 41728 h 2513400"/>
              <a:gd name="connsiteX206" fmla="*/ 106228 w 809626"/>
              <a:gd name="connsiteY206" fmla="*/ 28985 h 2513400"/>
              <a:gd name="connsiteX207" fmla="*/ 133954 w 809626"/>
              <a:gd name="connsiteY207" fmla="*/ 15024 h 2513400"/>
              <a:gd name="connsiteX208" fmla="*/ 139618 w 809626"/>
              <a:gd name="connsiteY208" fmla="*/ 28750 h 2513400"/>
              <a:gd name="connsiteX209" fmla="*/ 113857 w 809626"/>
              <a:gd name="connsiteY209" fmla="*/ 41728 h 2513400"/>
              <a:gd name="connsiteX210" fmla="*/ 809195 w 809626"/>
              <a:gd name="connsiteY210" fmla="*/ 21198 h 2513400"/>
              <a:gd name="connsiteX211" fmla="*/ 779226 w 809626"/>
              <a:gd name="connsiteY211" fmla="*/ 20884 h 2513400"/>
              <a:gd name="connsiteX212" fmla="*/ 779383 w 809626"/>
              <a:gd name="connsiteY212" fmla="*/ 6017 h 2513400"/>
              <a:gd name="connsiteX213" fmla="*/ 809352 w 809626"/>
              <a:gd name="connsiteY213" fmla="*/ 6332 h 2513400"/>
              <a:gd name="connsiteX214" fmla="*/ 809195 w 809626"/>
              <a:gd name="connsiteY214" fmla="*/ 21198 h 2513400"/>
              <a:gd name="connsiteX215" fmla="*/ 734234 w 809626"/>
              <a:gd name="connsiteY215" fmla="*/ 20412 h 2513400"/>
              <a:gd name="connsiteX216" fmla="*/ 704265 w 809626"/>
              <a:gd name="connsiteY216" fmla="*/ 20097 h 2513400"/>
              <a:gd name="connsiteX217" fmla="*/ 704422 w 809626"/>
              <a:gd name="connsiteY217" fmla="*/ 5231 h 2513400"/>
              <a:gd name="connsiteX218" fmla="*/ 734391 w 809626"/>
              <a:gd name="connsiteY218" fmla="*/ 5545 h 2513400"/>
              <a:gd name="connsiteX219" fmla="*/ 734234 w 809626"/>
              <a:gd name="connsiteY219" fmla="*/ 20412 h 2513400"/>
              <a:gd name="connsiteX220" fmla="*/ 659312 w 809626"/>
              <a:gd name="connsiteY220" fmla="*/ 19625 h 2513400"/>
              <a:gd name="connsiteX221" fmla="*/ 629343 w 809626"/>
              <a:gd name="connsiteY221" fmla="*/ 19311 h 2513400"/>
              <a:gd name="connsiteX222" fmla="*/ 629500 w 809626"/>
              <a:gd name="connsiteY222" fmla="*/ 4444 h 2513400"/>
              <a:gd name="connsiteX223" fmla="*/ 659469 w 809626"/>
              <a:gd name="connsiteY223" fmla="*/ 4759 h 2513400"/>
              <a:gd name="connsiteX224" fmla="*/ 659312 w 809626"/>
              <a:gd name="connsiteY224" fmla="*/ 19625 h 2513400"/>
              <a:gd name="connsiteX225" fmla="*/ 584390 w 809626"/>
              <a:gd name="connsiteY225" fmla="*/ 18839 h 2513400"/>
              <a:gd name="connsiteX226" fmla="*/ 554421 w 809626"/>
              <a:gd name="connsiteY226" fmla="*/ 18524 h 2513400"/>
              <a:gd name="connsiteX227" fmla="*/ 554579 w 809626"/>
              <a:gd name="connsiteY227" fmla="*/ 3658 h 2513400"/>
              <a:gd name="connsiteX228" fmla="*/ 584547 w 809626"/>
              <a:gd name="connsiteY228" fmla="*/ 3972 h 2513400"/>
              <a:gd name="connsiteX229" fmla="*/ 584390 w 809626"/>
              <a:gd name="connsiteY229" fmla="*/ 18839 h 2513400"/>
              <a:gd name="connsiteX230" fmla="*/ 509429 w 809626"/>
              <a:gd name="connsiteY230" fmla="*/ 18013 h 2513400"/>
              <a:gd name="connsiteX231" fmla="*/ 479460 w 809626"/>
              <a:gd name="connsiteY231" fmla="*/ 17698 h 2513400"/>
              <a:gd name="connsiteX232" fmla="*/ 479617 w 809626"/>
              <a:gd name="connsiteY232" fmla="*/ 2832 h 2513400"/>
              <a:gd name="connsiteX233" fmla="*/ 509586 w 809626"/>
              <a:gd name="connsiteY233" fmla="*/ 3146 h 2513400"/>
              <a:gd name="connsiteX234" fmla="*/ 509429 w 809626"/>
              <a:gd name="connsiteY234" fmla="*/ 18013 h 2513400"/>
              <a:gd name="connsiteX235" fmla="*/ 434507 w 809626"/>
              <a:gd name="connsiteY235" fmla="*/ 17226 h 2513400"/>
              <a:gd name="connsiteX236" fmla="*/ 404538 w 809626"/>
              <a:gd name="connsiteY236" fmla="*/ 16911 h 2513400"/>
              <a:gd name="connsiteX237" fmla="*/ 404696 w 809626"/>
              <a:gd name="connsiteY237" fmla="*/ 2045 h 2513400"/>
              <a:gd name="connsiteX238" fmla="*/ 434665 w 809626"/>
              <a:gd name="connsiteY238" fmla="*/ 2360 h 2513400"/>
              <a:gd name="connsiteX239" fmla="*/ 434507 w 809626"/>
              <a:gd name="connsiteY239" fmla="*/ 17226 h 2513400"/>
              <a:gd name="connsiteX240" fmla="*/ 181071 w 809626"/>
              <a:gd name="connsiteY240" fmla="*/ 17108 h 2513400"/>
              <a:gd name="connsiteX241" fmla="*/ 178750 w 809626"/>
              <a:gd name="connsiteY241" fmla="*/ 2438 h 2513400"/>
              <a:gd name="connsiteX242" fmla="*/ 209623 w 809626"/>
              <a:gd name="connsiteY242" fmla="*/ 0 h 2513400"/>
              <a:gd name="connsiteX243" fmla="*/ 209781 w 809626"/>
              <a:gd name="connsiteY243" fmla="*/ 14866 h 2513400"/>
              <a:gd name="connsiteX244" fmla="*/ 181071 w 809626"/>
              <a:gd name="connsiteY244" fmla="*/ 17108 h 2513400"/>
              <a:gd name="connsiteX245" fmla="*/ 359546 w 809626"/>
              <a:gd name="connsiteY245" fmla="*/ 16440 h 2513400"/>
              <a:gd name="connsiteX246" fmla="*/ 329577 w 809626"/>
              <a:gd name="connsiteY246" fmla="*/ 16125 h 2513400"/>
              <a:gd name="connsiteX247" fmla="*/ 329734 w 809626"/>
              <a:gd name="connsiteY247" fmla="*/ 1259 h 2513400"/>
              <a:gd name="connsiteX248" fmla="*/ 359703 w 809626"/>
              <a:gd name="connsiteY248" fmla="*/ 1573 h 2513400"/>
              <a:gd name="connsiteX249" fmla="*/ 359546 w 809626"/>
              <a:gd name="connsiteY249" fmla="*/ 16440 h 2513400"/>
              <a:gd name="connsiteX250" fmla="*/ 284624 w 809626"/>
              <a:gd name="connsiteY250" fmla="*/ 15653 h 2513400"/>
              <a:gd name="connsiteX251" fmla="*/ 254655 w 809626"/>
              <a:gd name="connsiteY251" fmla="*/ 15338 h 2513400"/>
              <a:gd name="connsiteX252" fmla="*/ 254812 w 809626"/>
              <a:gd name="connsiteY252" fmla="*/ 472 h 2513400"/>
              <a:gd name="connsiteX253" fmla="*/ 284781 w 809626"/>
              <a:gd name="connsiteY253" fmla="*/ 787 h 2513400"/>
              <a:gd name="connsiteX254" fmla="*/ 284624 w 809626"/>
              <a:gd name="connsiteY254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09626" h="2513400">
                <a:moveTo>
                  <a:pt x="809627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7" y="2498534"/>
                </a:lnTo>
                <a:lnTo>
                  <a:pt x="809627" y="2513401"/>
                </a:lnTo>
                <a:close/>
                <a:moveTo>
                  <a:pt x="734706" y="2513401"/>
                </a:moveTo>
                <a:lnTo>
                  <a:pt x="704737" y="2513401"/>
                </a:lnTo>
                <a:lnTo>
                  <a:pt x="704737" y="2498534"/>
                </a:lnTo>
                <a:lnTo>
                  <a:pt x="734706" y="2498534"/>
                </a:lnTo>
                <a:lnTo>
                  <a:pt x="734706" y="2513401"/>
                </a:lnTo>
                <a:close/>
                <a:moveTo>
                  <a:pt x="659745" y="2513401"/>
                </a:moveTo>
                <a:lnTo>
                  <a:pt x="629776" y="2513401"/>
                </a:lnTo>
                <a:lnTo>
                  <a:pt x="629776" y="2498534"/>
                </a:lnTo>
                <a:lnTo>
                  <a:pt x="659745" y="2498534"/>
                </a:lnTo>
                <a:lnTo>
                  <a:pt x="659745" y="2513401"/>
                </a:lnTo>
                <a:close/>
                <a:moveTo>
                  <a:pt x="584823" y="2513401"/>
                </a:moveTo>
                <a:lnTo>
                  <a:pt x="554854" y="2513401"/>
                </a:lnTo>
                <a:lnTo>
                  <a:pt x="554854" y="2498534"/>
                </a:lnTo>
                <a:lnTo>
                  <a:pt x="584823" y="2498534"/>
                </a:lnTo>
                <a:lnTo>
                  <a:pt x="584823" y="2513401"/>
                </a:lnTo>
                <a:close/>
                <a:moveTo>
                  <a:pt x="509862" y="2513401"/>
                </a:moveTo>
                <a:lnTo>
                  <a:pt x="479893" y="2513401"/>
                </a:lnTo>
                <a:lnTo>
                  <a:pt x="479893" y="2498534"/>
                </a:lnTo>
                <a:lnTo>
                  <a:pt x="509862" y="2498534"/>
                </a:lnTo>
                <a:lnTo>
                  <a:pt x="509862" y="2513401"/>
                </a:lnTo>
                <a:close/>
                <a:moveTo>
                  <a:pt x="434940" y="2513401"/>
                </a:moveTo>
                <a:lnTo>
                  <a:pt x="404971" y="2513401"/>
                </a:lnTo>
                <a:lnTo>
                  <a:pt x="404971" y="2498534"/>
                </a:lnTo>
                <a:lnTo>
                  <a:pt x="434940" y="2498534"/>
                </a:lnTo>
                <a:lnTo>
                  <a:pt x="434940" y="2513401"/>
                </a:lnTo>
                <a:close/>
                <a:moveTo>
                  <a:pt x="359979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9" y="2498534"/>
                </a:lnTo>
                <a:lnTo>
                  <a:pt x="359979" y="2513401"/>
                </a:lnTo>
                <a:close/>
                <a:moveTo>
                  <a:pt x="285057" y="2513401"/>
                </a:moveTo>
                <a:lnTo>
                  <a:pt x="255088" y="2513401"/>
                </a:lnTo>
                <a:lnTo>
                  <a:pt x="255088" y="2498534"/>
                </a:lnTo>
                <a:lnTo>
                  <a:pt x="285057" y="2498534"/>
                </a:lnTo>
                <a:lnTo>
                  <a:pt x="285057" y="2513401"/>
                </a:lnTo>
                <a:close/>
                <a:moveTo>
                  <a:pt x="210095" y="2513401"/>
                </a:moveTo>
                <a:lnTo>
                  <a:pt x="209623" y="2513401"/>
                </a:lnTo>
                <a:cubicBezTo>
                  <a:pt x="199398" y="2513401"/>
                  <a:pt x="189173" y="2512653"/>
                  <a:pt x="179183" y="2511198"/>
                </a:cubicBezTo>
                <a:lnTo>
                  <a:pt x="181346" y="2496489"/>
                </a:lnTo>
                <a:cubicBezTo>
                  <a:pt x="190628" y="2497865"/>
                  <a:pt x="200146" y="2498534"/>
                  <a:pt x="209663" y="2498534"/>
                </a:cubicBezTo>
                <a:lnTo>
                  <a:pt x="210095" y="2513401"/>
                </a:lnTo>
                <a:close/>
                <a:moveTo>
                  <a:pt x="134151" y="2499399"/>
                </a:moveTo>
                <a:cubicBezTo>
                  <a:pt x="124515" y="2495663"/>
                  <a:pt x="115077" y="2491180"/>
                  <a:pt x="106110" y="2486067"/>
                </a:cubicBezTo>
                <a:lnTo>
                  <a:pt x="113464" y="2473167"/>
                </a:lnTo>
                <a:cubicBezTo>
                  <a:pt x="121802" y="2477926"/>
                  <a:pt x="130572" y="2482055"/>
                  <a:pt x="139539" y="2485516"/>
                </a:cubicBezTo>
                <a:lnTo>
                  <a:pt x="134151" y="2499399"/>
                </a:lnTo>
                <a:close/>
                <a:moveTo>
                  <a:pt x="68472" y="2458733"/>
                </a:moveTo>
                <a:cubicBezTo>
                  <a:pt x="60803" y="2451772"/>
                  <a:pt x="53645" y="2444181"/>
                  <a:pt x="47155" y="2436198"/>
                </a:cubicBezTo>
                <a:lnTo>
                  <a:pt x="58679" y="2426837"/>
                </a:lnTo>
                <a:cubicBezTo>
                  <a:pt x="64735" y="2434270"/>
                  <a:pt x="71382" y="2441310"/>
                  <a:pt x="78501" y="2447800"/>
                </a:cubicBezTo>
                <a:lnTo>
                  <a:pt x="68472" y="2458733"/>
                </a:lnTo>
                <a:close/>
                <a:moveTo>
                  <a:pt x="21906" y="2397144"/>
                </a:moveTo>
                <a:cubicBezTo>
                  <a:pt x="17305" y="2387862"/>
                  <a:pt x="13333" y="2378187"/>
                  <a:pt x="10186" y="2368394"/>
                </a:cubicBezTo>
                <a:lnTo>
                  <a:pt x="24305" y="2363793"/>
                </a:lnTo>
                <a:cubicBezTo>
                  <a:pt x="27255" y="2372917"/>
                  <a:pt x="30913" y="2381884"/>
                  <a:pt x="35199" y="2390497"/>
                </a:cubicBezTo>
                <a:lnTo>
                  <a:pt x="21906" y="2397144"/>
                </a:lnTo>
                <a:close/>
                <a:moveTo>
                  <a:pt x="865" y="2322851"/>
                </a:moveTo>
                <a:cubicBezTo>
                  <a:pt x="314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2" y="2315694"/>
                  <a:pt x="15653" y="2321514"/>
                </a:cubicBezTo>
                <a:lnTo>
                  <a:pt x="865" y="2322851"/>
                </a:lnTo>
                <a:close/>
                <a:moveTo>
                  <a:pt x="14866" y="2247261"/>
                </a:moveTo>
                <a:lnTo>
                  <a:pt x="0" y="2247261"/>
                </a:lnTo>
                <a:lnTo>
                  <a:pt x="0" y="2217292"/>
                </a:lnTo>
                <a:lnTo>
                  <a:pt x="14866" y="2217292"/>
                </a:lnTo>
                <a:lnTo>
                  <a:pt x="14866" y="2247261"/>
                </a:lnTo>
                <a:close/>
                <a:moveTo>
                  <a:pt x="14866" y="2172339"/>
                </a:moveTo>
                <a:lnTo>
                  <a:pt x="0" y="2172339"/>
                </a:lnTo>
                <a:lnTo>
                  <a:pt x="0" y="2142370"/>
                </a:lnTo>
                <a:lnTo>
                  <a:pt x="14866" y="2142370"/>
                </a:lnTo>
                <a:lnTo>
                  <a:pt x="14866" y="2172339"/>
                </a:lnTo>
                <a:close/>
                <a:moveTo>
                  <a:pt x="14866" y="2097378"/>
                </a:moveTo>
                <a:lnTo>
                  <a:pt x="0" y="2097378"/>
                </a:lnTo>
                <a:lnTo>
                  <a:pt x="0" y="2067409"/>
                </a:lnTo>
                <a:lnTo>
                  <a:pt x="14866" y="2067409"/>
                </a:lnTo>
                <a:lnTo>
                  <a:pt x="14866" y="2097378"/>
                </a:lnTo>
                <a:close/>
                <a:moveTo>
                  <a:pt x="14866" y="2022456"/>
                </a:moveTo>
                <a:lnTo>
                  <a:pt x="0" y="2022456"/>
                </a:lnTo>
                <a:lnTo>
                  <a:pt x="0" y="1992488"/>
                </a:lnTo>
                <a:lnTo>
                  <a:pt x="14866" y="1992488"/>
                </a:lnTo>
                <a:lnTo>
                  <a:pt x="14866" y="2022456"/>
                </a:lnTo>
                <a:close/>
                <a:moveTo>
                  <a:pt x="14866" y="1947495"/>
                </a:moveTo>
                <a:lnTo>
                  <a:pt x="0" y="1947495"/>
                </a:lnTo>
                <a:lnTo>
                  <a:pt x="0" y="1917526"/>
                </a:lnTo>
                <a:lnTo>
                  <a:pt x="14866" y="1917526"/>
                </a:lnTo>
                <a:lnTo>
                  <a:pt x="14866" y="1947495"/>
                </a:lnTo>
                <a:close/>
                <a:moveTo>
                  <a:pt x="14866" y="1872573"/>
                </a:moveTo>
                <a:lnTo>
                  <a:pt x="0" y="1872573"/>
                </a:lnTo>
                <a:lnTo>
                  <a:pt x="0" y="1842604"/>
                </a:lnTo>
                <a:lnTo>
                  <a:pt x="14866" y="1842604"/>
                </a:lnTo>
                <a:lnTo>
                  <a:pt x="14866" y="1872573"/>
                </a:lnTo>
                <a:close/>
                <a:moveTo>
                  <a:pt x="14866" y="1797612"/>
                </a:moveTo>
                <a:lnTo>
                  <a:pt x="0" y="1797612"/>
                </a:lnTo>
                <a:lnTo>
                  <a:pt x="0" y="1767643"/>
                </a:lnTo>
                <a:lnTo>
                  <a:pt x="14866" y="1767643"/>
                </a:lnTo>
                <a:lnTo>
                  <a:pt x="14866" y="1797612"/>
                </a:lnTo>
                <a:close/>
                <a:moveTo>
                  <a:pt x="14866" y="1722651"/>
                </a:moveTo>
                <a:lnTo>
                  <a:pt x="0" y="1722651"/>
                </a:lnTo>
                <a:lnTo>
                  <a:pt x="0" y="1692682"/>
                </a:lnTo>
                <a:lnTo>
                  <a:pt x="14866" y="1692682"/>
                </a:lnTo>
                <a:lnTo>
                  <a:pt x="14866" y="1722651"/>
                </a:lnTo>
                <a:close/>
                <a:moveTo>
                  <a:pt x="14866" y="1647729"/>
                </a:moveTo>
                <a:lnTo>
                  <a:pt x="0" y="1647729"/>
                </a:lnTo>
                <a:lnTo>
                  <a:pt x="0" y="1617760"/>
                </a:lnTo>
                <a:lnTo>
                  <a:pt x="14866" y="1617760"/>
                </a:lnTo>
                <a:lnTo>
                  <a:pt x="14866" y="1647729"/>
                </a:lnTo>
                <a:close/>
                <a:moveTo>
                  <a:pt x="14866" y="1572768"/>
                </a:moveTo>
                <a:lnTo>
                  <a:pt x="0" y="1572768"/>
                </a:lnTo>
                <a:lnTo>
                  <a:pt x="0" y="1542799"/>
                </a:lnTo>
                <a:lnTo>
                  <a:pt x="14866" y="1542799"/>
                </a:lnTo>
                <a:lnTo>
                  <a:pt x="14866" y="1572768"/>
                </a:lnTo>
                <a:close/>
                <a:moveTo>
                  <a:pt x="14866" y="1497846"/>
                </a:moveTo>
                <a:lnTo>
                  <a:pt x="0" y="1497846"/>
                </a:lnTo>
                <a:lnTo>
                  <a:pt x="0" y="1467838"/>
                </a:lnTo>
                <a:lnTo>
                  <a:pt x="14866" y="1467838"/>
                </a:lnTo>
                <a:lnTo>
                  <a:pt x="14866" y="1497846"/>
                </a:lnTo>
                <a:close/>
                <a:moveTo>
                  <a:pt x="14866" y="1422885"/>
                </a:moveTo>
                <a:lnTo>
                  <a:pt x="0" y="1422885"/>
                </a:lnTo>
                <a:lnTo>
                  <a:pt x="0" y="1392916"/>
                </a:lnTo>
                <a:lnTo>
                  <a:pt x="14866" y="1392916"/>
                </a:lnTo>
                <a:lnTo>
                  <a:pt x="14866" y="1422885"/>
                </a:lnTo>
                <a:close/>
                <a:moveTo>
                  <a:pt x="14866" y="1123119"/>
                </a:moveTo>
                <a:lnTo>
                  <a:pt x="0" y="1123119"/>
                </a:lnTo>
                <a:lnTo>
                  <a:pt x="0" y="1093150"/>
                </a:lnTo>
                <a:lnTo>
                  <a:pt x="14866" y="1093150"/>
                </a:lnTo>
                <a:lnTo>
                  <a:pt x="14866" y="1123119"/>
                </a:lnTo>
                <a:close/>
                <a:moveTo>
                  <a:pt x="14866" y="1048197"/>
                </a:moveTo>
                <a:lnTo>
                  <a:pt x="0" y="1048197"/>
                </a:lnTo>
                <a:lnTo>
                  <a:pt x="0" y="1018229"/>
                </a:lnTo>
                <a:lnTo>
                  <a:pt x="14866" y="1018229"/>
                </a:lnTo>
                <a:lnTo>
                  <a:pt x="14866" y="1048197"/>
                </a:lnTo>
                <a:close/>
                <a:moveTo>
                  <a:pt x="14866" y="973236"/>
                </a:moveTo>
                <a:lnTo>
                  <a:pt x="0" y="973236"/>
                </a:lnTo>
                <a:lnTo>
                  <a:pt x="0" y="943268"/>
                </a:lnTo>
                <a:lnTo>
                  <a:pt x="14866" y="943268"/>
                </a:lnTo>
                <a:lnTo>
                  <a:pt x="14866" y="973236"/>
                </a:lnTo>
                <a:close/>
                <a:moveTo>
                  <a:pt x="14866" y="898314"/>
                </a:moveTo>
                <a:lnTo>
                  <a:pt x="0" y="898314"/>
                </a:lnTo>
                <a:lnTo>
                  <a:pt x="0" y="868346"/>
                </a:lnTo>
                <a:lnTo>
                  <a:pt x="14866" y="868346"/>
                </a:lnTo>
                <a:lnTo>
                  <a:pt x="14866" y="898314"/>
                </a:lnTo>
                <a:close/>
                <a:moveTo>
                  <a:pt x="14866" y="823353"/>
                </a:moveTo>
                <a:lnTo>
                  <a:pt x="0" y="823353"/>
                </a:lnTo>
                <a:lnTo>
                  <a:pt x="0" y="793385"/>
                </a:lnTo>
                <a:lnTo>
                  <a:pt x="14866" y="793385"/>
                </a:lnTo>
                <a:lnTo>
                  <a:pt x="14866" y="823353"/>
                </a:lnTo>
                <a:close/>
                <a:moveTo>
                  <a:pt x="14866" y="748432"/>
                </a:moveTo>
                <a:lnTo>
                  <a:pt x="0" y="748432"/>
                </a:lnTo>
                <a:lnTo>
                  <a:pt x="0" y="718463"/>
                </a:lnTo>
                <a:lnTo>
                  <a:pt x="14866" y="718463"/>
                </a:lnTo>
                <a:lnTo>
                  <a:pt x="14866" y="748432"/>
                </a:lnTo>
                <a:close/>
                <a:moveTo>
                  <a:pt x="14866" y="673470"/>
                </a:moveTo>
                <a:lnTo>
                  <a:pt x="0" y="673470"/>
                </a:lnTo>
                <a:lnTo>
                  <a:pt x="0" y="643502"/>
                </a:lnTo>
                <a:lnTo>
                  <a:pt x="14866" y="643502"/>
                </a:lnTo>
                <a:lnTo>
                  <a:pt x="14866" y="673470"/>
                </a:lnTo>
                <a:close/>
                <a:moveTo>
                  <a:pt x="14866" y="598548"/>
                </a:moveTo>
                <a:lnTo>
                  <a:pt x="0" y="598548"/>
                </a:lnTo>
                <a:lnTo>
                  <a:pt x="0" y="568580"/>
                </a:lnTo>
                <a:lnTo>
                  <a:pt x="14866" y="568580"/>
                </a:lnTo>
                <a:lnTo>
                  <a:pt x="14866" y="598548"/>
                </a:lnTo>
                <a:close/>
                <a:moveTo>
                  <a:pt x="14866" y="523587"/>
                </a:moveTo>
                <a:lnTo>
                  <a:pt x="0" y="523587"/>
                </a:lnTo>
                <a:lnTo>
                  <a:pt x="0" y="493619"/>
                </a:lnTo>
                <a:lnTo>
                  <a:pt x="14866" y="493619"/>
                </a:lnTo>
                <a:lnTo>
                  <a:pt x="14866" y="523587"/>
                </a:lnTo>
                <a:close/>
                <a:moveTo>
                  <a:pt x="14866" y="448666"/>
                </a:moveTo>
                <a:lnTo>
                  <a:pt x="0" y="448666"/>
                </a:lnTo>
                <a:lnTo>
                  <a:pt x="0" y="418697"/>
                </a:lnTo>
                <a:lnTo>
                  <a:pt x="14866" y="418697"/>
                </a:lnTo>
                <a:lnTo>
                  <a:pt x="14866" y="448666"/>
                </a:lnTo>
                <a:close/>
                <a:moveTo>
                  <a:pt x="14866" y="373704"/>
                </a:moveTo>
                <a:lnTo>
                  <a:pt x="0" y="373704"/>
                </a:lnTo>
                <a:lnTo>
                  <a:pt x="0" y="343736"/>
                </a:lnTo>
                <a:lnTo>
                  <a:pt x="14866" y="343736"/>
                </a:lnTo>
                <a:lnTo>
                  <a:pt x="14866" y="373704"/>
                </a:lnTo>
                <a:close/>
                <a:moveTo>
                  <a:pt x="14866" y="298783"/>
                </a:moveTo>
                <a:lnTo>
                  <a:pt x="0" y="298783"/>
                </a:lnTo>
                <a:lnTo>
                  <a:pt x="0" y="268814"/>
                </a:lnTo>
                <a:lnTo>
                  <a:pt x="14866" y="268814"/>
                </a:lnTo>
                <a:lnTo>
                  <a:pt x="14866" y="298783"/>
                </a:lnTo>
                <a:close/>
                <a:moveTo>
                  <a:pt x="14866" y="223822"/>
                </a:moveTo>
                <a:lnTo>
                  <a:pt x="0" y="223822"/>
                </a:lnTo>
                <a:lnTo>
                  <a:pt x="0" y="216585"/>
                </a:lnTo>
                <a:cubicBezTo>
                  <a:pt x="0" y="208758"/>
                  <a:pt x="433" y="200853"/>
                  <a:pt x="1298" y="193106"/>
                </a:cubicBezTo>
                <a:lnTo>
                  <a:pt x="16085" y="194757"/>
                </a:lnTo>
                <a:cubicBezTo>
                  <a:pt x="15299" y="201955"/>
                  <a:pt x="14866" y="209309"/>
                  <a:pt x="14866" y="216624"/>
                </a:cubicBezTo>
                <a:lnTo>
                  <a:pt x="14866" y="223822"/>
                </a:lnTo>
                <a:close/>
                <a:moveTo>
                  <a:pt x="25406" y="152439"/>
                </a:moveTo>
                <a:lnTo>
                  <a:pt x="11327" y="147720"/>
                </a:lnTo>
                <a:cubicBezTo>
                  <a:pt x="14630" y="137966"/>
                  <a:pt x="18642" y="128331"/>
                  <a:pt x="23243" y="119088"/>
                </a:cubicBezTo>
                <a:lnTo>
                  <a:pt x="36536" y="125735"/>
                </a:lnTo>
                <a:cubicBezTo>
                  <a:pt x="32210" y="134348"/>
                  <a:pt x="28474" y="143354"/>
                  <a:pt x="25406" y="152439"/>
                </a:cubicBezTo>
                <a:close/>
                <a:moveTo>
                  <a:pt x="59859" y="89238"/>
                </a:moveTo>
                <a:lnTo>
                  <a:pt x="48257" y="79995"/>
                </a:lnTo>
                <a:cubicBezTo>
                  <a:pt x="54706" y="71893"/>
                  <a:pt x="61746" y="64224"/>
                  <a:pt x="69219" y="57145"/>
                </a:cubicBezTo>
                <a:lnTo>
                  <a:pt x="79444" y="67921"/>
                </a:lnTo>
                <a:cubicBezTo>
                  <a:pt x="72444" y="74489"/>
                  <a:pt x="65876" y="81686"/>
                  <a:pt x="59859" y="89238"/>
                </a:cubicBezTo>
                <a:close/>
                <a:moveTo>
                  <a:pt x="113857" y="41728"/>
                </a:moveTo>
                <a:lnTo>
                  <a:pt x="106228" y="28985"/>
                </a:lnTo>
                <a:cubicBezTo>
                  <a:pt x="115116" y="23637"/>
                  <a:pt x="124437" y="18957"/>
                  <a:pt x="133954" y="15024"/>
                </a:cubicBezTo>
                <a:lnTo>
                  <a:pt x="139618" y="28750"/>
                </a:lnTo>
                <a:cubicBezTo>
                  <a:pt x="130769" y="32407"/>
                  <a:pt x="122116" y="36773"/>
                  <a:pt x="113857" y="41728"/>
                </a:cubicBezTo>
                <a:close/>
                <a:moveTo>
                  <a:pt x="809195" y="21198"/>
                </a:moveTo>
                <a:lnTo>
                  <a:pt x="779226" y="20884"/>
                </a:lnTo>
                <a:lnTo>
                  <a:pt x="779383" y="6017"/>
                </a:lnTo>
                <a:lnTo>
                  <a:pt x="809352" y="6332"/>
                </a:lnTo>
                <a:lnTo>
                  <a:pt x="809195" y="21198"/>
                </a:lnTo>
                <a:close/>
                <a:moveTo>
                  <a:pt x="734234" y="20412"/>
                </a:moveTo>
                <a:lnTo>
                  <a:pt x="704265" y="20097"/>
                </a:lnTo>
                <a:lnTo>
                  <a:pt x="704422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312" y="19625"/>
                </a:moveTo>
                <a:lnTo>
                  <a:pt x="629343" y="19311"/>
                </a:lnTo>
                <a:lnTo>
                  <a:pt x="629500" y="4444"/>
                </a:lnTo>
                <a:lnTo>
                  <a:pt x="659469" y="4759"/>
                </a:lnTo>
                <a:lnTo>
                  <a:pt x="659312" y="19625"/>
                </a:lnTo>
                <a:close/>
                <a:moveTo>
                  <a:pt x="584390" y="18839"/>
                </a:moveTo>
                <a:lnTo>
                  <a:pt x="554421" y="18524"/>
                </a:lnTo>
                <a:lnTo>
                  <a:pt x="554579" y="3658"/>
                </a:lnTo>
                <a:lnTo>
                  <a:pt x="584547" y="3972"/>
                </a:lnTo>
                <a:lnTo>
                  <a:pt x="584390" y="18839"/>
                </a:lnTo>
                <a:close/>
                <a:moveTo>
                  <a:pt x="509429" y="18013"/>
                </a:moveTo>
                <a:lnTo>
                  <a:pt x="479460" y="17698"/>
                </a:lnTo>
                <a:lnTo>
                  <a:pt x="479617" y="2832"/>
                </a:lnTo>
                <a:lnTo>
                  <a:pt x="509586" y="3146"/>
                </a:lnTo>
                <a:lnTo>
                  <a:pt x="509429" y="18013"/>
                </a:lnTo>
                <a:close/>
                <a:moveTo>
                  <a:pt x="434507" y="17226"/>
                </a:moveTo>
                <a:lnTo>
                  <a:pt x="404538" y="16911"/>
                </a:lnTo>
                <a:lnTo>
                  <a:pt x="404696" y="2045"/>
                </a:lnTo>
                <a:lnTo>
                  <a:pt x="434665" y="2360"/>
                </a:lnTo>
                <a:lnTo>
                  <a:pt x="434507" y="17226"/>
                </a:lnTo>
                <a:close/>
                <a:moveTo>
                  <a:pt x="181071" y="17108"/>
                </a:moveTo>
                <a:lnTo>
                  <a:pt x="178750" y="2438"/>
                </a:lnTo>
                <a:cubicBezTo>
                  <a:pt x="188936" y="826"/>
                  <a:pt x="199319" y="0"/>
                  <a:pt x="209623" y="0"/>
                </a:cubicBezTo>
                <a:lnTo>
                  <a:pt x="209781" y="14866"/>
                </a:lnTo>
                <a:cubicBezTo>
                  <a:pt x="200067" y="14866"/>
                  <a:pt x="190470" y="15614"/>
                  <a:pt x="181071" y="17108"/>
                </a:cubicBezTo>
                <a:close/>
                <a:moveTo>
                  <a:pt x="359546" y="16440"/>
                </a:moveTo>
                <a:lnTo>
                  <a:pt x="329577" y="16125"/>
                </a:lnTo>
                <a:lnTo>
                  <a:pt x="329734" y="1259"/>
                </a:lnTo>
                <a:lnTo>
                  <a:pt x="359703" y="1573"/>
                </a:lnTo>
                <a:lnTo>
                  <a:pt x="359546" y="16440"/>
                </a:lnTo>
                <a:close/>
                <a:moveTo>
                  <a:pt x="284624" y="15653"/>
                </a:moveTo>
                <a:lnTo>
                  <a:pt x="254655" y="15338"/>
                </a:lnTo>
                <a:lnTo>
                  <a:pt x="254812" y="472"/>
                </a:lnTo>
                <a:lnTo>
                  <a:pt x="284781" y="787"/>
                </a:lnTo>
                <a:lnTo>
                  <a:pt x="284624" y="15653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Graphic 6">
            <a:extLst>
              <a:ext uri="{FF2B5EF4-FFF2-40B4-BE49-F238E27FC236}">
                <a16:creationId xmlns:a16="http://schemas.microsoft.com/office/drawing/2014/main" id="{990641F9-7467-4BC7-B5A5-B15B95645C7F}"/>
              </a:ext>
            </a:extLst>
          </p:cNvPr>
          <p:cNvSpPr/>
          <p:nvPr/>
        </p:nvSpPr>
        <p:spPr>
          <a:xfrm rot="16236786">
            <a:off x="8441965" y="1438393"/>
            <a:ext cx="12927" cy="16521"/>
          </a:xfrm>
          <a:custGeom>
            <a:avLst/>
            <a:gdLst>
              <a:gd name="connsiteX0" fmla="*/ 0 w 14865"/>
              <a:gd name="connsiteY0" fmla="*/ 0 h 14865"/>
              <a:gd name="connsiteX1" fmla="*/ 14866 w 14865"/>
              <a:gd name="connsiteY1" fmla="*/ 0 h 14865"/>
              <a:gd name="connsiteX2" fmla="*/ 14866 w 14865"/>
              <a:gd name="connsiteY2" fmla="*/ 14866 h 14865"/>
              <a:gd name="connsiteX3" fmla="*/ 0 w 14865"/>
              <a:gd name="connsiteY3" fmla="*/ 14866 h 1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5" h="14865">
                <a:moveTo>
                  <a:pt x="0" y="0"/>
                </a:moveTo>
                <a:lnTo>
                  <a:pt x="14866" y="0"/>
                </a:lnTo>
                <a:lnTo>
                  <a:pt x="14866" y="14866"/>
                </a:lnTo>
                <a:lnTo>
                  <a:pt x="0" y="14866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9C04C8F-00D1-4663-9C3E-97877C092F59}"/>
              </a:ext>
            </a:extLst>
          </p:cNvPr>
          <p:cNvSpPr/>
          <p:nvPr/>
        </p:nvSpPr>
        <p:spPr>
          <a:xfrm>
            <a:off x="10880480" y="1440410"/>
            <a:ext cx="850365" cy="2178699"/>
          </a:xfrm>
          <a:custGeom>
            <a:avLst/>
            <a:gdLst>
              <a:gd name="connsiteX0" fmla="*/ 19368 w 850365"/>
              <a:gd name="connsiteY0" fmla="*/ 0 h 1962055"/>
              <a:gd name="connsiteX1" fmla="*/ 684162 w 850365"/>
              <a:gd name="connsiteY1" fmla="*/ 0 h 1962055"/>
              <a:gd name="connsiteX2" fmla="*/ 850365 w 850365"/>
              <a:gd name="connsiteY2" fmla="*/ 166203 h 1962055"/>
              <a:gd name="connsiteX3" fmla="*/ 850365 w 850365"/>
              <a:gd name="connsiteY3" fmla="*/ 1795852 h 1962055"/>
              <a:gd name="connsiteX4" fmla="*/ 684162 w 850365"/>
              <a:gd name="connsiteY4" fmla="*/ 1962055 h 1962055"/>
              <a:gd name="connsiteX5" fmla="*/ 19368 w 850365"/>
              <a:gd name="connsiteY5" fmla="*/ 1962055 h 1962055"/>
              <a:gd name="connsiteX6" fmla="*/ 0 w 850365"/>
              <a:gd name="connsiteY6" fmla="*/ 1958145 h 1962055"/>
              <a:gd name="connsiteX7" fmla="*/ 0 w 850365"/>
              <a:gd name="connsiteY7" fmla="*/ 3910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0365" h="1962055">
                <a:moveTo>
                  <a:pt x="19368" y="0"/>
                </a:moveTo>
                <a:lnTo>
                  <a:pt x="684162" y="0"/>
                </a:lnTo>
                <a:cubicBezTo>
                  <a:pt x="775953" y="0"/>
                  <a:pt x="850365" y="74412"/>
                  <a:pt x="850365" y="166203"/>
                </a:cubicBezTo>
                <a:lnTo>
                  <a:pt x="850365" y="1795852"/>
                </a:lnTo>
                <a:cubicBezTo>
                  <a:pt x="850365" y="1887643"/>
                  <a:pt x="775953" y="1962055"/>
                  <a:pt x="684162" y="1962055"/>
                </a:cubicBezTo>
                <a:lnTo>
                  <a:pt x="19368" y="1962055"/>
                </a:lnTo>
                <a:lnTo>
                  <a:pt x="0" y="1958145"/>
                </a:lnTo>
                <a:lnTo>
                  <a:pt x="0" y="3910"/>
                </a:lnTo>
                <a:close/>
              </a:path>
            </a:pathLst>
          </a:custGeom>
          <a:solidFill>
            <a:schemeClr val="accent5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Graphic 6">
            <a:extLst>
              <a:ext uri="{FF2B5EF4-FFF2-40B4-BE49-F238E27FC236}">
                <a16:creationId xmlns:a16="http://schemas.microsoft.com/office/drawing/2014/main" id="{8BAA3B5C-3972-42FB-8ED5-EAD96B572D41}"/>
              </a:ext>
            </a:extLst>
          </p:cNvPr>
          <p:cNvSpPr/>
          <p:nvPr/>
        </p:nvSpPr>
        <p:spPr>
          <a:xfrm>
            <a:off x="10772964" y="3606763"/>
            <a:ext cx="16522" cy="12927"/>
          </a:xfrm>
          <a:custGeom>
            <a:avLst/>
            <a:gdLst>
              <a:gd name="connsiteX0" fmla="*/ 0 w 14866"/>
              <a:gd name="connsiteY0" fmla="*/ 0 h 14866"/>
              <a:gd name="connsiteX1" fmla="*/ 14866 w 14866"/>
              <a:gd name="connsiteY1" fmla="*/ 0 h 14866"/>
              <a:gd name="connsiteX2" fmla="*/ 14866 w 14866"/>
              <a:gd name="connsiteY2" fmla="*/ 14867 h 14866"/>
              <a:gd name="connsiteX3" fmla="*/ 0 w 14866"/>
              <a:gd name="connsiteY3" fmla="*/ 14867 h 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6" h="14866">
                <a:moveTo>
                  <a:pt x="0" y="0"/>
                </a:moveTo>
                <a:lnTo>
                  <a:pt x="14866" y="0"/>
                </a:lnTo>
                <a:lnTo>
                  <a:pt x="14866" y="14867"/>
                </a:lnTo>
                <a:lnTo>
                  <a:pt x="0" y="14867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Graphic 6">
            <a:extLst>
              <a:ext uri="{FF2B5EF4-FFF2-40B4-BE49-F238E27FC236}">
                <a16:creationId xmlns:a16="http://schemas.microsoft.com/office/drawing/2014/main" id="{FD58B01B-7D59-4D76-BA72-5619E68DC260}"/>
              </a:ext>
            </a:extLst>
          </p:cNvPr>
          <p:cNvSpPr/>
          <p:nvPr/>
        </p:nvSpPr>
        <p:spPr>
          <a:xfrm>
            <a:off x="9823181" y="1433946"/>
            <a:ext cx="899818" cy="2185710"/>
          </a:xfrm>
          <a:custGeom>
            <a:avLst/>
            <a:gdLst>
              <a:gd name="connsiteX0" fmla="*/ 809627 w 809626"/>
              <a:gd name="connsiteY0" fmla="*/ 2513401 h 2513400"/>
              <a:gd name="connsiteX1" fmla="*/ 779659 w 809626"/>
              <a:gd name="connsiteY1" fmla="*/ 2513401 h 2513400"/>
              <a:gd name="connsiteX2" fmla="*/ 779659 w 809626"/>
              <a:gd name="connsiteY2" fmla="*/ 2498534 h 2513400"/>
              <a:gd name="connsiteX3" fmla="*/ 809627 w 809626"/>
              <a:gd name="connsiteY3" fmla="*/ 2498534 h 2513400"/>
              <a:gd name="connsiteX4" fmla="*/ 809627 w 809626"/>
              <a:gd name="connsiteY4" fmla="*/ 2513401 h 2513400"/>
              <a:gd name="connsiteX5" fmla="*/ 734666 w 809626"/>
              <a:gd name="connsiteY5" fmla="*/ 2513401 h 2513400"/>
              <a:gd name="connsiteX6" fmla="*/ 704697 w 809626"/>
              <a:gd name="connsiteY6" fmla="*/ 2513401 h 2513400"/>
              <a:gd name="connsiteX7" fmla="*/ 704697 w 809626"/>
              <a:gd name="connsiteY7" fmla="*/ 2498534 h 2513400"/>
              <a:gd name="connsiteX8" fmla="*/ 734666 w 809626"/>
              <a:gd name="connsiteY8" fmla="*/ 2498534 h 2513400"/>
              <a:gd name="connsiteX9" fmla="*/ 734666 w 809626"/>
              <a:gd name="connsiteY9" fmla="*/ 2513401 h 2513400"/>
              <a:gd name="connsiteX10" fmla="*/ 659745 w 809626"/>
              <a:gd name="connsiteY10" fmla="*/ 2513401 h 2513400"/>
              <a:gd name="connsiteX11" fmla="*/ 629775 w 809626"/>
              <a:gd name="connsiteY11" fmla="*/ 2513401 h 2513400"/>
              <a:gd name="connsiteX12" fmla="*/ 629775 w 809626"/>
              <a:gd name="connsiteY12" fmla="*/ 2498534 h 2513400"/>
              <a:gd name="connsiteX13" fmla="*/ 659745 w 809626"/>
              <a:gd name="connsiteY13" fmla="*/ 2498534 h 2513400"/>
              <a:gd name="connsiteX14" fmla="*/ 659745 w 809626"/>
              <a:gd name="connsiteY14" fmla="*/ 2513401 h 2513400"/>
              <a:gd name="connsiteX15" fmla="*/ 584783 w 809626"/>
              <a:gd name="connsiteY15" fmla="*/ 2513401 h 2513400"/>
              <a:gd name="connsiteX16" fmla="*/ 554814 w 809626"/>
              <a:gd name="connsiteY16" fmla="*/ 2513401 h 2513400"/>
              <a:gd name="connsiteX17" fmla="*/ 554814 w 809626"/>
              <a:gd name="connsiteY17" fmla="*/ 2498534 h 2513400"/>
              <a:gd name="connsiteX18" fmla="*/ 584783 w 809626"/>
              <a:gd name="connsiteY18" fmla="*/ 2498534 h 2513400"/>
              <a:gd name="connsiteX19" fmla="*/ 584783 w 809626"/>
              <a:gd name="connsiteY19" fmla="*/ 2513401 h 2513400"/>
              <a:gd name="connsiteX20" fmla="*/ 509861 w 809626"/>
              <a:gd name="connsiteY20" fmla="*/ 2513401 h 2513400"/>
              <a:gd name="connsiteX21" fmla="*/ 479892 w 809626"/>
              <a:gd name="connsiteY21" fmla="*/ 2513401 h 2513400"/>
              <a:gd name="connsiteX22" fmla="*/ 479892 w 809626"/>
              <a:gd name="connsiteY22" fmla="*/ 2498534 h 2513400"/>
              <a:gd name="connsiteX23" fmla="*/ 509861 w 809626"/>
              <a:gd name="connsiteY23" fmla="*/ 2498534 h 2513400"/>
              <a:gd name="connsiteX24" fmla="*/ 509861 w 809626"/>
              <a:gd name="connsiteY24" fmla="*/ 2513401 h 2513400"/>
              <a:gd name="connsiteX25" fmla="*/ 434900 w 809626"/>
              <a:gd name="connsiteY25" fmla="*/ 2513401 h 2513400"/>
              <a:gd name="connsiteX26" fmla="*/ 404932 w 809626"/>
              <a:gd name="connsiteY26" fmla="*/ 2513401 h 2513400"/>
              <a:gd name="connsiteX27" fmla="*/ 404932 w 809626"/>
              <a:gd name="connsiteY27" fmla="*/ 2498534 h 2513400"/>
              <a:gd name="connsiteX28" fmla="*/ 434900 w 809626"/>
              <a:gd name="connsiteY28" fmla="*/ 2498534 h 2513400"/>
              <a:gd name="connsiteX29" fmla="*/ 434900 w 809626"/>
              <a:gd name="connsiteY29" fmla="*/ 2513401 h 2513400"/>
              <a:gd name="connsiteX30" fmla="*/ 359978 w 809626"/>
              <a:gd name="connsiteY30" fmla="*/ 2513401 h 2513400"/>
              <a:gd name="connsiteX31" fmla="*/ 330010 w 809626"/>
              <a:gd name="connsiteY31" fmla="*/ 2513401 h 2513400"/>
              <a:gd name="connsiteX32" fmla="*/ 330010 w 809626"/>
              <a:gd name="connsiteY32" fmla="*/ 2498534 h 2513400"/>
              <a:gd name="connsiteX33" fmla="*/ 359978 w 809626"/>
              <a:gd name="connsiteY33" fmla="*/ 2498534 h 2513400"/>
              <a:gd name="connsiteX34" fmla="*/ 359978 w 809626"/>
              <a:gd name="connsiteY34" fmla="*/ 2513401 h 2513400"/>
              <a:gd name="connsiteX35" fmla="*/ 285017 w 809626"/>
              <a:gd name="connsiteY35" fmla="*/ 2513401 h 2513400"/>
              <a:gd name="connsiteX36" fmla="*/ 255048 w 809626"/>
              <a:gd name="connsiteY36" fmla="*/ 2513401 h 2513400"/>
              <a:gd name="connsiteX37" fmla="*/ 255048 w 809626"/>
              <a:gd name="connsiteY37" fmla="*/ 2498534 h 2513400"/>
              <a:gd name="connsiteX38" fmla="*/ 285017 w 809626"/>
              <a:gd name="connsiteY38" fmla="*/ 2498534 h 2513400"/>
              <a:gd name="connsiteX39" fmla="*/ 285017 w 809626"/>
              <a:gd name="connsiteY39" fmla="*/ 2513401 h 2513400"/>
              <a:gd name="connsiteX40" fmla="*/ 210095 w 809626"/>
              <a:gd name="connsiteY40" fmla="*/ 2513401 h 2513400"/>
              <a:gd name="connsiteX41" fmla="*/ 209623 w 809626"/>
              <a:gd name="connsiteY41" fmla="*/ 2513401 h 2513400"/>
              <a:gd name="connsiteX42" fmla="*/ 179182 w 809626"/>
              <a:gd name="connsiteY42" fmla="*/ 2511198 h 2513400"/>
              <a:gd name="connsiteX43" fmla="*/ 181346 w 809626"/>
              <a:gd name="connsiteY43" fmla="*/ 2496489 h 2513400"/>
              <a:gd name="connsiteX44" fmla="*/ 209662 w 809626"/>
              <a:gd name="connsiteY44" fmla="*/ 2498534 h 2513400"/>
              <a:gd name="connsiteX45" fmla="*/ 210095 w 809626"/>
              <a:gd name="connsiteY45" fmla="*/ 2513401 h 2513400"/>
              <a:gd name="connsiteX46" fmla="*/ 134151 w 809626"/>
              <a:gd name="connsiteY46" fmla="*/ 2499399 h 2513400"/>
              <a:gd name="connsiteX47" fmla="*/ 106110 w 809626"/>
              <a:gd name="connsiteY47" fmla="*/ 2486067 h 2513400"/>
              <a:gd name="connsiteX48" fmla="*/ 113464 w 809626"/>
              <a:gd name="connsiteY48" fmla="*/ 2473167 h 2513400"/>
              <a:gd name="connsiteX49" fmla="*/ 139539 w 809626"/>
              <a:gd name="connsiteY49" fmla="*/ 2485516 h 2513400"/>
              <a:gd name="connsiteX50" fmla="*/ 134151 w 809626"/>
              <a:gd name="connsiteY50" fmla="*/ 2499399 h 2513400"/>
              <a:gd name="connsiteX51" fmla="*/ 68472 w 809626"/>
              <a:gd name="connsiteY51" fmla="*/ 2458733 h 2513400"/>
              <a:gd name="connsiteX52" fmla="*/ 47155 w 809626"/>
              <a:gd name="connsiteY52" fmla="*/ 2436198 h 2513400"/>
              <a:gd name="connsiteX53" fmla="*/ 58679 w 809626"/>
              <a:gd name="connsiteY53" fmla="*/ 2426837 h 2513400"/>
              <a:gd name="connsiteX54" fmla="*/ 78501 w 809626"/>
              <a:gd name="connsiteY54" fmla="*/ 2447800 h 2513400"/>
              <a:gd name="connsiteX55" fmla="*/ 68472 w 809626"/>
              <a:gd name="connsiteY55" fmla="*/ 2458733 h 2513400"/>
              <a:gd name="connsiteX56" fmla="*/ 21906 w 809626"/>
              <a:gd name="connsiteY56" fmla="*/ 2397144 h 2513400"/>
              <a:gd name="connsiteX57" fmla="*/ 10186 w 809626"/>
              <a:gd name="connsiteY57" fmla="*/ 2368394 h 2513400"/>
              <a:gd name="connsiteX58" fmla="*/ 24305 w 809626"/>
              <a:gd name="connsiteY58" fmla="*/ 2363793 h 2513400"/>
              <a:gd name="connsiteX59" fmla="*/ 35199 w 809626"/>
              <a:gd name="connsiteY59" fmla="*/ 2390497 h 2513400"/>
              <a:gd name="connsiteX60" fmla="*/ 21906 w 809626"/>
              <a:gd name="connsiteY60" fmla="*/ 2397144 h 2513400"/>
              <a:gd name="connsiteX61" fmla="*/ 865 w 809626"/>
              <a:gd name="connsiteY61" fmla="*/ 2322851 h 2513400"/>
              <a:gd name="connsiteX62" fmla="*/ 0 w 809626"/>
              <a:gd name="connsiteY62" fmla="*/ 2303816 h 2513400"/>
              <a:gd name="connsiteX63" fmla="*/ 0 w 809626"/>
              <a:gd name="connsiteY63" fmla="*/ 2292253 h 2513400"/>
              <a:gd name="connsiteX64" fmla="*/ 14866 w 809626"/>
              <a:gd name="connsiteY64" fmla="*/ 2292253 h 2513400"/>
              <a:gd name="connsiteX65" fmla="*/ 14866 w 809626"/>
              <a:gd name="connsiteY65" fmla="*/ 2303816 h 2513400"/>
              <a:gd name="connsiteX66" fmla="*/ 15653 w 809626"/>
              <a:gd name="connsiteY66" fmla="*/ 2321514 h 2513400"/>
              <a:gd name="connsiteX67" fmla="*/ 865 w 809626"/>
              <a:gd name="connsiteY67" fmla="*/ 2322851 h 2513400"/>
              <a:gd name="connsiteX68" fmla="*/ 14866 w 809626"/>
              <a:gd name="connsiteY68" fmla="*/ 2247261 h 2513400"/>
              <a:gd name="connsiteX69" fmla="*/ 0 w 809626"/>
              <a:gd name="connsiteY69" fmla="*/ 2247261 h 2513400"/>
              <a:gd name="connsiteX70" fmla="*/ 0 w 809626"/>
              <a:gd name="connsiteY70" fmla="*/ 2217292 h 2513400"/>
              <a:gd name="connsiteX71" fmla="*/ 14866 w 809626"/>
              <a:gd name="connsiteY71" fmla="*/ 2217292 h 2513400"/>
              <a:gd name="connsiteX72" fmla="*/ 14866 w 809626"/>
              <a:gd name="connsiteY72" fmla="*/ 2247261 h 2513400"/>
              <a:gd name="connsiteX73" fmla="*/ 14866 w 809626"/>
              <a:gd name="connsiteY73" fmla="*/ 2172339 h 2513400"/>
              <a:gd name="connsiteX74" fmla="*/ 0 w 809626"/>
              <a:gd name="connsiteY74" fmla="*/ 2172339 h 2513400"/>
              <a:gd name="connsiteX75" fmla="*/ 0 w 809626"/>
              <a:gd name="connsiteY75" fmla="*/ 2142370 h 2513400"/>
              <a:gd name="connsiteX76" fmla="*/ 14866 w 809626"/>
              <a:gd name="connsiteY76" fmla="*/ 2142370 h 2513400"/>
              <a:gd name="connsiteX77" fmla="*/ 14866 w 809626"/>
              <a:gd name="connsiteY77" fmla="*/ 2172339 h 2513400"/>
              <a:gd name="connsiteX78" fmla="*/ 14866 w 809626"/>
              <a:gd name="connsiteY78" fmla="*/ 2097378 h 2513400"/>
              <a:gd name="connsiteX79" fmla="*/ 0 w 809626"/>
              <a:gd name="connsiteY79" fmla="*/ 2097378 h 2513400"/>
              <a:gd name="connsiteX80" fmla="*/ 0 w 809626"/>
              <a:gd name="connsiteY80" fmla="*/ 2067409 h 2513400"/>
              <a:gd name="connsiteX81" fmla="*/ 14866 w 809626"/>
              <a:gd name="connsiteY81" fmla="*/ 2067409 h 2513400"/>
              <a:gd name="connsiteX82" fmla="*/ 14866 w 809626"/>
              <a:gd name="connsiteY82" fmla="*/ 2097378 h 2513400"/>
              <a:gd name="connsiteX83" fmla="*/ 14866 w 809626"/>
              <a:gd name="connsiteY83" fmla="*/ 2022456 h 2513400"/>
              <a:gd name="connsiteX84" fmla="*/ 0 w 809626"/>
              <a:gd name="connsiteY84" fmla="*/ 2022456 h 2513400"/>
              <a:gd name="connsiteX85" fmla="*/ 0 w 809626"/>
              <a:gd name="connsiteY85" fmla="*/ 1992488 h 2513400"/>
              <a:gd name="connsiteX86" fmla="*/ 14866 w 809626"/>
              <a:gd name="connsiteY86" fmla="*/ 1992488 h 2513400"/>
              <a:gd name="connsiteX87" fmla="*/ 14866 w 809626"/>
              <a:gd name="connsiteY87" fmla="*/ 2022456 h 2513400"/>
              <a:gd name="connsiteX88" fmla="*/ 14866 w 809626"/>
              <a:gd name="connsiteY88" fmla="*/ 1947495 h 2513400"/>
              <a:gd name="connsiteX89" fmla="*/ 0 w 809626"/>
              <a:gd name="connsiteY89" fmla="*/ 1947495 h 2513400"/>
              <a:gd name="connsiteX90" fmla="*/ 0 w 809626"/>
              <a:gd name="connsiteY90" fmla="*/ 1917526 h 2513400"/>
              <a:gd name="connsiteX91" fmla="*/ 14866 w 809626"/>
              <a:gd name="connsiteY91" fmla="*/ 1917526 h 2513400"/>
              <a:gd name="connsiteX92" fmla="*/ 14866 w 809626"/>
              <a:gd name="connsiteY92" fmla="*/ 1947495 h 2513400"/>
              <a:gd name="connsiteX93" fmla="*/ 14866 w 809626"/>
              <a:gd name="connsiteY93" fmla="*/ 1872573 h 2513400"/>
              <a:gd name="connsiteX94" fmla="*/ 0 w 809626"/>
              <a:gd name="connsiteY94" fmla="*/ 1872573 h 2513400"/>
              <a:gd name="connsiteX95" fmla="*/ 0 w 809626"/>
              <a:gd name="connsiteY95" fmla="*/ 1842604 h 2513400"/>
              <a:gd name="connsiteX96" fmla="*/ 14866 w 809626"/>
              <a:gd name="connsiteY96" fmla="*/ 1842604 h 2513400"/>
              <a:gd name="connsiteX97" fmla="*/ 14866 w 809626"/>
              <a:gd name="connsiteY97" fmla="*/ 1872573 h 2513400"/>
              <a:gd name="connsiteX98" fmla="*/ 14866 w 809626"/>
              <a:gd name="connsiteY98" fmla="*/ 1797612 h 2513400"/>
              <a:gd name="connsiteX99" fmla="*/ 0 w 809626"/>
              <a:gd name="connsiteY99" fmla="*/ 1797612 h 2513400"/>
              <a:gd name="connsiteX100" fmla="*/ 0 w 809626"/>
              <a:gd name="connsiteY100" fmla="*/ 1767643 h 2513400"/>
              <a:gd name="connsiteX101" fmla="*/ 14866 w 809626"/>
              <a:gd name="connsiteY101" fmla="*/ 1767643 h 2513400"/>
              <a:gd name="connsiteX102" fmla="*/ 14866 w 809626"/>
              <a:gd name="connsiteY102" fmla="*/ 1797612 h 2513400"/>
              <a:gd name="connsiteX103" fmla="*/ 14866 w 809626"/>
              <a:gd name="connsiteY103" fmla="*/ 1722651 h 2513400"/>
              <a:gd name="connsiteX104" fmla="*/ 0 w 809626"/>
              <a:gd name="connsiteY104" fmla="*/ 1722651 h 2513400"/>
              <a:gd name="connsiteX105" fmla="*/ 0 w 809626"/>
              <a:gd name="connsiteY105" fmla="*/ 1692682 h 2513400"/>
              <a:gd name="connsiteX106" fmla="*/ 14866 w 809626"/>
              <a:gd name="connsiteY106" fmla="*/ 1692682 h 2513400"/>
              <a:gd name="connsiteX107" fmla="*/ 14866 w 809626"/>
              <a:gd name="connsiteY107" fmla="*/ 1722651 h 2513400"/>
              <a:gd name="connsiteX108" fmla="*/ 14866 w 809626"/>
              <a:gd name="connsiteY108" fmla="*/ 1647729 h 2513400"/>
              <a:gd name="connsiteX109" fmla="*/ 0 w 809626"/>
              <a:gd name="connsiteY109" fmla="*/ 1647729 h 2513400"/>
              <a:gd name="connsiteX110" fmla="*/ 0 w 809626"/>
              <a:gd name="connsiteY110" fmla="*/ 1617760 h 2513400"/>
              <a:gd name="connsiteX111" fmla="*/ 14866 w 809626"/>
              <a:gd name="connsiteY111" fmla="*/ 1617760 h 2513400"/>
              <a:gd name="connsiteX112" fmla="*/ 14866 w 809626"/>
              <a:gd name="connsiteY112" fmla="*/ 1647729 h 2513400"/>
              <a:gd name="connsiteX113" fmla="*/ 14866 w 809626"/>
              <a:gd name="connsiteY113" fmla="*/ 1572768 h 2513400"/>
              <a:gd name="connsiteX114" fmla="*/ 0 w 809626"/>
              <a:gd name="connsiteY114" fmla="*/ 1572768 h 2513400"/>
              <a:gd name="connsiteX115" fmla="*/ 0 w 809626"/>
              <a:gd name="connsiteY115" fmla="*/ 1542799 h 2513400"/>
              <a:gd name="connsiteX116" fmla="*/ 14866 w 809626"/>
              <a:gd name="connsiteY116" fmla="*/ 1542799 h 2513400"/>
              <a:gd name="connsiteX117" fmla="*/ 14866 w 809626"/>
              <a:gd name="connsiteY117" fmla="*/ 1572768 h 2513400"/>
              <a:gd name="connsiteX118" fmla="*/ 14866 w 809626"/>
              <a:gd name="connsiteY118" fmla="*/ 1497846 h 2513400"/>
              <a:gd name="connsiteX119" fmla="*/ 0 w 809626"/>
              <a:gd name="connsiteY119" fmla="*/ 1497846 h 2513400"/>
              <a:gd name="connsiteX120" fmla="*/ 0 w 809626"/>
              <a:gd name="connsiteY120" fmla="*/ 1467838 h 2513400"/>
              <a:gd name="connsiteX121" fmla="*/ 14866 w 809626"/>
              <a:gd name="connsiteY121" fmla="*/ 1467838 h 2513400"/>
              <a:gd name="connsiteX122" fmla="*/ 14866 w 809626"/>
              <a:gd name="connsiteY122" fmla="*/ 1497846 h 2513400"/>
              <a:gd name="connsiteX123" fmla="*/ 14866 w 809626"/>
              <a:gd name="connsiteY123" fmla="*/ 1422885 h 2513400"/>
              <a:gd name="connsiteX124" fmla="*/ 0 w 809626"/>
              <a:gd name="connsiteY124" fmla="*/ 1422885 h 2513400"/>
              <a:gd name="connsiteX125" fmla="*/ 0 w 809626"/>
              <a:gd name="connsiteY125" fmla="*/ 1392916 h 2513400"/>
              <a:gd name="connsiteX126" fmla="*/ 14866 w 809626"/>
              <a:gd name="connsiteY126" fmla="*/ 1392916 h 2513400"/>
              <a:gd name="connsiteX127" fmla="*/ 14866 w 809626"/>
              <a:gd name="connsiteY127" fmla="*/ 1422885 h 2513400"/>
              <a:gd name="connsiteX128" fmla="*/ 14866 w 809626"/>
              <a:gd name="connsiteY128" fmla="*/ 1123119 h 2513400"/>
              <a:gd name="connsiteX129" fmla="*/ 0 w 809626"/>
              <a:gd name="connsiteY129" fmla="*/ 1123119 h 2513400"/>
              <a:gd name="connsiteX130" fmla="*/ 0 w 809626"/>
              <a:gd name="connsiteY130" fmla="*/ 1093150 h 2513400"/>
              <a:gd name="connsiteX131" fmla="*/ 14866 w 809626"/>
              <a:gd name="connsiteY131" fmla="*/ 1093150 h 2513400"/>
              <a:gd name="connsiteX132" fmla="*/ 14866 w 809626"/>
              <a:gd name="connsiteY132" fmla="*/ 1123119 h 2513400"/>
              <a:gd name="connsiteX133" fmla="*/ 14866 w 809626"/>
              <a:gd name="connsiteY133" fmla="*/ 1048197 h 2513400"/>
              <a:gd name="connsiteX134" fmla="*/ 0 w 809626"/>
              <a:gd name="connsiteY134" fmla="*/ 1048197 h 2513400"/>
              <a:gd name="connsiteX135" fmla="*/ 0 w 809626"/>
              <a:gd name="connsiteY135" fmla="*/ 1018229 h 2513400"/>
              <a:gd name="connsiteX136" fmla="*/ 14866 w 809626"/>
              <a:gd name="connsiteY136" fmla="*/ 1018229 h 2513400"/>
              <a:gd name="connsiteX137" fmla="*/ 14866 w 809626"/>
              <a:gd name="connsiteY137" fmla="*/ 1048197 h 2513400"/>
              <a:gd name="connsiteX138" fmla="*/ 14866 w 809626"/>
              <a:gd name="connsiteY138" fmla="*/ 973236 h 2513400"/>
              <a:gd name="connsiteX139" fmla="*/ 0 w 809626"/>
              <a:gd name="connsiteY139" fmla="*/ 973236 h 2513400"/>
              <a:gd name="connsiteX140" fmla="*/ 0 w 809626"/>
              <a:gd name="connsiteY140" fmla="*/ 943268 h 2513400"/>
              <a:gd name="connsiteX141" fmla="*/ 14866 w 809626"/>
              <a:gd name="connsiteY141" fmla="*/ 943268 h 2513400"/>
              <a:gd name="connsiteX142" fmla="*/ 14866 w 809626"/>
              <a:gd name="connsiteY142" fmla="*/ 973236 h 2513400"/>
              <a:gd name="connsiteX143" fmla="*/ 14866 w 809626"/>
              <a:gd name="connsiteY143" fmla="*/ 898314 h 2513400"/>
              <a:gd name="connsiteX144" fmla="*/ 0 w 809626"/>
              <a:gd name="connsiteY144" fmla="*/ 898314 h 2513400"/>
              <a:gd name="connsiteX145" fmla="*/ 0 w 809626"/>
              <a:gd name="connsiteY145" fmla="*/ 868346 h 2513400"/>
              <a:gd name="connsiteX146" fmla="*/ 14866 w 809626"/>
              <a:gd name="connsiteY146" fmla="*/ 868346 h 2513400"/>
              <a:gd name="connsiteX147" fmla="*/ 14866 w 809626"/>
              <a:gd name="connsiteY147" fmla="*/ 898314 h 2513400"/>
              <a:gd name="connsiteX148" fmla="*/ 14866 w 809626"/>
              <a:gd name="connsiteY148" fmla="*/ 823353 h 2513400"/>
              <a:gd name="connsiteX149" fmla="*/ 0 w 809626"/>
              <a:gd name="connsiteY149" fmla="*/ 823353 h 2513400"/>
              <a:gd name="connsiteX150" fmla="*/ 0 w 809626"/>
              <a:gd name="connsiteY150" fmla="*/ 793385 h 2513400"/>
              <a:gd name="connsiteX151" fmla="*/ 14866 w 809626"/>
              <a:gd name="connsiteY151" fmla="*/ 793385 h 2513400"/>
              <a:gd name="connsiteX152" fmla="*/ 14866 w 809626"/>
              <a:gd name="connsiteY152" fmla="*/ 823353 h 2513400"/>
              <a:gd name="connsiteX153" fmla="*/ 14866 w 809626"/>
              <a:gd name="connsiteY153" fmla="*/ 748432 h 2513400"/>
              <a:gd name="connsiteX154" fmla="*/ 0 w 809626"/>
              <a:gd name="connsiteY154" fmla="*/ 748432 h 2513400"/>
              <a:gd name="connsiteX155" fmla="*/ 0 w 809626"/>
              <a:gd name="connsiteY155" fmla="*/ 718463 h 2513400"/>
              <a:gd name="connsiteX156" fmla="*/ 14866 w 809626"/>
              <a:gd name="connsiteY156" fmla="*/ 718463 h 2513400"/>
              <a:gd name="connsiteX157" fmla="*/ 14866 w 809626"/>
              <a:gd name="connsiteY157" fmla="*/ 748432 h 2513400"/>
              <a:gd name="connsiteX158" fmla="*/ 14866 w 809626"/>
              <a:gd name="connsiteY158" fmla="*/ 673470 h 2513400"/>
              <a:gd name="connsiteX159" fmla="*/ 0 w 809626"/>
              <a:gd name="connsiteY159" fmla="*/ 673470 h 2513400"/>
              <a:gd name="connsiteX160" fmla="*/ 0 w 809626"/>
              <a:gd name="connsiteY160" fmla="*/ 643502 h 2513400"/>
              <a:gd name="connsiteX161" fmla="*/ 14866 w 809626"/>
              <a:gd name="connsiteY161" fmla="*/ 643502 h 2513400"/>
              <a:gd name="connsiteX162" fmla="*/ 14866 w 809626"/>
              <a:gd name="connsiteY162" fmla="*/ 673470 h 2513400"/>
              <a:gd name="connsiteX163" fmla="*/ 14866 w 809626"/>
              <a:gd name="connsiteY163" fmla="*/ 598548 h 2513400"/>
              <a:gd name="connsiteX164" fmla="*/ 0 w 809626"/>
              <a:gd name="connsiteY164" fmla="*/ 598548 h 2513400"/>
              <a:gd name="connsiteX165" fmla="*/ 0 w 809626"/>
              <a:gd name="connsiteY165" fmla="*/ 568580 h 2513400"/>
              <a:gd name="connsiteX166" fmla="*/ 14866 w 809626"/>
              <a:gd name="connsiteY166" fmla="*/ 568580 h 2513400"/>
              <a:gd name="connsiteX167" fmla="*/ 14866 w 809626"/>
              <a:gd name="connsiteY167" fmla="*/ 598548 h 2513400"/>
              <a:gd name="connsiteX168" fmla="*/ 14866 w 809626"/>
              <a:gd name="connsiteY168" fmla="*/ 523587 h 2513400"/>
              <a:gd name="connsiteX169" fmla="*/ 0 w 809626"/>
              <a:gd name="connsiteY169" fmla="*/ 523587 h 2513400"/>
              <a:gd name="connsiteX170" fmla="*/ 0 w 809626"/>
              <a:gd name="connsiteY170" fmla="*/ 493619 h 2513400"/>
              <a:gd name="connsiteX171" fmla="*/ 14866 w 809626"/>
              <a:gd name="connsiteY171" fmla="*/ 493619 h 2513400"/>
              <a:gd name="connsiteX172" fmla="*/ 14866 w 809626"/>
              <a:gd name="connsiteY172" fmla="*/ 523587 h 2513400"/>
              <a:gd name="connsiteX173" fmla="*/ 14866 w 809626"/>
              <a:gd name="connsiteY173" fmla="*/ 448666 h 2513400"/>
              <a:gd name="connsiteX174" fmla="*/ 0 w 809626"/>
              <a:gd name="connsiteY174" fmla="*/ 448666 h 2513400"/>
              <a:gd name="connsiteX175" fmla="*/ 0 w 809626"/>
              <a:gd name="connsiteY175" fmla="*/ 418697 h 2513400"/>
              <a:gd name="connsiteX176" fmla="*/ 14866 w 809626"/>
              <a:gd name="connsiteY176" fmla="*/ 418697 h 2513400"/>
              <a:gd name="connsiteX177" fmla="*/ 14866 w 809626"/>
              <a:gd name="connsiteY177" fmla="*/ 448666 h 2513400"/>
              <a:gd name="connsiteX178" fmla="*/ 14866 w 809626"/>
              <a:gd name="connsiteY178" fmla="*/ 373704 h 2513400"/>
              <a:gd name="connsiteX179" fmla="*/ 0 w 809626"/>
              <a:gd name="connsiteY179" fmla="*/ 373704 h 2513400"/>
              <a:gd name="connsiteX180" fmla="*/ 0 w 809626"/>
              <a:gd name="connsiteY180" fmla="*/ 343736 h 2513400"/>
              <a:gd name="connsiteX181" fmla="*/ 14866 w 809626"/>
              <a:gd name="connsiteY181" fmla="*/ 343736 h 2513400"/>
              <a:gd name="connsiteX182" fmla="*/ 14866 w 809626"/>
              <a:gd name="connsiteY182" fmla="*/ 373704 h 2513400"/>
              <a:gd name="connsiteX183" fmla="*/ 14866 w 809626"/>
              <a:gd name="connsiteY183" fmla="*/ 298783 h 2513400"/>
              <a:gd name="connsiteX184" fmla="*/ 0 w 809626"/>
              <a:gd name="connsiteY184" fmla="*/ 298783 h 2513400"/>
              <a:gd name="connsiteX185" fmla="*/ 0 w 809626"/>
              <a:gd name="connsiteY185" fmla="*/ 268814 h 2513400"/>
              <a:gd name="connsiteX186" fmla="*/ 14866 w 809626"/>
              <a:gd name="connsiteY186" fmla="*/ 268814 h 2513400"/>
              <a:gd name="connsiteX187" fmla="*/ 14866 w 809626"/>
              <a:gd name="connsiteY187" fmla="*/ 298783 h 2513400"/>
              <a:gd name="connsiteX188" fmla="*/ 14866 w 809626"/>
              <a:gd name="connsiteY188" fmla="*/ 223822 h 2513400"/>
              <a:gd name="connsiteX189" fmla="*/ 0 w 809626"/>
              <a:gd name="connsiteY189" fmla="*/ 223822 h 2513400"/>
              <a:gd name="connsiteX190" fmla="*/ 0 w 809626"/>
              <a:gd name="connsiteY190" fmla="*/ 216585 h 2513400"/>
              <a:gd name="connsiteX191" fmla="*/ 1297 w 809626"/>
              <a:gd name="connsiteY191" fmla="*/ 193106 h 2513400"/>
              <a:gd name="connsiteX192" fmla="*/ 16085 w 809626"/>
              <a:gd name="connsiteY192" fmla="*/ 194757 h 2513400"/>
              <a:gd name="connsiteX193" fmla="*/ 14866 w 809626"/>
              <a:gd name="connsiteY193" fmla="*/ 216624 h 2513400"/>
              <a:gd name="connsiteX194" fmla="*/ 14866 w 809626"/>
              <a:gd name="connsiteY194" fmla="*/ 223822 h 2513400"/>
              <a:gd name="connsiteX195" fmla="*/ 25406 w 809626"/>
              <a:gd name="connsiteY195" fmla="*/ 152439 h 2513400"/>
              <a:gd name="connsiteX196" fmla="*/ 11326 w 809626"/>
              <a:gd name="connsiteY196" fmla="*/ 147720 h 2513400"/>
              <a:gd name="connsiteX197" fmla="*/ 23243 w 809626"/>
              <a:gd name="connsiteY197" fmla="*/ 119088 h 2513400"/>
              <a:gd name="connsiteX198" fmla="*/ 36536 w 809626"/>
              <a:gd name="connsiteY198" fmla="*/ 125735 h 2513400"/>
              <a:gd name="connsiteX199" fmla="*/ 25406 w 809626"/>
              <a:gd name="connsiteY199" fmla="*/ 152439 h 2513400"/>
              <a:gd name="connsiteX200" fmla="*/ 59859 w 809626"/>
              <a:gd name="connsiteY200" fmla="*/ 89238 h 2513400"/>
              <a:gd name="connsiteX201" fmla="*/ 48256 w 809626"/>
              <a:gd name="connsiteY201" fmla="*/ 79995 h 2513400"/>
              <a:gd name="connsiteX202" fmla="*/ 69219 w 809626"/>
              <a:gd name="connsiteY202" fmla="*/ 57145 h 2513400"/>
              <a:gd name="connsiteX203" fmla="*/ 79444 w 809626"/>
              <a:gd name="connsiteY203" fmla="*/ 67921 h 2513400"/>
              <a:gd name="connsiteX204" fmla="*/ 59859 w 809626"/>
              <a:gd name="connsiteY204" fmla="*/ 89238 h 2513400"/>
              <a:gd name="connsiteX205" fmla="*/ 113818 w 809626"/>
              <a:gd name="connsiteY205" fmla="*/ 41728 h 2513400"/>
              <a:gd name="connsiteX206" fmla="*/ 106188 w 809626"/>
              <a:gd name="connsiteY206" fmla="*/ 28985 h 2513400"/>
              <a:gd name="connsiteX207" fmla="*/ 133915 w 809626"/>
              <a:gd name="connsiteY207" fmla="*/ 15024 h 2513400"/>
              <a:gd name="connsiteX208" fmla="*/ 139579 w 809626"/>
              <a:gd name="connsiteY208" fmla="*/ 28750 h 2513400"/>
              <a:gd name="connsiteX209" fmla="*/ 113818 w 809626"/>
              <a:gd name="connsiteY209" fmla="*/ 41728 h 2513400"/>
              <a:gd name="connsiteX210" fmla="*/ 809195 w 809626"/>
              <a:gd name="connsiteY210" fmla="*/ 21198 h 2513400"/>
              <a:gd name="connsiteX211" fmla="*/ 779226 w 809626"/>
              <a:gd name="connsiteY211" fmla="*/ 20884 h 2513400"/>
              <a:gd name="connsiteX212" fmla="*/ 779383 w 809626"/>
              <a:gd name="connsiteY212" fmla="*/ 6017 h 2513400"/>
              <a:gd name="connsiteX213" fmla="*/ 809351 w 809626"/>
              <a:gd name="connsiteY213" fmla="*/ 6332 h 2513400"/>
              <a:gd name="connsiteX214" fmla="*/ 809195 w 809626"/>
              <a:gd name="connsiteY214" fmla="*/ 21198 h 2513400"/>
              <a:gd name="connsiteX215" fmla="*/ 734234 w 809626"/>
              <a:gd name="connsiteY215" fmla="*/ 20412 h 2513400"/>
              <a:gd name="connsiteX216" fmla="*/ 704264 w 809626"/>
              <a:gd name="connsiteY216" fmla="*/ 20097 h 2513400"/>
              <a:gd name="connsiteX217" fmla="*/ 704422 w 809626"/>
              <a:gd name="connsiteY217" fmla="*/ 5231 h 2513400"/>
              <a:gd name="connsiteX218" fmla="*/ 734391 w 809626"/>
              <a:gd name="connsiteY218" fmla="*/ 5545 h 2513400"/>
              <a:gd name="connsiteX219" fmla="*/ 734234 w 809626"/>
              <a:gd name="connsiteY219" fmla="*/ 20412 h 2513400"/>
              <a:gd name="connsiteX220" fmla="*/ 659312 w 809626"/>
              <a:gd name="connsiteY220" fmla="*/ 19625 h 2513400"/>
              <a:gd name="connsiteX221" fmla="*/ 629342 w 809626"/>
              <a:gd name="connsiteY221" fmla="*/ 19311 h 2513400"/>
              <a:gd name="connsiteX222" fmla="*/ 629500 w 809626"/>
              <a:gd name="connsiteY222" fmla="*/ 4444 h 2513400"/>
              <a:gd name="connsiteX223" fmla="*/ 659469 w 809626"/>
              <a:gd name="connsiteY223" fmla="*/ 4759 h 2513400"/>
              <a:gd name="connsiteX224" fmla="*/ 659312 w 809626"/>
              <a:gd name="connsiteY224" fmla="*/ 19625 h 2513400"/>
              <a:gd name="connsiteX225" fmla="*/ 584350 w 809626"/>
              <a:gd name="connsiteY225" fmla="*/ 18839 h 2513400"/>
              <a:gd name="connsiteX226" fmla="*/ 554382 w 809626"/>
              <a:gd name="connsiteY226" fmla="*/ 18524 h 2513400"/>
              <a:gd name="connsiteX227" fmla="*/ 554539 w 809626"/>
              <a:gd name="connsiteY227" fmla="*/ 3658 h 2513400"/>
              <a:gd name="connsiteX228" fmla="*/ 584508 w 809626"/>
              <a:gd name="connsiteY228" fmla="*/ 3972 h 2513400"/>
              <a:gd name="connsiteX229" fmla="*/ 584350 w 809626"/>
              <a:gd name="connsiteY229" fmla="*/ 18839 h 2513400"/>
              <a:gd name="connsiteX230" fmla="*/ 509428 w 809626"/>
              <a:gd name="connsiteY230" fmla="*/ 18013 h 2513400"/>
              <a:gd name="connsiteX231" fmla="*/ 479460 w 809626"/>
              <a:gd name="connsiteY231" fmla="*/ 17698 h 2513400"/>
              <a:gd name="connsiteX232" fmla="*/ 479617 w 809626"/>
              <a:gd name="connsiteY232" fmla="*/ 2832 h 2513400"/>
              <a:gd name="connsiteX233" fmla="*/ 509586 w 809626"/>
              <a:gd name="connsiteY233" fmla="*/ 3146 h 2513400"/>
              <a:gd name="connsiteX234" fmla="*/ 509428 w 809626"/>
              <a:gd name="connsiteY234" fmla="*/ 18013 h 2513400"/>
              <a:gd name="connsiteX235" fmla="*/ 434468 w 809626"/>
              <a:gd name="connsiteY235" fmla="*/ 17226 h 2513400"/>
              <a:gd name="connsiteX236" fmla="*/ 404499 w 809626"/>
              <a:gd name="connsiteY236" fmla="*/ 16911 h 2513400"/>
              <a:gd name="connsiteX237" fmla="*/ 404656 w 809626"/>
              <a:gd name="connsiteY237" fmla="*/ 2045 h 2513400"/>
              <a:gd name="connsiteX238" fmla="*/ 434625 w 809626"/>
              <a:gd name="connsiteY238" fmla="*/ 2360 h 2513400"/>
              <a:gd name="connsiteX239" fmla="*/ 434468 w 809626"/>
              <a:gd name="connsiteY239" fmla="*/ 17226 h 2513400"/>
              <a:gd name="connsiteX240" fmla="*/ 181070 w 809626"/>
              <a:gd name="connsiteY240" fmla="*/ 17108 h 2513400"/>
              <a:gd name="connsiteX241" fmla="*/ 178750 w 809626"/>
              <a:gd name="connsiteY241" fmla="*/ 2438 h 2513400"/>
              <a:gd name="connsiteX242" fmla="*/ 209623 w 809626"/>
              <a:gd name="connsiteY242" fmla="*/ 0 h 2513400"/>
              <a:gd name="connsiteX243" fmla="*/ 209780 w 809626"/>
              <a:gd name="connsiteY243" fmla="*/ 14866 h 2513400"/>
              <a:gd name="connsiteX244" fmla="*/ 181070 w 809626"/>
              <a:gd name="connsiteY244" fmla="*/ 17108 h 2513400"/>
              <a:gd name="connsiteX245" fmla="*/ 359546 w 809626"/>
              <a:gd name="connsiteY245" fmla="*/ 16440 h 2513400"/>
              <a:gd name="connsiteX246" fmla="*/ 329577 w 809626"/>
              <a:gd name="connsiteY246" fmla="*/ 16125 h 2513400"/>
              <a:gd name="connsiteX247" fmla="*/ 329734 w 809626"/>
              <a:gd name="connsiteY247" fmla="*/ 1259 h 2513400"/>
              <a:gd name="connsiteX248" fmla="*/ 359703 w 809626"/>
              <a:gd name="connsiteY248" fmla="*/ 1573 h 2513400"/>
              <a:gd name="connsiteX249" fmla="*/ 359546 w 809626"/>
              <a:gd name="connsiteY249" fmla="*/ 16440 h 2513400"/>
              <a:gd name="connsiteX250" fmla="*/ 284624 w 809626"/>
              <a:gd name="connsiteY250" fmla="*/ 15653 h 2513400"/>
              <a:gd name="connsiteX251" fmla="*/ 254655 w 809626"/>
              <a:gd name="connsiteY251" fmla="*/ 15338 h 2513400"/>
              <a:gd name="connsiteX252" fmla="*/ 254812 w 809626"/>
              <a:gd name="connsiteY252" fmla="*/ 472 h 2513400"/>
              <a:gd name="connsiteX253" fmla="*/ 284781 w 809626"/>
              <a:gd name="connsiteY253" fmla="*/ 787 h 2513400"/>
              <a:gd name="connsiteX254" fmla="*/ 284624 w 809626"/>
              <a:gd name="connsiteY254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09626" h="2513400">
                <a:moveTo>
                  <a:pt x="809627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7" y="2498534"/>
                </a:lnTo>
                <a:lnTo>
                  <a:pt x="809627" y="2513401"/>
                </a:lnTo>
                <a:close/>
                <a:moveTo>
                  <a:pt x="734666" y="2513401"/>
                </a:moveTo>
                <a:lnTo>
                  <a:pt x="704697" y="2513401"/>
                </a:lnTo>
                <a:lnTo>
                  <a:pt x="704697" y="2498534"/>
                </a:lnTo>
                <a:lnTo>
                  <a:pt x="734666" y="2498534"/>
                </a:lnTo>
                <a:lnTo>
                  <a:pt x="734666" y="2513401"/>
                </a:lnTo>
                <a:close/>
                <a:moveTo>
                  <a:pt x="659745" y="2513401"/>
                </a:moveTo>
                <a:lnTo>
                  <a:pt x="629775" y="2513401"/>
                </a:lnTo>
                <a:lnTo>
                  <a:pt x="629775" y="2498534"/>
                </a:lnTo>
                <a:lnTo>
                  <a:pt x="659745" y="2498534"/>
                </a:lnTo>
                <a:lnTo>
                  <a:pt x="659745" y="2513401"/>
                </a:lnTo>
                <a:close/>
                <a:moveTo>
                  <a:pt x="584783" y="2513401"/>
                </a:moveTo>
                <a:lnTo>
                  <a:pt x="554814" y="2513401"/>
                </a:lnTo>
                <a:lnTo>
                  <a:pt x="554814" y="2498534"/>
                </a:lnTo>
                <a:lnTo>
                  <a:pt x="584783" y="2498534"/>
                </a:lnTo>
                <a:lnTo>
                  <a:pt x="584783" y="2513401"/>
                </a:lnTo>
                <a:close/>
                <a:moveTo>
                  <a:pt x="509861" y="2513401"/>
                </a:moveTo>
                <a:lnTo>
                  <a:pt x="479892" y="2513401"/>
                </a:lnTo>
                <a:lnTo>
                  <a:pt x="479892" y="2498534"/>
                </a:lnTo>
                <a:lnTo>
                  <a:pt x="509861" y="2498534"/>
                </a:lnTo>
                <a:lnTo>
                  <a:pt x="509861" y="2513401"/>
                </a:lnTo>
                <a:close/>
                <a:moveTo>
                  <a:pt x="434900" y="2513401"/>
                </a:moveTo>
                <a:lnTo>
                  <a:pt x="404932" y="2513401"/>
                </a:lnTo>
                <a:lnTo>
                  <a:pt x="404932" y="2498534"/>
                </a:lnTo>
                <a:lnTo>
                  <a:pt x="434900" y="2498534"/>
                </a:lnTo>
                <a:lnTo>
                  <a:pt x="434900" y="2513401"/>
                </a:lnTo>
                <a:close/>
                <a:moveTo>
                  <a:pt x="359978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8" y="2498534"/>
                </a:lnTo>
                <a:lnTo>
                  <a:pt x="359978" y="2513401"/>
                </a:lnTo>
                <a:close/>
                <a:moveTo>
                  <a:pt x="285017" y="2513401"/>
                </a:moveTo>
                <a:lnTo>
                  <a:pt x="255048" y="2513401"/>
                </a:lnTo>
                <a:lnTo>
                  <a:pt x="255048" y="2498534"/>
                </a:lnTo>
                <a:lnTo>
                  <a:pt x="285017" y="2498534"/>
                </a:lnTo>
                <a:lnTo>
                  <a:pt x="285017" y="2513401"/>
                </a:lnTo>
                <a:close/>
                <a:moveTo>
                  <a:pt x="210095" y="2513401"/>
                </a:moveTo>
                <a:lnTo>
                  <a:pt x="209623" y="2513401"/>
                </a:lnTo>
                <a:cubicBezTo>
                  <a:pt x="199398" y="2513401"/>
                  <a:pt x="189172" y="2512653"/>
                  <a:pt x="179182" y="2511198"/>
                </a:cubicBezTo>
                <a:lnTo>
                  <a:pt x="181346" y="2496489"/>
                </a:lnTo>
                <a:cubicBezTo>
                  <a:pt x="190628" y="2497865"/>
                  <a:pt x="200145" y="2498534"/>
                  <a:pt x="209662" y="2498534"/>
                </a:cubicBezTo>
                <a:lnTo>
                  <a:pt x="210095" y="2513401"/>
                </a:lnTo>
                <a:close/>
                <a:moveTo>
                  <a:pt x="134151" y="2499399"/>
                </a:moveTo>
                <a:cubicBezTo>
                  <a:pt x="124476" y="2495663"/>
                  <a:pt x="115077" y="2491180"/>
                  <a:pt x="106110" y="2486067"/>
                </a:cubicBezTo>
                <a:lnTo>
                  <a:pt x="113464" y="2473167"/>
                </a:lnTo>
                <a:cubicBezTo>
                  <a:pt x="121802" y="2477926"/>
                  <a:pt x="130572" y="2482055"/>
                  <a:pt x="139539" y="2485516"/>
                </a:cubicBezTo>
                <a:lnTo>
                  <a:pt x="134151" y="2499399"/>
                </a:lnTo>
                <a:close/>
                <a:moveTo>
                  <a:pt x="68472" y="2458733"/>
                </a:moveTo>
                <a:cubicBezTo>
                  <a:pt x="60803" y="2451772"/>
                  <a:pt x="53644" y="2444181"/>
                  <a:pt x="47155" y="2436198"/>
                </a:cubicBezTo>
                <a:lnTo>
                  <a:pt x="58679" y="2426837"/>
                </a:lnTo>
                <a:cubicBezTo>
                  <a:pt x="64735" y="2434270"/>
                  <a:pt x="71382" y="2441310"/>
                  <a:pt x="78501" y="2447800"/>
                </a:cubicBezTo>
                <a:lnTo>
                  <a:pt x="68472" y="2458733"/>
                </a:lnTo>
                <a:close/>
                <a:moveTo>
                  <a:pt x="21906" y="2397144"/>
                </a:moveTo>
                <a:cubicBezTo>
                  <a:pt x="17304" y="2387862"/>
                  <a:pt x="13332" y="2378187"/>
                  <a:pt x="10186" y="2368394"/>
                </a:cubicBezTo>
                <a:lnTo>
                  <a:pt x="24305" y="2363793"/>
                </a:lnTo>
                <a:cubicBezTo>
                  <a:pt x="27255" y="2372917"/>
                  <a:pt x="30912" y="2381884"/>
                  <a:pt x="35199" y="2390497"/>
                </a:cubicBezTo>
                <a:lnTo>
                  <a:pt x="21906" y="2397144"/>
                </a:lnTo>
                <a:close/>
                <a:moveTo>
                  <a:pt x="865" y="2322851"/>
                </a:moveTo>
                <a:cubicBezTo>
                  <a:pt x="314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1" y="2315694"/>
                  <a:pt x="15653" y="2321514"/>
                </a:cubicBezTo>
                <a:lnTo>
                  <a:pt x="865" y="2322851"/>
                </a:lnTo>
                <a:close/>
                <a:moveTo>
                  <a:pt x="14866" y="2247261"/>
                </a:moveTo>
                <a:lnTo>
                  <a:pt x="0" y="2247261"/>
                </a:lnTo>
                <a:lnTo>
                  <a:pt x="0" y="2217292"/>
                </a:lnTo>
                <a:lnTo>
                  <a:pt x="14866" y="2217292"/>
                </a:lnTo>
                <a:lnTo>
                  <a:pt x="14866" y="2247261"/>
                </a:lnTo>
                <a:close/>
                <a:moveTo>
                  <a:pt x="14866" y="2172339"/>
                </a:moveTo>
                <a:lnTo>
                  <a:pt x="0" y="2172339"/>
                </a:lnTo>
                <a:lnTo>
                  <a:pt x="0" y="2142370"/>
                </a:lnTo>
                <a:lnTo>
                  <a:pt x="14866" y="2142370"/>
                </a:lnTo>
                <a:lnTo>
                  <a:pt x="14866" y="2172339"/>
                </a:lnTo>
                <a:close/>
                <a:moveTo>
                  <a:pt x="14866" y="2097378"/>
                </a:moveTo>
                <a:lnTo>
                  <a:pt x="0" y="2097378"/>
                </a:lnTo>
                <a:lnTo>
                  <a:pt x="0" y="2067409"/>
                </a:lnTo>
                <a:lnTo>
                  <a:pt x="14866" y="2067409"/>
                </a:lnTo>
                <a:lnTo>
                  <a:pt x="14866" y="2097378"/>
                </a:lnTo>
                <a:close/>
                <a:moveTo>
                  <a:pt x="14866" y="2022456"/>
                </a:moveTo>
                <a:lnTo>
                  <a:pt x="0" y="2022456"/>
                </a:lnTo>
                <a:lnTo>
                  <a:pt x="0" y="1992488"/>
                </a:lnTo>
                <a:lnTo>
                  <a:pt x="14866" y="1992488"/>
                </a:lnTo>
                <a:lnTo>
                  <a:pt x="14866" y="2022456"/>
                </a:lnTo>
                <a:close/>
                <a:moveTo>
                  <a:pt x="14866" y="1947495"/>
                </a:moveTo>
                <a:lnTo>
                  <a:pt x="0" y="1947495"/>
                </a:lnTo>
                <a:lnTo>
                  <a:pt x="0" y="1917526"/>
                </a:lnTo>
                <a:lnTo>
                  <a:pt x="14866" y="1917526"/>
                </a:lnTo>
                <a:lnTo>
                  <a:pt x="14866" y="1947495"/>
                </a:lnTo>
                <a:close/>
                <a:moveTo>
                  <a:pt x="14866" y="1872573"/>
                </a:moveTo>
                <a:lnTo>
                  <a:pt x="0" y="1872573"/>
                </a:lnTo>
                <a:lnTo>
                  <a:pt x="0" y="1842604"/>
                </a:lnTo>
                <a:lnTo>
                  <a:pt x="14866" y="1842604"/>
                </a:lnTo>
                <a:lnTo>
                  <a:pt x="14866" y="1872573"/>
                </a:lnTo>
                <a:close/>
                <a:moveTo>
                  <a:pt x="14866" y="1797612"/>
                </a:moveTo>
                <a:lnTo>
                  <a:pt x="0" y="1797612"/>
                </a:lnTo>
                <a:lnTo>
                  <a:pt x="0" y="1767643"/>
                </a:lnTo>
                <a:lnTo>
                  <a:pt x="14866" y="1767643"/>
                </a:lnTo>
                <a:lnTo>
                  <a:pt x="14866" y="1797612"/>
                </a:lnTo>
                <a:close/>
                <a:moveTo>
                  <a:pt x="14866" y="1722651"/>
                </a:moveTo>
                <a:lnTo>
                  <a:pt x="0" y="1722651"/>
                </a:lnTo>
                <a:lnTo>
                  <a:pt x="0" y="1692682"/>
                </a:lnTo>
                <a:lnTo>
                  <a:pt x="14866" y="1692682"/>
                </a:lnTo>
                <a:lnTo>
                  <a:pt x="14866" y="1722651"/>
                </a:lnTo>
                <a:close/>
                <a:moveTo>
                  <a:pt x="14866" y="1647729"/>
                </a:moveTo>
                <a:lnTo>
                  <a:pt x="0" y="1647729"/>
                </a:lnTo>
                <a:lnTo>
                  <a:pt x="0" y="1617760"/>
                </a:lnTo>
                <a:lnTo>
                  <a:pt x="14866" y="1617760"/>
                </a:lnTo>
                <a:lnTo>
                  <a:pt x="14866" y="1647729"/>
                </a:lnTo>
                <a:close/>
                <a:moveTo>
                  <a:pt x="14866" y="1572768"/>
                </a:moveTo>
                <a:lnTo>
                  <a:pt x="0" y="1572768"/>
                </a:lnTo>
                <a:lnTo>
                  <a:pt x="0" y="1542799"/>
                </a:lnTo>
                <a:lnTo>
                  <a:pt x="14866" y="1542799"/>
                </a:lnTo>
                <a:lnTo>
                  <a:pt x="14866" y="1572768"/>
                </a:lnTo>
                <a:close/>
                <a:moveTo>
                  <a:pt x="14866" y="1497846"/>
                </a:moveTo>
                <a:lnTo>
                  <a:pt x="0" y="1497846"/>
                </a:lnTo>
                <a:lnTo>
                  <a:pt x="0" y="1467838"/>
                </a:lnTo>
                <a:lnTo>
                  <a:pt x="14866" y="1467838"/>
                </a:lnTo>
                <a:lnTo>
                  <a:pt x="14866" y="1497846"/>
                </a:lnTo>
                <a:close/>
                <a:moveTo>
                  <a:pt x="14866" y="1422885"/>
                </a:moveTo>
                <a:lnTo>
                  <a:pt x="0" y="1422885"/>
                </a:lnTo>
                <a:lnTo>
                  <a:pt x="0" y="1392916"/>
                </a:lnTo>
                <a:lnTo>
                  <a:pt x="14866" y="1392916"/>
                </a:lnTo>
                <a:lnTo>
                  <a:pt x="14866" y="1422885"/>
                </a:lnTo>
                <a:close/>
                <a:moveTo>
                  <a:pt x="14866" y="1123119"/>
                </a:moveTo>
                <a:lnTo>
                  <a:pt x="0" y="1123119"/>
                </a:lnTo>
                <a:lnTo>
                  <a:pt x="0" y="1093150"/>
                </a:lnTo>
                <a:lnTo>
                  <a:pt x="14866" y="1093150"/>
                </a:lnTo>
                <a:lnTo>
                  <a:pt x="14866" y="1123119"/>
                </a:lnTo>
                <a:close/>
                <a:moveTo>
                  <a:pt x="14866" y="1048197"/>
                </a:moveTo>
                <a:lnTo>
                  <a:pt x="0" y="1048197"/>
                </a:lnTo>
                <a:lnTo>
                  <a:pt x="0" y="1018229"/>
                </a:lnTo>
                <a:lnTo>
                  <a:pt x="14866" y="1018229"/>
                </a:lnTo>
                <a:lnTo>
                  <a:pt x="14866" y="1048197"/>
                </a:lnTo>
                <a:close/>
                <a:moveTo>
                  <a:pt x="14866" y="973236"/>
                </a:moveTo>
                <a:lnTo>
                  <a:pt x="0" y="973236"/>
                </a:lnTo>
                <a:lnTo>
                  <a:pt x="0" y="943268"/>
                </a:lnTo>
                <a:lnTo>
                  <a:pt x="14866" y="943268"/>
                </a:lnTo>
                <a:lnTo>
                  <a:pt x="14866" y="973236"/>
                </a:lnTo>
                <a:close/>
                <a:moveTo>
                  <a:pt x="14866" y="898314"/>
                </a:moveTo>
                <a:lnTo>
                  <a:pt x="0" y="898314"/>
                </a:lnTo>
                <a:lnTo>
                  <a:pt x="0" y="868346"/>
                </a:lnTo>
                <a:lnTo>
                  <a:pt x="14866" y="868346"/>
                </a:lnTo>
                <a:lnTo>
                  <a:pt x="14866" y="898314"/>
                </a:lnTo>
                <a:close/>
                <a:moveTo>
                  <a:pt x="14866" y="823353"/>
                </a:moveTo>
                <a:lnTo>
                  <a:pt x="0" y="823353"/>
                </a:lnTo>
                <a:lnTo>
                  <a:pt x="0" y="793385"/>
                </a:lnTo>
                <a:lnTo>
                  <a:pt x="14866" y="793385"/>
                </a:lnTo>
                <a:lnTo>
                  <a:pt x="14866" y="823353"/>
                </a:lnTo>
                <a:close/>
                <a:moveTo>
                  <a:pt x="14866" y="748432"/>
                </a:moveTo>
                <a:lnTo>
                  <a:pt x="0" y="748432"/>
                </a:lnTo>
                <a:lnTo>
                  <a:pt x="0" y="718463"/>
                </a:lnTo>
                <a:lnTo>
                  <a:pt x="14866" y="718463"/>
                </a:lnTo>
                <a:lnTo>
                  <a:pt x="14866" y="748432"/>
                </a:lnTo>
                <a:close/>
                <a:moveTo>
                  <a:pt x="14866" y="673470"/>
                </a:moveTo>
                <a:lnTo>
                  <a:pt x="0" y="673470"/>
                </a:lnTo>
                <a:lnTo>
                  <a:pt x="0" y="643502"/>
                </a:lnTo>
                <a:lnTo>
                  <a:pt x="14866" y="643502"/>
                </a:lnTo>
                <a:lnTo>
                  <a:pt x="14866" y="673470"/>
                </a:lnTo>
                <a:close/>
                <a:moveTo>
                  <a:pt x="14866" y="598548"/>
                </a:moveTo>
                <a:lnTo>
                  <a:pt x="0" y="598548"/>
                </a:lnTo>
                <a:lnTo>
                  <a:pt x="0" y="568580"/>
                </a:lnTo>
                <a:lnTo>
                  <a:pt x="14866" y="568580"/>
                </a:lnTo>
                <a:lnTo>
                  <a:pt x="14866" y="598548"/>
                </a:lnTo>
                <a:close/>
                <a:moveTo>
                  <a:pt x="14866" y="523587"/>
                </a:moveTo>
                <a:lnTo>
                  <a:pt x="0" y="523587"/>
                </a:lnTo>
                <a:lnTo>
                  <a:pt x="0" y="493619"/>
                </a:lnTo>
                <a:lnTo>
                  <a:pt x="14866" y="493619"/>
                </a:lnTo>
                <a:lnTo>
                  <a:pt x="14866" y="523587"/>
                </a:lnTo>
                <a:close/>
                <a:moveTo>
                  <a:pt x="14866" y="448666"/>
                </a:moveTo>
                <a:lnTo>
                  <a:pt x="0" y="448666"/>
                </a:lnTo>
                <a:lnTo>
                  <a:pt x="0" y="418697"/>
                </a:lnTo>
                <a:lnTo>
                  <a:pt x="14866" y="418697"/>
                </a:lnTo>
                <a:lnTo>
                  <a:pt x="14866" y="448666"/>
                </a:lnTo>
                <a:close/>
                <a:moveTo>
                  <a:pt x="14866" y="373704"/>
                </a:moveTo>
                <a:lnTo>
                  <a:pt x="0" y="373704"/>
                </a:lnTo>
                <a:lnTo>
                  <a:pt x="0" y="343736"/>
                </a:lnTo>
                <a:lnTo>
                  <a:pt x="14866" y="343736"/>
                </a:lnTo>
                <a:lnTo>
                  <a:pt x="14866" y="373704"/>
                </a:lnTo>
                <a:close/>
                <a:moveTo>
                  <a:pt x="14866" y="298783"/>
                </a:moveTo>
                <a:lnTo>
                  <a:pt x="0" y="298783"/>
                </a:lnTo>
                <a:lnTo>
                  <a:pt x="0" y="268814"/>
                </a:lnTo>
                <a:lnTo>
                  <a:pt x="14866" y="268814"/>
                </a:lnTo>
                <a:lnTo>
                  <a:pt x="14866" y="298783"/>
                </a:lnTo>
                <a:close/>
                <a:moveTo>
                  <a:pt x="14866" y="223822"/>
                </a:moveTo>
                <a:lnTo>
                  <a:pt x="0" y="223822"/>
                </a:lnTo>
                <a:lnTo>
                  <a:pt x="0" y="216585"/>
                </a:lnTo>
                <a:cubicBezTo>
                  <a:pt x="0" y="208758"/>
                  <a:pt x="432" y="200853"/>
                  <a:pt x="1297" y="193106"/>
                </a:cubicBezTo>
                <a:lnTo>
                  <a:pt x="16085" y="194757"/>
                </a:lnTo>
                <a:cubicBezTo>
                  <a:pt x="15299" y="201955"/>
                  <a:pt x="14866" y="209309"/>
                  <a:pt x="14866" y="216624"/>
                </a:cubicBezTo>
                <a:lnTo>
                  <a:pt x="14866" y="223822"/>
                </a:lnTo>
                <a:close/>
                <a:moveTo>
                  <a:pt x="25406" y="152439"/>
                </a:moveTo>
                <a:lnTo>
                  <a:pt x="11326" y="147720"/>
                </a:lnTo>
                <a:cubicBezTo>
                  <a:pt x="14630" y="137966"/>
                  <a:pt x="18642" y="128331"/>
                  <a:pt x="23243" y="119088"/>
                </a:cubicBezTo>
                <a:lnTo>
                  <a:pt x="36536" y="125735"/>
                </a:lnTo>
                <a:cubicBezTo>
                  <a:pt x="32210" y="134348"/>
                  <a:pt x="28474" y="143354"/>
                  <a:pt x="25406" y="152439"/>
                </a:cubicBezTo>
                <a:close/>
                <a:moveTo>
                  <a:pt x="59859" y="89238"/>
                </a:moveTo>
                <a:lnTo>
                  <a:pt x="48256" y="79995"/>
                </a:lnTo>
                <a:cubicBezTo>
                  <a:pt x="54706" y="71893"/>
                  <a:pt x="61746" y="64224"/>
                  <a:pt x="69219" y="57145"/>
                </a:cubicBezTo>
                <a:lnTo>
                  <a:pt x="79444" y="67921"/>
                </a:lnTo>
                <a:cubicBezTo>
                  <a:pt x="72444" y="74489"/>
                  <a:pt x="65876" y="81686"/>
                  <a:pt x="59859" y="89238"/>
                </a:cubicBezTo>
                <a:close/>
                <a:moveTo>
                  <a:pt x="113818" y="41728"/>
                </a:moveTo>
                <a:lnTo>
                  <a:pt x="106188" y="28985"/>
                </a:lnTo>
                <a:cubicBezTo>
                  <a:pt x="115077" y="23637"/>
                  <a:pt x="124397" y="18957"/>
                  <a:pt x="133915" y="15024"/>
                </a:cubicBezTo>
                <a:lnTo>
                  <a:pt x="139579" y="28750"/>
                </a:lnTo>
                <a:cubicBezTo>
                  <a:pt x="130730" y="32407"/>
                  <a:pt x="122077" y="36773"/>
                  <a:pt x="113818" y="41728"/>
                </a:cubicBezTo>
                <a:close/>
                <a:moveTo>
                  <a:pt x="809195" y="21198"/>
                </a:moveTo>
                <a:lnTo>
                  <a:pt x="779226" y="20884"/>
                </a:lnTo>
                <a:lnTo>
                  <a:pt x="779383" y="6017"/>
                </a:lnTo>
                <a:lnTo>
                  <a:pt x="809351" y="6332"/>
                </a:lnTo>
                <a:lnTo>
                  <a:pt x="809195" y="21198"/>
                </a:lnTo>
                <a:close/>
                <a:moveTo>
                  <a:pt x="734234" y="20412"/>
                </a:moveTo>
                <a:lnTo>
                  <a:pt x="704264" y="20097"/>
                </a:lnTo>
                <a:lnTo>
                  <a:pt x="704422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312" y="19625"/>
                </a:moveTo>
                <a:lnTo>
                  <a:pt x="629342" y="19311"/>
                </a:lnTo>
                <a:lnTo>
                  <a:pt x="629500" y="4444"/>
                </a:lnTo>
                <a:lnTo>
                  <a:pt x="659469" y="4759"/>
                </a:lnTo>
                <a:lnTo>
                  <a:pt x="659312" y="19625"/>
                </a:lnTo>
                <a:close/>
                <a:moveTo>
                  <a:pt x="584350" y="18839"/>
                </a:moveTo>
                <a:lnTo>
                  <a:pt x="554382" y="18524"/>
                </a:lnTo>
                <a:lnTo>
                  <a:pt x="554539" y="3658"/>
                </a:lnTo>
                <a:lnTo>
                  <a:pt x="584508" y="3972"/>
                </a:lnTo>
                <a:lnTo>
                  <a:pt x="584350" y="18839"/>
                </a:lnTo>
                <a:close/>
                <a:moveTo>
                  <a:pt x="509428" y="18013"/>
                </a:moveTo>
                <a:lnTo>
                  <a:pt x="479460" y="17698"/>
                </a:lnTo>
                <a:lnTo>
                  <a:pt x="479617" y="2832"/>
                </a:lnTo>
                <a:lnTo>
                  <a:pt x="509586" y="3146"/>
                </a:lnTo>
                <a:lnTo>
                  <a:pt x="509428" y="18013"/>
                </a:lnTo>
                <a:close/>
                <a:moveTo>
                  <a:pt x="434468" y="17226"/>
                </a:moveTo>
                <a:lnTo>
                  <a:pt x="404499" y="16911"/>
                </a:lnTo>
                <a:lnTo>
                  <a:pt x="404656" y="2045"/>
                </a:lnTo>
                <a:lnTo>
                  <a:pt x="434625" y="2360"/>
                </a:lnTo>
                <a:lnTo>
                  <a:pt x="434468" y="17226"/>
                </a:lnTo>
                <a:close/>
                <a:moveTo>
                  <a:pt x="181070" y="17108"/>
                </a:moveTo>
                <a:lnTo>
                  <a:pt x="178750" y="2438"/>
                </a:lnTo>
                <a:cubicBezTo>
                  <a:pt x="188936" y="826"/>
                  <a:pt x="199319" y="0"/>
                  <a:pt x="209623" y="0"/>
                </a:cubicBezTo>
                <a:lnTo>
                  <a:pt x="209780" y="14866"/>
                </a:lnTo>
                <a:cubicBezTo>
                  <a:pt x="200066" y="14866"/>
                  <a:pt x="190470" y="15614"/>
                  <a:pt x="181070" y="17108"/>
                </a:cubicBezTo>
                <a:close/>
                <a:moveTo>
                  <a:pt x="359546" y="16440"/>
                </a:moveTo>
                <a:lnTo>
                  <a:pt x="329577" y="16125"/>
                </a:lnTo>
                <a:lnTo>
                  <a:pt x="329734" y="1259"/>
                </a:lnTo>
                <a:lnTo>
                  <a:pt x="359703" y="1573"/>
                </a:lnTo>
                <a:lnTo>
                  <a:pt x="359546" y="16440"/>
                </a:lnTo>
                <a:close/>
                <a:moveTo>
                  <a:pt x="284624" y="15653"/>
                </a:moveTo>
                <a:lnTo>
                  <a:pt x="254655" y="15338"/>
                </a:lnTo>
                <a:lnTo>
                  <a:pt x="254812" y="472"/>
                </a:lnTo>
                <a:lnTo>
                  <a:pt x="284781" y="787"/>
                </a:lnTo>
                <a:lnTo>
                  <a:pt x="284624" y="15653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Graphic 6">
            <a:extLst>
              <a:ext uri="{FF2B5EF4-FFF2-40B4-BE49-F238E27FC236}">
                <a16:creationId xmlns:a16="http://schemas.microsoft.com/office/drawing/2014/main" id="{E6B25427-FE1E-49C8-BCDF-3E5F5C9698BB}"/>
              </a:ext>
            </a:extLst>
          </p:cNvPr>
          <p:cNvSpPr/>
          <p:nvPr/>
        </p:nvSpPr>
        <p:spPr>
          <a:xfrm rot="16236786">
            <a:off x="10774159" y="1438465"/>
            <a:ext cx="12927" cy="16521"/>
          </a:xfrm>
          <a:custGeom>
            <a:avLst/>
            <a:gdLst>
              <a:gd name="connsiteX0" fmla="*/ -1 w 14865"/>
              <a:gd name="connsiteY0" fmla="*/ 0 h 14865"/>
              <a:gd name="connsiteX1" fmla="*/ 14865 w 14865"/>
              <a:gd name="connsiteY1" fmla="*/ 0 h 14865"/>
              <a:gd name="connsiteX2" fmla="*/ 14865 w 14865"/>
              <a:gd name="connsiteY2" fmla="*/ 14866 h 14865"/>
              <a:gd name="connsiteX3" fmla="*/ -1 w 14865"/>
              <a:gd name="connsiteY3" fmla="*/ 14866 h 1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5" h="14865">
                <a:moveTo>
                  <a:pt x="-1" y="0"/>
                </a:moveTo>
                <a:lnTo>
                  <a:pt x="14865" y="0"/>
                </a:lnTo>
                <a:lnTo>
                  <a:pt x="14865" y="14866"/>
                </a:lnTo>
                <a:lnTo>
                  <a:pt x="-1" y="14866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Graphic 6">
            <a:extLst>
              <a:ext uri="{FF2B5EF4-FFF2-40B4-BE49-F238E27FC236}">
                <a16:creationId xmlns:a16="http://schemas.microsoft.com/office/drawing/2014/main" id="{5ACC6CE2-C64B-4290-91F1-54283D29A817}"/>
              </a:ext>
            </a:extLst>
          </p:cNvPr>
          <p:cNvSpPr/>
          <p:nvPr/>
        </p:nvSpPr>
        <p:spPr>
          <a:xfrm>
            <a:off x="666492" y="1614637"/>
            <a:ext cx="1660148" cy="1885695"/>
          </a:xfrm>
          <a:custGeom>
            <a:avLst/>
            <a:gdLst>
              <a:gd name="connsiteX0" fmla="*/ 0 w 1387095"/>
              <a:gd name="connsiteY0" fmla="*/ 1966255 h 2168406"/>
              <a:gd name="connsiteX1" fmla="*/ 0 w 1387095"/>
              <a:gd name="connsiteY1" fmla="*/ 202151 h 2168406"/>
              <a:gd name="connsiteX2" fmla="*/ 202151 w 1387095"/>
              <a:gd name="connsiteY2" fmla="*/ 0 h 2168406"/>
              <a:gd name="connsiteX3" fmla="*/ 1184944 w 1387095"/>
              <a:gd name="connsiteY3" fmla="*/ 0 h 2168406"/>
              <a:gd name="connsiteX4" fmla="*/ 1387096 w 1387095"/>
              <a:gd name="connsiteY4" fmla="*/ 202151 h 2168406"/>
              <a:gd name="connsiteX5" fmla="*/ 1387096 w 1387095"/>
              <a:gd name="connsiteY5" fmla="*/ 1966255 h 2168406"/>
              <a:gd name="connsiteX6" fmla="*/ 1184944 w 1387095"/>
              <a:gd name="connsiteY6" fmla="*/ 2168406 h 2168406"/>
              <a:gd name="connsiteX7" fmla="*/ 202191 w 1387095"/>
              <a:gd name="connsiteY7" fmla="*/ 2168406 h 2168406"/>
              <a:gd name="connsiteX8" fmla="*/ 0 w 1387095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95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44" y="0"/>
                </a:lnTo>
                <a:cubicBezTo>
                  <a:pt x="1296600" y="0"/>
                  <a:pt x="1387096" y="90496"/>
                  <a:pt x="1387096" y="202151"/>
                </a:cubicBezTo>
                <a:lnTo>
                  <a:pt x="1387096" y="1966255"/>
                </a:lnTo>
                <a:cubicBezTo>
                  <a:pt x="1387096" y="2077910"/>
                  <a:pt x="1296600" y="2168406"/>
                  <a:pt x="1184944" y="2168406"/>
                </a:cubicBezTo>
                <a:lnTo>
                  <a:pt x="202191" y="2168406"/>
                </a:lnTo>
                <a:cubicBezTo>
                  <a:pt x="90535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Graphic 6">
            <a:extLst>
              <a:ext uri="{FF2B5EF4-FFF2-40B4-BE49-F238E27FC236}">
                <a16:creationId xmlns:a16="http://schemas.microsoft.com/office/drawing/2014/main" id="{D487F44D-D94A-4488-B87C-0BD5CB7AF1C8}"/>
              </a:ext>
            </a:extLst>
          </p:cNvPr>
          <p:cNvSpPr/>
          <p:nvPr/>
        </p:nvSpPr>
        <p:spPr>
          <a:xfrm>
            <a:off x="3021821" y="1586895"/>
            <a:ext cx="1659600" cy="1885695"/>
          </a:xfrm>
          <a:custGeom>
            <a:avLst/>
            <a:gdLst>
              <a:gd name="connsiteX0" fmla="*/ 0 w 1387095"/>
              <a:gd name="connsiteY0" fmla="*/ 1966255 h 2168406"/>
              <a:gd name="connsiteX1" fmla="*/ 0 w 1387095"/>
              <a:gd name="connsiteY1" fmla="*/ 202151 h 2168406"/>
              <a:gd name="connsiteX2" fmla="*/ 202151 w 1387095"/>
              <a:gd name="connsiteY2" fmla="*/ 0 h 2168406"/>
              <a:gd name="connsiteX3" fmla="*/ 1184945 w 1387095"/>
              <a:gd name="connsiteY3" fmla="*/ 0 h 2168406"/>
              <a:gd name="connsiteX4" fmla="*/ 1387096 w 1387095"/>
              <a:gd name="connsiteY4" fmla="*/ 202151 h 2168406"/>
              <a:gd name="connsiteX5" fmla="*/ 1387096 w 1387095"/>
              <a:gd name="connsiteY5" fmla="*/ 1966255 h 2168406"/>
              <a:gd name="connsiteX6" fmla="*/ 1184945 w 1387095"/>
              <a:gd name="connsiteY6" fmla="*/ 2168406 h 2168406"/>
              <a:gd name="connsiteX7" fmla="*/ 202151 w 1387095"/>
              <a:gd name="connsiteY7" fmla="*/ 2168406 h 2168406"/>
              <a:gd name="connsiteX8" fmla="*/ 0 w 1387095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95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45" y="0"/>
                </a:lnTo>
                <a:cubicBezTo>
                  <a:pt x="1296600" y="0"/>
                  <a:pt x="1387096" y="90496"/>
                  <a:pt x="1387096" y="202151"/>
                </a:cubicBezTo>
                <a:lnTo>
                  <a:pt x="1387096" y="1966255"/>
                </a:lnTo>
                <a:cubicBezTo>
                  <a:pt x="1387096" y="2077910"/>
                  <a:pt x="1296600" y="2168406"/>
                  <a:pt x="1184945" y="2168406"/>
                </a:cubicBezTo>
                <a:lnTo>
                  <a:pt x="202151" y="2168406"/>
                </a:lnTo>
                <a:cubicBezTo>
                  <a:pt x="90496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" name="Graphic 6">
            <a:extLst>
              <a:ext uri="{FF2B5EF4-FFF2-40B4-BE49-F238E27FC236}">
                <a16:creationId xmlns:a16="http://schemas.microsoft.com/office/drawing/2014/main" id="{AA45CA6C-0AD6-4731-A25F-C351112D1866}"/>
              </a:ext>
            </a:extLst>
          </p:cNvPr>
          <p:cNvSpPr/>
          <p:nvPr/>
        </p:nvSpPr>
        <p:spPr>
          <a:xfrm>
            <a:off x="5274844" y="1586895"/>
            <a:ext cx="1847257" cy="1885695"/>
          </a:xfrm>
          <a:custGeom>
            <a:avLst/>
            <a:gdLst>
              <a:gd name="connsiteX0" fmla="*/ 0 w 1387056"/>
              <a:gd name="connsiteY0" fmla="*/ 1966255 h 2168406"/>
              <a:gd name="connsiteX1" fmla="*/ 0 w 1387056"/>
              <a:gd name="connsiteY1" fmla="*/ 202151 h 2168406"/>
              <a:gd name="connsiteX2" fmla="*/ 202151 w 1387056"/>
              <a:gd name="connsiteY2" fmla="*/ 0 h 2168406"/>
              <a:gd name="connsiteX3" fmla="*/ 1184905 w 1387056"/>
              <a:gd name="connsiteY3" fmla="*/ 0 h 2168406"/>
              <a:gd name="connsiteX4" fmla="*/ 1387056 w 1387056"/>
              <a:gd name="connsiteY4" fmla="*/ 202151 h 2168406"/>
              <a:gd name="connsiteX5" fmla="*/ 1387056 w 1387056"/>
              <a:gd name="connsiteY5" fmla="*/ 1966255 h 2168406"/>
              <a:gd name="connsiteX6" fmla="*/ 1184905 w 1387056"/>
              <a:gd name="connsiteY6" fmla="*/ 2168406 h 2168406"/>
              <a:gd name="connsiteX7" fmla="*/ 202151 w 1387056"/>
              <a:gd name="connsiteY7" fmla="*/ 2168406 h 2168406"/>
              <a:gd name="connsiteX8" fmla="*/ 0 w 1387056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56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05" y="0"/>
                </a:lnTo>
                <a:cubicBezTo>
                  <a:pt x="1296560" y="0"/>
                  <a:pt x="1387056" y="90496"/>
                  <a:pt x="1387056" y="202151"/>
                </a:cubicBezTo>
                <a:lnTo>
                  <a:pt x="1387056" y="1966255"/>
                </a:lnTo>
                <a:cubicBezTo>
                  <a:pt x="1387056" y="2077910"/>
                  <a:pt x="1296560" y="2168406"/>
                  <a:pt x="1184905" y="2168406"/>
                </a:cubicBezTo>
                <a:lnTo>
                  <a:pt x="202151" y="2168406"/>
                </a:lnTo>
                <a:cubicBezTo>
                  <a:pt x="90496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3" name="Graphic 6">
            <a:extLst>
              <a:ext uri="{FF2B5EF4-FFF2-40B4-BE49-F238E27FC236}">
                <a16:creationId xmlns:a16="http://schemas.microsoft.com/office/drawing/2014/main" id="{05A5102E-CE4D-47E3-8ABB-C8F4AFCB4DED}"/>
              </a:ext>
            </a:extLst>
          </p:cNvPr>
          <p:cNvSpPr/>
          <p:nvPr/>
        </p:nvSpPr>
        <p:spPr>
          <a:xfrm>
            <a:off x="7686410" y="1586895"/>
            <a:ext cx="1634235" cy="1885695"/>
          </a:xfrm>
          <a:custGeom>
            <a:avLst/>
            <a:gdLst>
              <a:gd name="connsiteX0" fmla="*/ 0 w 1387095"/>
              <a:gd name="connsiteY0" fmla="*/ 1966255 h 2168406"/>
              <a:gd name="connsiteX1" fmla="*/ 0 w 1387095"/>
              <a:gd name="connsiteY1" fmla="*/ 202151 h 2168406"/>
              <a:gd name="connsiteX2" fmla="*/ 202151 w 1387095"/>
              <a:gd name="connsiteY2" fmla="*/ 0 h 2168406"/>
              <a:gd name="connsiteX3" fmla="*/ 1184945 w 1387095"/>
              <a:gd name="connsiteY3" fmla="*/ 0 h 2168406"/>
              <a:gd name="connsiteX4" fmla="*/ 1387095 w 1387095"/>
              <a:gd name="connsiteY4" fmla="*/ 202151 h 2168406"/>
              <a:gd name="connsiteX5" fmla="*/ 1387095 w 1387095"/>
              <a:gd name="connsiteY5" fmla="*/ 1966255 h 2168406"/>
              <a:gd name="connsiteX6" fmla="*/ 1184945 w 1387095"/>
              <a:gd name="connsiteY6" fmla="*/ 2168406 h 2168406"/>
              <a:gd name="connsiteX7" fmla="*/ 202151 w 1387095"/>
              <a:gd name="connsiteY7" fmla="*/ 2168406 h 2168406"/>
              <a:gd name="connsiteX8" fmla="*/ 0 w 1387095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95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45" y="0"/>
                </a:lnTo>
                <a:cubicBezTo>
                  <a:pt x="1296599" y="0"/>
                  <a:pt x="1387095" y="90496"/>
                  <a:pt x="1387095" y="202151"/>
                </a:cubicBezTo>
                <a:lnTo>
                  <a:pt x="1387095" y="1966255"/>
                </a:lnTo>
                <a:cubicBezTo>
                  <a:pt x="1387095" y="2077910"/>
                  <a:pt x="1296599" y="2168406"/>
                  <a:pt x="1184945" y="2168406"/>
                </a:cubicBezTo>
                <a:lnTo>
                  <a:pt x="202151" y="2168406"/>
                </a:lnTo>
                <a:cubicBezTo>
                  <a:pt x="90496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4" name="Graphic 6">
            <a:extLst>
              <a:ext uri="{FF2B5EF4-FFF2-40B4-BE49-F238E27FC236}">
                <a16:creationId xmlns:a16="http://schemas.microsoft.com/office/drawing/2014/main" id="{8F5B1F32-8A85-4D4D-ADD9-C6BBE1E7216A}"/>
              </a:ext>
            </a:extLst>
          </p:cNvPr>
          <p:cNvSpPr/>
          <p:nvPr/>
        </p:nvSpPr>
        <p:spPr>
          <a:xfrm>
            <a:off x="9959146" y="1586895"/>
            <a:ext cx="1659600" cy="1885695"/>
          </a:xfrm>
          <a:custGeom>
            <a:avLst/>
            <a:gdLst>
              <a:gd name="connsiteX0" fmla="*/ 0 w 1387095"/>
              <a:gd name="connsiteY0" fmla="*/ 1966255 h 2168406"/>
              <a:gd name="connsiteX1" fmla="*/ 0 w 1387095"/>
              <a:gd name="connsiteY1" fmla="*/ 202151 h 2168406"/>
              <a:gd name="connsiteX2" fmla="*/ 202151 w 1387095"/>
              <a:gd name="connsiteY2" fmla="*/ 0 h 2168406"/>
              <a:gd name="connsiteX3" fmla="*/ 1184945 w 1387095"/>
              <a:gd name="connsiteY3" fmla="*/ 0 h 2168406"/>
              <a:gd name="connsiteX4" fmla="*/ 1387095 w 1387095"/>
              <a:gd name="connsiteY4" fmla="*/ 202151 h 2168406"/>
              <a:gd name="connsiteX5" fmla="*/ 1387095 w 1387095"/>
              <a:gd name="connsiteY5" fmla="*/ 1966255 h 2168406"/>
              <a:gd name="connsiteX6" fmla="*/ 1184945 w 1387095"/>
              <a:gd name="connsiteY6" fmla="*/ 2168406 h 2168406"/>
              <a:gd name="connsiteX7" fmla="*/ 202151 w 1387095"/>
              <a:gd name="connsiteY7" fmla="*/ 2168406 h 2168406"/>
              <a:gd name="connsiteX8" fmla="*/ 0 w 1387095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95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45" y="0"/>
                </a:lnTo>
                <a:cubicBezTo>
                  <a:pt x="1296599" y="0"/>
                  <a:pt x="1387095" y="90496"/>
                  <a:pt x="1387095" y="202151"/>
                </a:cubicBezTo>
                <a:lnTo>
                  <a:pt x="1387095" y="1966255"/>
                </a:lnTo>
                <a:cubicBezTo>
                  <a:pt x="1387095" y="2077910"/>
                  <a:pt x="1296599" y="2168406"/>
                  <a:pt x="1184945" y="2168406"/>
                </a:cubicBezTo>
                <a:lnTo>
                  <a:pt x="202151" y="2168406"/>
                </a:lnTo>
                <a:cubicBezTo>
                  <a:pt x="90536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Graphic 6">
            <a:extLst>
              <a:ext uri="{FF2B5EF4-FFF2-40B4-BE49-F238E27FC236}">
                <a16:creationId xmlns:a16="http://schemas.microsoft.com/office/drawing/2014/main" id="{5222BA5B-E477-4DAA-813E-2587D71926CA}"/>
              </a:ext>
            </a:extLst>
          </p:cNvPr>
          <p:cNvSpPr/>
          <p:nvPr/>
        </p:nvSpPr>
        <p:spPr>
          <a:xfrm rot="17273809">
            <a:off x="2736864" y="2439759"/>
            <a:ext cx="180000" cy="180000"/>
          </a:xfrm>
          <a:custGeom>
            <a:avLst/>
            <a:gdLst>
              <a:gd name="connsiteX0" fmla="*/ 179889 w 179888"/>
              <a:gd name="connsiteY0" fmla="*/ 89945 h 179888"/>
              <a:gd name="connsiteX1" fmla="*/ 89944 w 179888"/>
              <a:gd name="connsiteY1" fmla="*/ 179889 h 179888"/>
              <a:gd name="connsiteX2" fmla="*/ 0 w 179888"/>
              <a:gd name="connsiteY2" fmla="*/ 89945 h 179888"/>
              <a:gd name="connsiteX3" fmla="*/ 89944 w 179888"/>
              <a:gd name="connsiteY3" fmla="*/ 0 h 179888"/>
              <a:gd name="connsiteX4" fmla="*/ 179889 w 179888"/>
              <a:gd name="connsiteY4" fmla="*/ 89945 h 17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88" h="179888">
                <a:moveTo>
                  <a:pt x="179889" y="89945"/>
                </a:moveTo>
                <a:cubicBezTo>
                  <a:pt x="179889" y="139619"/>
                  <a:pt x="139619" y="179889"/>
                  <a:pt x="89944" y="179889"/>
                </a:cubicBezTo>
                <a:cubicBezTo>
                  <a:pt x="40270" y="179889"/>
                  <a:pt x="0" y="139619"/>
                  <a:pt x="0" y="89945"/>
                </a:cubicBezTo>
                <a:cubicBezTo>
                  <a:pt x="0" y="40270"/>
                  <a:pt x="40270" y="0"/>
                  <a:pt x="89944" y="0"/>
                </a:cubicBezTo>
                <a:cubicBezTo>
                  <a:pt x="139619" y="0"/>
                  <a:pt x="179889" y="40270"/>
                  <a:pt x="179889" y="89945"/>
                </a:cubicBezTo>
                <a:close/>
              </a:path>
            </a:pathLst>
          </a:custGeom>
          <a:solidFill>
            <a:srgbClr val="0076B8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Graphic 6">
            <a:extLst>
              <a:ext uri="{FF2B5EF4-FFF2-40B4-BE49-F238E27FC236}">
                <a16:creationId xmlns:a16="http://schemas.microsoft.com/office/drawing/2014/main" id="{C52475AC-0E60-488D-BF2A-B63A41BA32C1}"/>
              </a:ext>
            </a:extLst>
          </p:cNvPr>
          <p:cNvSpPr/>
          <p:nvPr/>
        </p:nvSpPr>
        <p:spPr>
          <a:xfrm rot="18900000">
            <a:off x="5063140" y="2439759"/>
            <a:ext cx="180000" cy="180000"/>
          </a:xfrm>
          <a:custGeom>
            <a:avLst/>
            <a:gdLst>
              <a:gd name="connsiteX0" fmla="*/ 179889 w 179889"/>
              <a:gd name="connsiteY0" fmla="*/ 89945 h 179889"/>
              <a:gd name="connsiteX1" fmla="*/ 89945 w 179889"/>
              <a:gd name="connsiteY1" fmla="*/ 179889 h 179889"/>
              <a:gd name="connsiteX2" fmla="*/ 0 w 179889"/>
              <a:gd name="connsiteY2" fmla="*/ 89945 h 179889"/>
              <a:gd name="connsiteX3" fmla="*/ 89945 w 179889"/>
              <a:gd name="connsiteY3" fmla="*/ 0 h 179889"/>
              <a:gd name="connsiteX4" fmla="*/ 179889 w 179889"/>
              <a:gd name="connsiteY4" fmla="*/ 89945 h 17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89" h="179889">
                <a:moveTo>
                  <a:pt x="179889" y="89945"/>
                </a:moveTo>
                <a:cubicBezTo>
                  <a:pt x="179889" y="139620"/>
                  <a:pt x="139620" y="179889"/>
                  <a:pt x="89945" y="179889"/>
                </a:cubicBezTo>
                <a:cubicBezTo>
                  <a:pt x="40270" y="179889"/>
                  <a:pt x="0" y="139620"/>
                  <a:pt x="0" y="89945"/>
                </a:cubicBezTo>
                <a:cubicBezTo>
                  <a:pt x="0" y="40270"/>
                  <a:pt x="40270" y="0"/>
                  <a:pt x="89945" y="0"/>
                </a:cubicBezTo>
                <a:cubicBezTo>
                  <a:pt x="139620" y="0"/>
                  <a:pt x="179889" y="40270"/>
                  <a:pt x="179889" y="89945"/>
                </a:cubicBezTo>
                <a:close/>
              </a:path>
            </a:pathLst>
          </a:custGeom>
          <a:solidFill>
            <a:srgbClr val="073262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7" name="Graphic 6">
            <a:extLst>
              <a:ext uri="{FF2B5EF4-FFF2-40B4-BE49-F238E27FC236}">
                <a16:creationId xmlns:a16="http://schemas.microsoft.com/office/drawing/2014/main" id="{02D02852-3FDE-406D-A424-2958D709505A}"/>
              </a:ext>
            </a:extLst>
          </p:cNvPr>
          <p:cNvSpPr/>
          <p:nvPr/>
        </p:nvSpPr>
        <p:spPr>
          <a:xfrm rot="18900000">
            <a:off x="7395416" y="2439759"/>
            <a:ext cx="180000" cy="180000"/>
          </a:xfrm>
          <a:custGeom>
            <a:avLst/>
            <a:gdLst>
              <a:gd name="connsiteX0" fmla="*/ 179889 w 179889"/>
              <a:gd name="connsiteY0" fmla="*/ 89945 h 179889"/>
              <a:gd name="connsiteX1" fmla="*/ 89945 w 179889"/>
              <a:gd name="connsiteY1" fmla="*/ 179889 h 179889"/>
              <a:gd name="connsiteX2" fmla="*/ 0 w 179889"/>
              <a:gd name="connsiteY2" fmla="*/ 89945 h 179889"/>
              <a:gd name="connsiteX3" fmla="*/ 89945 w 179889"/>
              <a:gd name="connsiteY3" fmla="*/ 0 h 179889"/>
              <a:gd name="connsiteX4" fmla="*/ 179889 w 179889"/>
              <a:gd name="connsiteY4" fmla="*/ 89945 h 17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89" h="179889">
                <a:moveTo>
                  <a:pt x="179889" y="89945"/>
                </a:moveTo>
                <a:cubicBezTo>
                  <a:pt x="179889" y="139620"/>
                  <a:pt x="139620" y="179889"/>
                  <a:pt x="89945" y="179889"/>
                </a:cubicBezTo>
                <a:cubicBezTo>
                  <a:pt x="40270" y="179889"/>
                  <a:pt x="0" y="139620"/>
                  <a:pt x="0" y="89945"/>
                </a:cubicBezTo>
                <a:cubicBezTo>
                  <a:pt x="0" y="40270"/>
                  <a:pt x="40270" y="0"/>
                  <a:pt x="89945" y="0"/>
                </a:cubicBezTo>
                <a:cubicBezTo>
                  <a:pt x="139620" y="0"/>
                  <a:pt x="179889" y="40270"/>
                  <a:pt x="179889" y="89945"/>
                </a:cubicBezTo>
                <a:close/>
              </a:path>
            </a:pathLst>
          </a:custGeom>
          <a:solidFill>
            <a:srgbClr val="007199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8" name="Graphic 6">
            <a:extLst>
              <a:ext uri="{FF2B5EF4-FFF2-40B4-BE49-F238E27FC236}">
                <a16:creationId xmlns:a16="http://schemas.microsoft.com/office/drawing/2014/main" id="{996633FB-4181-4031-AE75-898285DB911C}"/>
              </a:ext>
            </a:extLst>
          </p:cNvPr>
          <p:cNvSpPr/>
          <p:nvPr/>
        </p:nvSpPr>
        <p:spPr>
          <a:xfrm rot="20249974">
            <a:off x="9732709" y="2439759"/>
            <a:ext cx="180000" cy="180000"/>
          </a:xfrm>
          <a:custGeom>
            <a:avLst/>
            <a:gdLst>
              <a:gd name="connsiteX0" fmla="*/ 179895 w 179895"/>
              <a:gd name="connsiteY0" fmla="*/ 89948 h 179895"/>
              <a:gd name="connsiteX1" fmla="*/ 89947 w 179895"/>
              <a:gd name="connsiteY1" fmla="*/ 179896 h 179895"/>
              <a:gd name="connsiteX2" fmla="*/ -1 w 179895"/>
              <a:gd name="connsiteY2" fmla="*/ 89948 h 179895"/>
              <a:gd name="connsiteX3" fmla="*/ 89947 w 179895"/>
              <a:gd name="connsiteY3" fmla="*/ 0 h 179895"/>
              <a:gd name="connsiteX4" fmla="*/ 179895 w 179895"/>
              <a:gd name="connsiteY4" fmla="*/ 89948 h 17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95" h="179895">
                <a:moveTo>
                  <a:pt x="179895" y="89948"/>
                </a:moveTo>
                <a:cubicBezTo>
                  <a:pt x="179895" y="139625"/>
                  <a:pt x="139624" y="179896"/>
                  <a:pt x="89947" y="179896"/>
                </a:cubicBezTo>
                <a:cubicBezTo>
                  <a:pt x="40270" y="179896"/>
                  <a:pt x="-1" y="139625"/>
                  <a:pt x="-1" y="89948"/>
                </a:cubicBezTo>
                <a:cubicBezTo>
                  <a:pt x="-1" y="40271"/>
                  <a:pt x="40270" y="0"/>
                  <a:pt x="89947" y="0"/>
                </a:cubicBezTo>
                <a:cubicBezTo>
                  <a:pt x="139624" y="0"/>
                  <a:pt x="179895" y="40271"/>
                  <a:pt x="179895" y="89948"/>
                </a:cubicBezTo>
                <a:close/>
              </a:path>
            </a:pathLst>
          </a:custGeom>
          <a:solidFill>
            <a:srgbClr val="894560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9" name="Graphic 6">
            <a:extLst>
              <a:ext uri="{FF2B5EF4-FFF2-40B4-BE49-F238E27FC236}">
                <a16:creationId xmlns:a16="http://schemas.microsoft.com/office/drawing/2014/main" id="{4D69A21C-0C31-4703-8467-65D4FA121C1C}"/>
              </a:ext>
            </a:extLst>
          </p:cNvPr>
          <p:cNvSpPr/>
          <p:nvPr/>
        </p:nvSpPr>
        <p:spPr>
          <a:xfrm rot="17273809">
            <a:off x="369238" y="2439759"/>
            <a:ext cx="180000" cy="180000"/>
          </a:xfrm>
          <a:custGeom>
            <a:avLst/>
            <a:gdLst>
              <a:gd name="connsiteX0" fmla="*/ 179889 w 179888"/>
              <a:gd name="connsiteY0" fmla="*/ 89945 h 179888"/>
              <a:gd name="connsiteX1" fmla="*/ 89944 w 179888"/>
              <a:gd name="connsiteY1" fmla="*/ 179889 h 179888"/>
              <a:gd name="connsiteX2" fmla="*/ 0 w 179888"/>
              <a:gd name="connsiteY2" fmla="*/ 89945 h 179888"/>
              <a:gd name="connsiteX3" fmla="*/ 89944 w 179888"/>
              <a:gd name="connsiteY3" fmla="*/ 0 h 179888"/>
              <a:gd name="connsiteX4" fmla="*/ 179889 w 179888"/>
              <a:gd name="connsiteY4" fmla="*/ 89945 h 17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88" h="179888">
                <a:moveTo>
                  <a:pt x="179889" y="89945"/>
                </a:moveTo>
                <a:cubicBezTo>
                  <a:pt x="179889" y="139619"/>
                  <a:pt x="139619" y="179889"/>
                  <a:pt x="89944" y="179889"/>
                </a:cubicBezTo>
                <a:cubicBezTo>
                  <a:pt x="40270" y="179889"/>
                  <a:pt x="0" y="139619"/>
                  <a:pt x="0" y="89945"/>
                </a:cubicBezTo>
                <a:cubicBezTo>
                  <a:pt x="0" y="40270"/>
                  <a:pt x="40270" y="0"/>
                  <a:pt x="89944" y="0"/>
                </a:cubicBezTo>
                <a:cubicBezTo>
                  <a:pt x="139619" y="0"/>
                  <a:pt x="179889" y="40270"/>
                  <a:pt x="179889" y="89945"/>
                </a:cubicBezTo>
                <a:close/>
              </a:path>
            </a:pathLst>
          </a:custGeom>
          <a:solidFill>
            <a:srgbClr val="F2A900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0" name="Graphic 6">
            <a:extLst>
              <a:ext uri="{FF2B5EF4-FFF2-40B4-BE49-F238E27FC236}">
                <a16:creationId xmlns:a16="http://schemas.microsoft.com/office/drawing/2014/main" id="{13C16C66-72BF-4953-872F-0A243E0FA1F0}"/>
              </a:ext>
            </a:extLst>
          </p:cNvPr>
          <p:cNvSpPr/>
          <p:nvPr/>
        </p:nvSpPr>
        <p:spPr>
          <a:xfrm>
            <a:off x="460744" y="3986490"/>
            <a:ext cx="899820" cy="2185710"/>
          </a:xfrm>
          <a:custGeom>
            <a:avLst/>
            <a:gdLst>
              <a:gd name="connsiteX0" fmla="*/ 809628 w 809627"/>
              <a:gd name="connsiteY0" fmla="*/ 2513401 h 2513400"/>
              <a:gd name="connsiteX1" fmla="*/ 779659 w 809627"/>
              <a:gd name="connsiteY1" fmla="*/ 2513401 h 2513400"/>
              <a:gd name="connsiteX2" fmla="*/ 779659 w 809627"/>
              <a:gd name="connsiteY2" fmla="*/ 2498534 h 2513400"/>
              <a:gd name="connsiteX3" fmla="*/ 809628 w 809627"/>
              <a:gd name="connsiteY3" fmla="*/ 2498534 h 2513400"/>
              <a:gd name="connsiteX4" fmla="*/ 809628 w 809627"/>
              <a:gd name="connsiteY4" fmla="*/ 2513401 h 2513400"/>
              <a:gd name="connsiteX5" fmla="*/ 734666 w 809627"/>
              <a:gd name="connsiteY5" fmla="*/ 2513401 h 2513400"/>
              <a:gd name="connsiteX6" fmla="*/ 704698 w 809627"/>
              <a:gd name="connsiteY6" fmla="*/ 2513401 h 2513400"/>
              <a:gd name="connsiteX7" fmla="*/ 704698 w 809627"/>
              <a:gd name="connsiteY7" fmla="*/ 2498534 h 2513400"/>
              <a:gd name="connsiteX8" fmla="*/ 734666 w 809627"/>
              <a:gd name="connsiteY8" fmla="*/ 2498534 h 2513400"/>
              <a:gd name="connsiteX9" fmla="*/ 734666 w 809627"/>
              <a:gd name="connsiteY9" fmla="*/ 2513401 h 2513400"/>
              <a:gd name="connsiteX10" fmla="*/ 659745 w 809627"/>
              <a:gd name="connsiteY10" fmla="*/ 2513401 h 2513400"/>
              <a:gd name="connsiteX11" fmla="*/ 629776 w 809627"/>
              <a:gd name="connsiteY11" fmla="*/ 2513401 h 2513400"/>
              <a:gd name="connsiteX12" fmla="*/ 629776 w 809627"/>
              <a:gd name="connsiteY12" fmla="*/ 2498534 h 2513400"/>
              <a:gd name="connsiteX13" fmla="*/ 659745 w 809627"/>
              <a:gd name="connsiteY13" fmla="*/ 2498534 h 2513400"/>
              <a:gd name="connsiteX14" fmla="*/ 659745 w 809627"/>
              <a:gd name="connsiteY14" fmla="*/ 2513401 h 2513400"/>
              <a:gd name="connsiteX15" fmla="*/ 584783 w 809627"/>
              <a:gd name="connsiteY15" fmla="*/ 2513401 h 2513400"/>
              <a:gd name="connsiteX16" fmla="*/ 554815 w 809627"/>
              <a:gd name="connsiteY16" fmla="*/ 2513401 h 2513400"/>
              <a:gd name="connsiteX17" fmla="*/ 554815 w 809627"/>
              <a:gd name="connsiteY17" fmla="*/ 2498534 h 2513400"/>
              <a:gd name="connsiteX18" fmla="*/ 584783 w 809627"/>
              <a:gd name="connsiteY18" fmla="*/ 2498534 h 2513400"/>
              <a:gd name="connsiteX19" fmla="*/ 584783 w 809627"/>
              <a:gd name="connsiteY19" fmla="*/ 2513401 h 2513400"/>
              <a:gd name="connsiteX20" fmla="*/ 509862 w 809627"/>
              <a:gd name="connsiteY20" fmla="*/ 2513401 h 2513400"/>
              <a:gd name="connsiteX21" fmla="*/ 479893 w 809627"/>
              <a:gd name="connsiteY21" fmla="*/ 2513401 h 2513400"/>
              <a:gd name="connsiteX22" fmla="*/ 479893 w 809627"/>
              <a:gd name="connsiteY22" fmla="*/ 2498534 h 2513400"/>
              <a:gd name="connsiteX23" fmla="*/ 509862 w 809627"/>
              <a:gd name="connsiteY23" fmla="*/ 2498534 h 2513400"/>
              <a:gd name="connsiteX24" fmla="*/ 509862 w 809627"/>
              <a:gd name="connsiteY24" fmla="*/ 2513401 h 2513400"/>
              <a:gd name="connsiteX25" fmla="*/ 434900 w 809627"/>
              <a:gd name="connsiteY25" fmla="*/ 2513401 h 2513400"/>
              <a:gd name="connsiteX26" fmla="*/ 404932 w 809627"/>
              <a:gd name="connsiteY26" fmla="*/ 2513401 h 2513400"/>
              <a:gd name="connsiteX27" fmla="*/ 404932 w 809627"/>
              <a:gd name="connsiteY27" fmla="*/ 2498534 h 2513400"/>
              <a:gd name="connsiteX28" fmla="*/ 434900 w 809627"/>
              <a:gd name="connsiteY28" fmla="*/ 2498534 h 2513400"/>
              <a:gd name="connsiteX29" fmla="*/ 434900 w 809627"/>
              <a:gd name="connsiteY29" fmla="*/ 2513401 h 2513400"/>
              <a:gd name="connsiteX30" fmla="*/ 359979 w 809627"/>
              <a:gd name="connsiteY30" fmla="*/ 2513401 h 2513400"/>
              <a:gd name="connsiteX31" fmla="*/ 330010 w 809627"/>
              <a:gd name="connsiteY31" fmla="*/ 2513401 h 2513400"/>
              <a:gd name="connsiteX32" fmla="*/ 330010 w 809627"/>
              <a:gd name="connsiteY32" fmla="*/ 2498534 h 2513400"/>
              <a:gd name="connsiteX33" fmla="*/ 359979 w 809627"/>
              <a:gd name="connsiteY33" fmla="*/ 2498534 h 2513400"/>
              <a:gd name="connsiteX34" fmla="*/ 359979 w 809627"/>
              <a:gd name="connsiteY34" fmla="*/ 2513401 h 2513400"/>
              <a:gd name="connsiteX35" fmla="*/ 285018 w 809627"/>
              <a:gd name="connsiteY35" fmla="*/ 2513401 h 2513400"/>
              <a:gd name="connsiteX36" fmla="*/ 255049 w 809627"/>
              <a:gd name="connsiteY36" fmla="*/ 2513401 h 2513400"/>
              <a:gd name="connsiteX37" fmla="*/ 255049 w 809627"/>
              <a:gd name="connsiteY37" fmla="*/ 2498534 h 2513400"/>
              <a:gd name="connsiteX38" fmla="*/ 285018 w 809627"/>
              <a:gd name="connsiteY38" fmla="*/ 2498534 h 2513400"/>
              <a:gd name="connsiteX39" fmla="*/ 285018 w 809627"/>
              <a:gd name="connsiteY39" fmla="*/ 2513401 h 2513400"/>
              <a:gd name="connsiteX40" fmla="*/ 210096 w 809627"/>
              <a:gd name="connsiteY40" fmla="*/ 2513401 h 2513400"/>
              <a:gd name="connsiteX41" fmla="*/ 209624 w 809627"/>
              <a:gd name="connsiteY41" fmla="*/ 2513401 h 2513400"/>
              <a:gd name="connsiteX42" fmla="*/ 179183 w 809627"/>
              <a:gd name="connsiteY42" fmla="*/ 2511198 h 2513400"/>
              <a:gd name="connsiteX43" fmla="*/ 181346 w 809627"/>
              <a:gd name="connsiteY43" fmla="*/ 2496489 h 2513400"/>
              <a:gd name="connsiteX44" fmla="*/ 209663 w 809627"/>
              <a:gd name="connsiteY44" fmla="*/ 2498534 h 2513400"/>
              <a:gd name="connsiteX45" fmla="*/ 210096 w 809627"/>
              <a:gd name="connsiteY45" fmla="*/ 2513401 h 2513400"/>
              <a:gd name="connsiteX46" fmla="*/ 134151 w 809627"/>
              <a:gd name="connsiteY46" fmla="*/ 2499399 h 2513400"/>
              <a:gd name="connsiteX47" fmla="*/ 106110 w 809627"/>
              <a:gd name="connsiteY47" fmla="*/ 2486067 h 2513400"/>
              <a:gd name="connsiteX48" fmla="*/ 113464 w 809627"/>
              <a:gd name="connsiteY48" fmla="*/ 2473167 h 2513400"/>
              <a:gd name="connsiteX49" fmla="*/ 139539 w 809627"/>
              <a:gd name="connsiteY49" fmla="*/ 2485516 h 2513400"/>
              <a:gd name="connsiteX50" fmla="*/ 134151 w 809627"/>
              <a:gd name="connsiteY50" fmla="*/ 2499399 h 2513400"/>
              <a:gd name="connsiteX51" fmla="*/ 68472 w 809627"/>
              <a:gd name="connsiteY51" fmla="*/ 2458733 h 2513400"/>
              <a:gd name="connsiteX52" fmla="*/ 47155 w 809627"/>
              <a:gd name="connsiteY52" fmla="*/ 2436198 h 2513400"/>
              <a:gd name="connsiteX53" fmla="*/ 58679 w 809627"/>
              <a:gd name="connsiteY53" fmla="*/ 2426837 h 2513400"/>
              <a:gd name="connsiteX54" fmla="*/ 78501 w 809627"/>
              <a:gd name="connsiteY54" fmla="*/ 2447800 h 2513400"/>
              <a:gd name="connsiteX55" fmla="*/ 68472 w 809627"/>
              <a:gd name="connsiteY55" fmla="*/ 2458733 h 2513400"/>
              <a:gd name="connsiteX56" fmla="*/ 21906 w 809627"/>
              <a:gd name="connsiteY56" fmla="*/ 2397144 h 2513400"/>
              <a:gd name="connsiteX57" fmla="*/ 10186 w 809627"/>
              <a:gd name="connsiteY57" fmla="*/ 2368394 h 2513400"/>
              <a:gd name="connsiteX58" fmla="*/ 24305 w 809627"/>
              <a:gd name="connsiteY58" fmla="*/ 2363793 h 2513400"/>
              <a:gd name="connsiteX59" fmla="*/ 35200 w 809627"/>
              <a:gd name="connsiteY59" fmla="*/ 2390497 h 2513400"/>
              <a:gd name="connsiteX60" fmla="*/ 21906 w 809627"/>
              <a:gd name="connsiteY60" fmla="*/ 2397144 h 2513400"/>
              <a:gd name="connsiteX61" fmla="*/ 865 w 809627"/>
              <a:gd name="connsiteY61" fmla="*/ 2322851 h 2513400"/>
              <a:gd name="connsiteX62" fmla="*/ 0 w 809627"/>
              <a:gd name="connsiteY62" fmla="*/ 2303816 h 2513400"/>
              <a:gd name="connsiteX63" fmla="*/ 0 w 809627"/>
              <a:gd name="connsiteY63" fmla="*/ 2292253 h 2513400"/>
              <a:gd name="connsiteX64" fmla="*/ 14866 w 809627"/>
              <a:gd name="connsiteY64" fmla="*/ 2292253 h 2513400"/>
              <a:gd name="connsiteX65" fmla="*/ 14866 w 809627"/>
              <a:gd name="connsiteY65" fmla="*/ 2303816 h 2513400"/>
              <a:gd name="connsiteX66" fmla="*/ 15653 w 809627"/>
              <a:gd name="connsiteY66" fmla="*/ 2321514 h 2513400"/>
              <a:gd name="connsiteX67" fmla="*/ 865 w 809627"/>
              <a:gd name="connsiteY67" fmla="*/ 2322851 h 2513400"/>
              <a:gd name="connsiteX68" fmla="*/ 14866 w 809627"/>
              <a:gd name="connsiteY68" fmla="*/ 2247261 h 2513400"/>
              <a:gd name="connsiteX69" fmla="*/ 0 w 809627"/>
              <a:gd name="connsiteY69" fmla="*/ 2247261 h 2513400"/>
              <a:gd name="connsiteX70" fmla="*/ 0 w 809627"/>
              <a:gd name="connsiteY70" fmla="*/ 2217292 h 2513400"/>
              <a:gd name="connsiteX71" fmla="*/ 14866 w 809627"/>
              <a:gd name="connsiteY71" fmla="*/ 2217292 h 2513400"/>
              <a:gd name="connsiteX72" fmla="*/ 14866 w 809627"/>
              <a:gd name="connsiteY72" fmla="*/ 2247261 h 2513400"/>
              <a:gd name="connsiteX73" fmla="*/ 14866 w 809627"/>
              <a:gd name="connsiteY73" fmla="*/ 2172339 h 2513400"/>
              <a:gd name="connsiteX74" fmla="*/ 0 w 809627"/>
              <a:gd name="connsiteY74" fmla="*/ 2172339 h 2513400"/>
              <a:gd name="connsiteX75" fmla="*/ 0 w 809627"/>
              <a:gd name="connsiteY75" fmla="*/ 2142370 h 2513400"/>
              <a:gd name="connsiteX76" fmla="*/ 14866 w 809627"/>
              <a:gd name="connsiteY76" fmla="*/ 2142370 h 2513400"/>
              <a:gd name="connsiteX77" fmla="*/ 14866 w 809627"/>
              <a:gd name="connsiteY77" fmla="*/ 2172339 h 2513400"/>
              <a:gd name="connsiteX78" fmla="*/ 14866 w 809627"/>
              <a:gd name="connsiteY78" fmla="*/ 2097378 h 2513400"/>
              <a:gd name="connsiteX79" fmla="*/ 0 w 809627"/>
              <a:gd name="connsiteY79" fmla="*/ 2097378 h 2513400"/>
              <a:gd name="connsiteX80" fmla="*/ 0 w 809627"/>
              <a:gd name="connsiteY80" fmla="*/ 2067409 h 2513400"/>
              <a:gd name="connsiteX81" fmla="*/ 14866 w 809627"/>
              <a:gd name="connsiteY81" fmla="*/ 2067409 h 2513400"/>
              <a:gd name="connsiteX82" fmla="*/ 14866 w 809627"/>
              <a:gd name="connsiteY82" fmla="*/ 2097378 h 2513400"/>
              <a:gd name="connsiteX83" fmla="*/ 14866 w 809627"/>
              <a:gd name="connsiteY83" fmla="*/ 2022456 h 2513400"/>
              <a:gd name="connsiteX84" fmla="*/ 0 w 809627"/>
              <a:gd name="connsiteY84" fmla="*/ 2022456 h 2513400"/>
              <a:gd name="connsiteX85" fmla="*/ 0 w 809627"/>
              <a:gd name="connsiteY85" fmla="*/ 1992488 h 2513400"/>
              <a:gd name="connsiteX86" fmla="*/ 14866 w 809627"/>
              <a:gd name="connsiteY86" fmla="*/ 1992488 h 2513400"/>
              <a:gd name="connsiteX87" fmla="*/ 14866 w 809627"/>
              <a:gd name="connsiteY87" fmla="*/ 2022456 h 2513400"/>
              <a:gd name="connsiteX88" fmla="*/ 14866 w 809627"/>
              <a:gd name="connsiteY88" fmla="*/ 1947495 h 2513400"/>
              <a:gd name="connsiteX89" fmla="*/ 0 w 809627"/>
              <a:gd name="connsiteY89" fmla="*/ 1947495 h 2513400"/>
              <a:gd name="connsiteX90" fmla="*/ 0 w 809627"/>
              <a:gd name="connsiteY90" fmla="*/ 1917526 h 2513400"/>
              <a:gd name="connsiteX91" fmla="*/ 14866 w 809627"/>
              <a:gd name="connsiteY91" fmla="*/ 1917526 h 2513400"/>
              <a:gd name="connsiteX92" fmla="*/ 14866 w 809627"/>
              <a:gd name="connsiteY92" fmla="*/ 1947495 h 2513400"/>
              <a:gd name="connsiteX93" fmla="*/ 14866 w 809627"/>
              <a:gd name="connsiteY93" fmla="*/ 1872573 h 2513400"/>
              <a:gd name="connsiteX94" fmla="*/ 0 w 809627"/>
              <a:gd name="connsiteY94" fmla="*/ 1872573 h 2513400"/>
              <a:gd name="connsiteX95" fmla="*/ 0 w 809627"/>
              <a:gd name="connsiteY95" fmla="*/ 1842604 h 2513400"/>
              <a:gd name="connsiteX96" fmla="*/ 14866 w 809627"/>
              <a:gd name="connsiteY96" fmla="*/ 1842604 h 2513400"/>
              <a:gd name="connsiteX97" fmla="*/ 14866 w 809627"/>
              <a:gd name="connsiteY97" fmla="*/ 1872573 h 2513400"/>
              <a:gd name="connsiteX98" fmla="*/ 14866 w 809627"/>
              <a:gd name="connsiteY98" fmla="*/ 1797612 h 2513400"/>
              <a:gd name="connsiteX99" fmla="*/ 0 w 809627"/>
              <a:gd name="connsiteY99" fmla="*/ 1797612 h 2513400"/>
              <a:gd name="connsiteX100" fmla="*/ 0 w 809627"/>
              <a:gd name="connsiteY100" fmla="*/ 1767643 h 2513400"/>
              <a:gd name="connsiteX101" fmla="*/ 14866 w 809627"/>
              <a:gd name="connsiteY101" fmla="*/ 1767643 h 2513400"/>
              <a:gd name="connsiteX102" fmla="*/ 14866 w 809627"/>
              <a:gd name="connsiteY102" fmla="*/ 1797612 h 2513400"/>
              <a:gd name="connsiteX103" fmla="*/ 14866 w 809627"/>
              <a:gd name="connsiteY103" fmla="*/ 1722651 h 2513400"/>
              <a:gd name="connsiteX104" fmla="*/ 0 w 809627"/>
              <a:gd name="connsiteY104" fmla="*/ 1722651 h 2513400"/>
              <a:gd name="connsiteX105" fmla="*/ 0 w 809627"/>
              <a:gd name="connsiteY105" fmla="*/ 1692682 h 2513400"/>
              <a:gd name="connsiteX106" fmla="*/ 14866 w 809627"/>
              <a:gd name="connsiteY106" fmla="*/ 1692682 h 2513400"/>
              <a:gd name="connsiteX107" fmla="*/ 14866 w 809627"/>
              <a:gd name="connsiteY107" fmla="*/ 1722651 h 2513400"/>
              <a:gd name="connsiteX108" fmla="*/ 14866 w 809627"/>
              <a:gd name="connsiteY108" fmla="*/ 1647729 h 2513400"/>
              <a:gd name="connsiteX109" fmla="*/ 0 w 809627"/>
              <a:gd name="connsiteY109" fmla="*/ 1647729 h 2513400"/>
              <a:gd name="connsiteX110" fmla="*/ 0 w 809627"/>
              <a:gd name="connsiteY110" fmla="*/ 1617760 h 2513400"/>
              <a:gd name="connsiteX111" fmla="*/ 14866 w 809627"/>
              <a:gd name="connsiteY111" fmla="*/ 1617760 h 2513400"/>
              <a:gd name="connsiteX112" fmla="*/ 14866 w 809627"/>
              <a:gd name="connsiteY112" fmla="*/ 1647729 h 2513400"/>
              <a:gd name="connsiteX113" fmla="*/ 14866 w 809627"/>
              <a:gd name="connsiteY113" fmla="*/ 1572768 h 2513400"/>
              <a:gd name="connsiteX114" fmla="*/ 0 w 809627"/>
              <a:gd name="connsiteY114" fmla="*/ 1572768 h 2513400"/>
              <a:gd name="connsiteX115" fmla="*/ 0 w 809627"/>
              <a:gd name="connsiteY115" fmla="*/ 1542799 h 2513400"/>
              <a:gd name="connsiteX116" fmla="*/ 14866 w 809627"/>
              <a:gd name="connsiteY116" fmla="*/ 1542799 h 2513400"/>
              <a:gd name="connsiteX117" fmla="*/ 14866 w 809627"/>
              <a:gd name="connsiteY117" fmla="*/ 1572768 h 2513400"/>
              <a:gd name="connsiteX118" fmla="*/ 14866 w 809627"/>
              <a:gd name="connsiteY118" fmla="*/ 1497846 h 2513400"/>
              <a:gd name="connsiteX119" fmla="*/ 0 w 809627"/>
              <a:gd name="connsiteY119" fmla="*/ 1497846 h 2513400"/>
              <a:gd name="connsiteX120" fmla="*/ 0 w 809627"/>
              <a:gd name="connsiteY120" fmla="*/ 1467838 h 2513400"/>
              <a:gd name="connsiteX121" fmla="*/ 14866 w 809627"/>
              <a:gd name="connsiteY121" fmla="*/ 1467838 h 2513400"/>
              <a:gd name="connsiteX122" fmla="*/ 14866 w 809627"/>
              <a:gd name="connsiteY122" fmla="*/ 1497846 h 2513400"/>
              <a:gd name="connsiteX123" fmla="*/ 14866 w 809627"/>
              <a:gd name="connsiteY123" fmla="*/ 1422885 h 2513400"/>
              <a:gd name="connsiteX124" fmla="*/ 0 w 809627"/>
              <a:gd name="connsiteY124" fmla="*/ 1422885 h 2513400"/>
              <a:gd name="connsiteX125" fmla="*/ 0 w 809627"/>
              <a:gd name="connsiteY125" fmla="*/ 1392916 h 2513400"/>
              <a:gd name="connsiteX126" fmla="*/ 14866 w 809627"/>
              <a:gd name="connsiteY126" fmla="*/ 1392916 h 2513400"/>
              <a:gd name="connsiteX127" fmla="*/ 14866 w 809627"/>
              <a:gd name="connsiteY127" fmla="*/ 1422885 h 2513400"/>
              <a:gd name="connsiteX128" fmla="*/ 14866 w 809627"/>
              <a:gd name="connsiteY128" fmla="*/ 1347963 h 2513400"/>
              <a:gd name="connsiteX129" fmla="*/ 0 w 809627"/>
              <a:gd name="connsiteY129" fmla="*/ 1347963 h 2513400"/>
              <a:gd name="connsiteX130" fmla="*/ 0 w 809627"/>
              <a:gd name="connsiteY130" fmla="*/ 1317955 h 2513400"/>
              <a:gd name="connsiteX131" fmla="*/ 14866 w 809627"/>
              <a:gd name="connsiteY131" fmla="*/ 1317955 h 2513400"/>
              <a:gd name="connsiteX132" fmla="*/ 14866 w 809627"/>
              <a:gd name="connsiteY132" fmla="*/ 1347963 h 2513400"/>
              <a:gd name="connsiteX133" fmla="*/ 14866 w 809627"/>
              <a:gd name="connsiteY133" fmla="*/ 1273002 h 2513400"/>
              <a:gd name="connsiteX134" fmla="*/ 0 w 809627"/>
              <a:gd name="connsiteY134" fmla="*/ 1273002 h 2513400"/>
              <a:gd name="connsiteX135" fmla="*/ 0 w 809627"/>
              <a:gd name="connsiteY135" fmla="*/ 1243034 h 2513400"/>
              <a:gd name="connsiteX136" fmla="*/ 14866 w 809627"/>
              <a:gd name="connsiteY136" fmla="*/ 1243034 h 2513400"/>
              <a:gd name="connsiteX137" fmla="*/ 14866 w 809627"/>
              <a:gd name="connsiteY137" fmla="*/ 1273002 h 2513400"/>
              <a:gd name="connsiteX138" fmla="*/ 14866 w 809627"/>
              <a:gd name="connsiteY138" fmla="*/ 1198080 h 2513400"/>
              <a:gd name="connsiteX139" fmla="*/ 0 w 809627"/>
              <a:gd name="connsiteY139" fmla="*/ 1198080 h 2513400"/>
              <a:gd name="connsiteX140" fmla="*/ 0 w 809627"/>
              <a:gd name="connsiteY140" fmla="*/ 1168112 h 2513400"/>
              <a:gd name="connsiteX141" fmla="*/ 14866 w 809627"/>
              <a:gd name="connsiteY141" fmla="*/ 1168112 h 2513400"/>
              <a:gd name="connsiteX142" fmla="*/ 14866 w 809627"/>
              <a:gd name="connsiteY142" fmla="*/ 1198080 h 2513400"/>
              <a:gd name="connsiteX143" fmla="*/ 14866 w 809627"/>
              <a:gd name="connsiteY143" fmla="*/ 1123119 h 2513400"/>
              <a:gd name="connsiteX144" fmla="*/ 0 w 809627"/>
              <a:gd name="connsiteY144" fmla="*/ 1123119 h 2513400"/>
              <a:gd name="connsiteX145" fmla="*/ 0 w 809627"/>
              <a:gd name="connsiteY145" fmla="*/ 1093150 h 2513400"/>
              <a:gd name="connsiteX146" fmla="*/ 14866 w 809627"/>
              <a:gd name="connsiteY146" fmla="*/ 1093150 h 2513400"/>
              <a:gd name="connsiteX147" fmla="*/ 14866 w 809627"/>
              <a:gd name="connsiteY147" fmla="*/ 1123119 h 2513400"/>
              <a:gd name="connsiteX148" fmla="*/ 14866 w 809627"/>
              <a:gd name="connsiteY148" fmla="*/ 1048197 h 2513400"/>
              <a:gd name="connsiteX149" fmla="*/ 0 w 809627"/>
              <a:gd name="connsiteY149" fmla="*/ 1048197 h 2513400"/>
              <a:gd name="connsiteX150" fmla="*/ 0 w 809627"/>
              <a:gd name="connsiteY150" fmla="*/ 1018229 h 2513400"/>
              <a:gd name="connsiteX151" fmla="*/ 14866 w 809627"/>
              <a:gd name="connsiteY151" fmla="*/ 1018229 h 2513400"/>
              <a:gd name="connsiteX152" fmla="*/ 14866 w 809627"/>
              <a:gd name="connsiteY152" fmla="*/ 1048197 h 2513400"/>
              <a:gd name="connsiteX153" fmla="*/ 14866 w 809627"/>
              <a:gd name="connsiteY153" fmla="*/ 973236 h 2513400"/>
              <a:gd name="connsiteX154" fmla="*/ 0 w 809627"/>
              <a:gd name="connsiteY154" fmla="*/ 973236 h 2513400"/>
              <a:gd name="connsiteX155" fmla="*/ 0 w 809627"/>
              <a:gd name="connsiteY155" fmla="*/ 943268 h 2513400"/>
              <a:gd name="connsiteX156" fmla="*/ 14866 w 809627"/>
              <a:gd name="connsiteY156" fmla="*/ 943268 h 2513400"/>
              <a:gd name="connsiteX157" fmla="*/ 14866 w 809627"/>
              <a:gd name="connsiteY157" fmla="*/ 973236 h 2513400"/>
              <a:gd name="connsiteX158" fmla="*/ 14866 w 809627"/>
              <a:gd name="connsiteY158" fmla="*/ 898314 h 2513400"/>
              <a:gd name="connsiteX159" fmla="*/ 0 w 809627"/>
              <a:gd name="connsiteY159" fmla="*/ 898314 h 2513400"/>
              <a:gd name="connsiteX160" fmla="*/ 0 w 809627"/>
              <a:gd name="connsiteY160" fmla="*/ 868346 h 2513400"/>
              <a:gd name="connsiteX161" fmla="*/ 14866 w 809627"/>
              <a:gd name="connsiteY161" fmla="*/ 868346 h 2513400"/>
              <a:gd name="connsiteX162" fmla="*/ 14866 w 809627"/>
              <a:gd name="connsiteY162" fmla="*/ 898314 h 2513400"/>
              <a:gd name="connsiteX163" fmla="*/ 14866 w 809627"/>
              <a:gd name="connsiteY163" fmla="*/ 823353 h 2513400"/>
              <a:gd name="connsiteX164" fmla="*/ 0 w 809627"/>
              <a:gd name="connsiteY164" fmla="*/ 823353 h 2513400"/>
              <a:gd name="connsiteX165" fmla="*/ 0 w 809627"/>
              <a:gd name="connsiteY165" fmla="*/ 793385 h 2513400"/>
              <a:gd name="connsiteX166" fmla="*/ 14866 w 809627"/>
              <a:gd name="connsiteY166" fmla="*/ 793385 h 2513400"/>
              <a:gd name="connsiteX167" fmla="*/ 14866 w 809627"/>
              <a:gd name="connsiteY167" fmla="*/ 823353 h 2513400"/>
              <a:gd name="connsiteX168" fmla="*/ 14866 w 809627"/>
              <a:gd name="connsiteY168" fmla="*/ 748432 h 2513400"/>
              <a:gd name="connsiteX169" fmla="*/ 0 w 809627"/>
              <a:gd name="connsiteY169" fmla="*/ 748432 h 2513400"/>
              <a:gd name="connsiteX170" fmla="*/ 0 w 809627"/>
              <a:gd name="connsiteY170" fmla="*/ 718463 h 2513400"/>
              <a:gd name="connsiteX171" fmla="*/ 14866 w 809627"/>
              <a:gd name="connsiteY171" fmla="*/ 718463 h 2513400"/>
              <a:gd name="connsiteX172" fmla="*/ 14866 w 809627"/>
              <a:gd name="connsiteY172" fmla="*/ 748432 h 2513400"/>
              <a:gd name="connsiteX173" fmla="*/ 14866 w 809627"/>
              <a:gd name="connsiteY173" fmla="*/ 673470 h 2513400"/>
              <a:gd name="connsiteX174" fmla="*/ 0 w 809627"/>
              <a:gd name="connsiteY174" fmla="*/ 673470 h 2513400"/>
              <a:gd name="connsiteX175" fmla="*/ 0 w 809627"/>
              <a:gd name="connsiteY175" fmla="*/ 643502 h 2513400"/>
              <a:gd name="connsiteX176" fmla="*/ 14866 w 809627"/>
              <a:gd name="connsiteY176" fmla="*/ 643502 h 2513400"/>
              <a:gd name="connsiteX177" fmla="*/ 14866 w 809627"/>
              <a:gd name="connsiteY177" fmla="*/ 673470 h 2513400"/>
              <a:gd name="connsiteX178" fmla="*/ 14866 w 809627"/>
              <a:gd name="connsiteY178" fmla="*/ 598548 h 2513400"/>
              <a:gd name="connsiteX179" fmla="*/ 0 w 809627"/>
              <a:gd name="connsiteY179" fmla="*/ 598548 h 2513400"/>
              <a:gd name="connsiteX180" fmla="*/ 0 w 809627"/>
              <a:gd name="connsiteY180" fmla="*/ 568580 h 2513400"/>
              <a:gd name="connsiteX181" fmla="*/ 14866 w 809627"/>
              <a:gd name="connsiteY181" fmla="*/ 568580 h 2513400"/>
              <a:gd name="connsiteX182" fmla="*/ 14866 w 809627"/>
              <a:gd name="connsiteY182" fmla="*/ 598548 h 2513400"/>
              <a:gd name="connsiteX183" fmla="*/ 14866 w 809627"/>
              <a:gd name="connsiteY183" fmla="*/ 523587 h 2513400"/>
              <a:gd name="connsiteX184" fmla="*/ 0 w 809627"/>
              <a:gd name="connsiteY184" fmla="*/ 523587 h 2513400"/>
              <a:gd name="connsiteX185" fmla="*/ 0 w 809627"/>
              <a:gd name="connsiteY185" fmla="*/ 493619 h 2513400"/>
              <a:gd name="connsiteX186" fmla="*/ 14866 w 809627"/>
              <a:gd name="connsiteY186" fmla="*/ 493619 h 2513400"/>
              <a:gd name="connsiteX187" fmla="*/ 14866 w 809627"/>
              <a:gd name="connsiteY187" fmla="*/ 523587 h 2513400"/>
              <a:gd name="connsiteX188" fmla="*/ 14866 w 809627"/>
              <a:gd name="connsiteY188" fmla="*/ 448666 h 2513400"/>
              <a:gd name="connsiteX189" fmla="*/ 0 w 809627"/>
              <a:gd name="connsiteY189" fmla="*/ 448666 h 2513400"/>
              <a:gd name="connsiteX190" fmla="*/ 0 w 809627"/>
              <a:gd name="connsiteY190" fmla="*/ 418697 h 2513400"/>
              <a:gd name="connsiteX191" fmla="*/ 14866 w 809627"/>
              <a:gd name="connsiteY191" fmla="*/ 418697 h 2513400"/>
              <a:gd name="connsiteX192" fmla="*/ 14866 w 809627"/>
              <a:gd name="connsiteY192" fmla="*/ 448666 h 2513400"/>
              <a:gd name="connsiteX193" fmla="*/ 14866 w 809627"/>
              <a:gd name="connsiteY193" fmla="*/ 373704 h 2513400"/>
              <a:gd name="connsiteX194" fmla="*/ 0 w 809627"/>
              <a:gd name="connsiteY194" fmla="*/ 373704 h 2513400"/>
              <a:gd name="connsiteX195" fmla="*/ 0 w 809627"/>
              <a:gd name="connsiteY195" fmla="*/ 343736 h 2513400"/>
              <a:gd name="connsiteX196" fmla="*/ 14866 w 809627"/>
              <a:gd name="connsiteY196" fmla="*/ 343736 h 2513400"/>
              <a:gd name="connsiteX197" fmla="*/ 14866 w 809627"/>
              <a:gd name="connsiteY197" fmla="*/ 373704 h 2513400"/>
              <a:gd name="connsiteX198" fmla="*/ 14866 w 809627"/>
              <a:gd name="connsiteY198" fmla="*/ 298783 h 2513400"/>
              <a:gd name="connsiteX199" fmla="*/ 0 w 809627"/>
              <a:gd name="connsiteY199" fmla="*/ 298783 h 2513400"/>
              <a:gd name="connsiteX200" fmla="*/ 0 w 809627"/>
              <a:gd name="connsiteY200" fmla="*/ 268814 h 2513400"/>
              <a:gd name="connsiteX201" fmla="*/ 14866 w 809627"/>
              <a:gd name="connsiteY201" fmla="*/ 268814 h 2513400"/>
              <a:gd name="connsiteX202" fmla="*/ 14866 w 809627"/>
              <a:gd name="connsiteY202" fmla="*/ 298783 h 2513400"/>
              <a:gd name="connsiteX203" fmla="*/ 14866 w 809627"/>
              <a:gd name="connsiteY203" fmla="*/ 223822 h 2513400"/>
              <a:gd name="connsiteX204" fmla="*/ 0 w 809627"/>
              <a:gd name="connsiteY204" fmla="*/ 223822 h 2513400"/>
              <a:gd name="connsiteX205" fmla="*/ 0 w 809627"/>
              <a:gd name="connsiteY205" fmla="*/ 216585 h 2513400"/>
              <a:gd name="connsiteX206" fmla="*/ 1298 w 809627"/>
              <a:gd name="connsiteY206" fmla="*/ 193106 h 2513400"/>
              <a:gd name="connsiteX207" fmla="*/ 16086 w 809627"/>
              <a:gd name="connsiteY207" fmla="*/ 194757 h 2513400"/>
              <a:gd name="connsiteX208" fmla="*/ 14866 w 809627"/>
              <a:gd name="connsiteY208" fmla="*/ 216624 h 2513400"/>
              <a:gd name="connsiteX209" fmla="*/ 14866 w 809627"/>
              <a:gd name="connsiteY209" fmla="*/ 223822 h 2513400"/>
              <a:gd name="connsiteX210" fmla="*/ 25407 w 809627"/>
              <a:gd name="connsiteY210" fmla="*/ 152439 h 2513400"/>
              <a:gd name="connsiteX211" fmla="*/ 11327 w 809627"/>
              <a:gd name="connsiteY211" fmla="*/ 147720 h 2513400"/>
              <a:gd name="connsiteX212" fmla="*/ 23243 w 809627"/>
              <a:gd name="connsiteY212" fmla="*/ 119088 h 2513400"/>
              <a:gd name="connsiteX213" fmla="*/ 36537 w 809627"/>
              <a:gd name="connsiteY213" fmla="*/ 125735 h 2513400"/>
              <a:gd name="connsiteX214" fmla="*/ 25407 w 809627"/>
              <a:gd name="connsiteY214" fmla="*/ 152439 h 2513400"/>
              <a:gd name="connsiteX215" fmla="*/ 59859 w 809627"/>
              <a:gd name="connsiteY215" fmla="*/ 89238 h 2513400"/>
              <a:gd name="connsiteX216" fmla="*/ 48257 w 809627"/>
              <a:gd name="connsiteY216" fmla="*/ 79995 h 2513400"/>
              <a:gd name="connsiteX217" fmla="*/ 69219 w 809627"/>
              <a:gd name="connsiteY217" fmla="*/ 57145 h 2513400"/>
              <a:gd name="connsiteX218" fmla="*/ 79445 w 809627"/>
              <a:gd name="connsiteY218" fmla="*/ 67921 h 2513400"/>
              <a:gd name="connsiteX219" fmla="*/ 59859 w 809627"/>
              <a:gd name="connsiteY219" fmla="*/ 89238 h 2513400"/>
              <a:gd name="connsiteX220" fmla="*/ 113818 w 809627"/>
              <a:gd name="connsiteY220" fmla="*/ 41728 h 2513400"/>
              <a:gd name="connsiteX221" fmla="*/ 106188 w 809627"/>
              <a:gd name="connsiteY221" fmla="*/ 28985 h 2513400"/>
              <a:gd name="connsiteX222" fmla="*/ 133915 w 809627"/>
              <a:gd name="connsiteY222" fmla="*/ 15024 h 2513400"/>
              <a:gd name="connsiteX223" fmla="*/ 139579 w 809627"/>
              <a:gd name="connsiteY223" fmla="*/ 28750 h 2513400"/>
              <a:gd name="connsiteX224" fmla="*/ 113818 w 809627"/>
              <a:gd name="connsiteY224" fmla="*/ 41728 h 2513400"/>
              <a:gd name="connsiteX225" fmla="*/ 809156 w 809627"/>
              <a:gd name="connsiteY225" fmla="*/ 21198 h 2513400"/>
              <a:gd name="connsiteX226" fmla="*/ 779187 w 809627"/>
              <a:gd name="connsiteY226" fmla="*/ 20884 h 2513400"/>
              <a:gd name="connsiteX227" fmla="*/ 779344 w 809627"/>
              <a:gd name="connsiteY227" fmla="*/ 6017 h 2513400"/>
              <a:gd name="connsiteX228" fmla="*/ 809313 w 809627"/>
              <a:gd name="connsiteY228" fmla="*/ 6332 h 2513400"/>
              <a:gd name="connsiteX229" fmla="*/ 809156 w 809627"/>
              <a:gd name="connsiteY229" fmla="*/ 21198 h 2513400"/>
              <a:gd name="connsiteX230" fmla="*/ 734234 w 809627"/>
              <a:gd name="connsiteY230" fmla="*/ 20412 h 2513400"/>
              <a:gd name="connsiteX231" fmla="*/ 704265 w 809627"/>
              <a:gd name="connsiteY231" fmla="*/ 20097 h 2513400"/>
              <a:gd name="connsiteX232" fmla="*/ 704422 w 809627"/>
              <a:gd name="connsiteY232" fmla="*/ 5231 h 2513400"/>
              <a:gd name="connsiteX233" fmla="*/ 734391 w 809627"/>
              <a:gd name="connsiteY233" fmla="*/ 5545 h 2513400"/>
              <a:gd name="connsiteX234" fmla="*/ 734234 w 809627"/>
              <a:gd name="connsiteY234" fmla="*/ 20412 h 2513400"/>
              <a:gd name="connsiteX235" fmla="*/ 659312 w 809627"/>
              <a:gd name="connsiteY235" fmla="*/ 19625 h 2513400"/>
              <a:gd name="connsiteX236" fmla="*/ 629343 w 809627"/>
              <a:gd name="connsiteY236" fmla="*/ 19311 h 2513400"/>
              <a:gd name="connsiteX237" fmla="*/ 629501 w 809627"/>
              <a:gd name="connsiteY237" fmla="*/ 4444 h 2513400"/>
              <a:gd name="connsiteX238" fmla="*/ 659469 w 809627"/>
              <a:gd name="connsiteY238" fmla="*/ 4759 h 2513400"/>
              <a:gd name="connsiteX239" fmla="*/ 659312 w 809627"/>
              <a:gd name="connsiteY239" fmla="*/ 19625 h 2513400"/>
              <a:gd name="connsiteX240" fmla="*/ 584351 w 809627"/>
              <a:gd name="connsiteY240" fmla="*/ 18839 h 2513400"/>
              <a:gd name="connsiteX241" fmla="*/ 554382 w 809627"/>
              <a:gd name="connsiteY241" fmla="*/ 18524 h 2513400"/>
              <a:gd name="connsiteX242" fmla="*/ 554539 w 809627"/>
              <a:gd name="connsiteY242" fmla="*/ 3658 h 2513400"/>
              <a:gd name="connsiteX243" fmla="*/ 584508 w 809627"/>
              <a:gd name="connsiteY243" fmla="*/ 3972 h 2513400"/>
              <a:gd name="connsiteX244" fmla="*/ 584351 w 809627"/>
              <a:gd name="connsiteY244" fmla="*/ 18839 h 2513400"/>
              <a:gd name="connsiteX245" fmla="*/ 509429 w 809627"/>
              <a:gd name="connsiteY245" fmla="*/ 18013 h 2513400"/>
              <a:gd name="connsiteX246" fmla="*/ 479460 w 809627"/>
              <a:gd name="connsiteY246" fmla="*/ 17698 h 2513400"/>
              <a:gd name="connsiteX247" fmla="*/ 479618 w 809627"/>
              <a:gd name="connsiteY247" fmla="*/ 2832 h 2513400"/>
              <a:gd name="connsiteX248" fmla="*/ 509586 w 809627"/>
              <a:gd name="connsiteY248" fmla="*/ 3146 h 2513400"/>
              <a:gd name="connsiteX249" fmla="*/ 509429 w 809627"/>
              <a:gd name="connsiteY249" fmla="*/ 18013 h 2513400"/>
              <a:gd name="connsiteX250" fmla="*/ 434468 w 809627"/>
              <a:gd name="connsiteY250" fmla="*/ 17226 h 2513400"/>
              <a:gd name="connsiteX251" fmla="*/ 404499 w 809627"/>
              <a:gd name="connsiteY251" fmla="*/ 16911 h 2513400"/>
              <a:gd name="connsiteX252" fmla="*/ 404656 w 809627"/>
              <a:gd name="connsiteY252" fmla="*/ 2045 h 2513400"/>
              <a:gd name="connsiteX253" fmla="*/ 434625 w 809627"/>
              <a:gd name="connsiteY253" fmla="*/ 2360 h 2513400"/>
              <a:gd name="connsiteX254" fmla="*/ 434468 w 809627"/>
              <a:gd name="connsiteY254" fmla="*/ 17226 h 2513400"/>
              <a:gd name="connsiteX255" fmla="*/ 181071 w 809627"/>
              <a:gd name="connsiteY255" fmla="*/ 17108 h 2513400"/>
              <a:gd name="connsiteX256" fmla="*/ 178751 w 809627"/>
              <a:gd name="connsiteY256" fmla="*/ 2438 h 2513400"/>
              <a:gd name="connsiteX257" fmla="*/ 209624 w 809627"/>
              <a:gd name="connsiteY257" fmla="*/ 0 h 2513400"/>
              <a:gd name="connsiteX258" fmla="*/ 209781 w 809627"/>
              <a:gd name="connsiteY258" fmla="*/ 14866 h 2513400"/>
              <a:gd name="connsiteX259" fmla="*/ 181071 w 809627"/>
              <a:gd name="connsiteY259" fmla="*/ 17108 h 2513400"/>
              <a:gd name="connsiteX260" fmla="*/ 359546 w 809627"/>
              <a:gd name="connsiteY260" fmla="*/ 16440 h 2513400"/>
              <a:gd name="connsiteX261" fmla="*/ 329577 w 809627"/>
              <a:gd name="connsiteY261" fmla="*/ 16125 h 2513400"/>
              <a:gd name="connsiteX262" fmla="*/ 329735 w 809627"/>
              <a:gd name="connsiteY262" fmla="*/ 1259 h 2513400"/>
              <a:gd name="connsiteX263" fmla="*/ 359703 w 809627"/>
              <a:gd name="connsiteY263" fmla="*/ 1573 h 2513400"/>
              <a:gd name="connsiteX264" fmla="*/ 359546 w 809627"/>
              <a:gd name="connsiteY264" fmla="*/ 16440 h 2513400"/>
              <a:gd name="connsiteX265" fmla="*/ 284585 w 809627"/>
              <a:gd name="connsiteY265" fmla="*/ 15653 h 2513400"/>
              <a:gd name="connsiteX266" fmla="*/ 254616 w 809627"/>
              <a:gd name="connsiteY266" fmla="*/ 15338 h 2513400"/>
              <a:gd name="connsiteX267" fmla="*/ 254773 w 809627"/>
              <a:gd name="connsiteY267" fmla="*/ 472 h 2513400"/>
              <a:gd name="connsiteX268" fmla="*/ 284742 w 809627"/>
              <a:gd name="connsiteY268" fmla="*/ 787 h 2513400"/>
              <a:gd name="connsiteX269" fmla="*/ 284585 w 809627"/>
              <a:gd name="connsiteY269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</a:cxnLst>
            <a:rect l="l" t="t" r="r" b="b"/>
            <a:pathLst>
              <a:path w="809627" h="2513400">
                <a:moveTo>
                  <a:pt x="809628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8" y="2498534"/>
                </a:lnTo>
                <a:lnTo>
                  <a:pt x="809628" y="2513401"/>
                </a:lnTo>
                <a:close/>
                <a:moveTo>
                  <a:pt x="734666" y="2513401"/>
                </a:moveTo>
                <a:lnTo>
                  <a:pt x="704698" y="2513401"/>
                </a:lnTo>
                <a:lnTo>
                  <a:pt x="704698" y="2498534"/>
                </a:lnTo>
                <a:lnTo>
                  <a:pt x="734666" y="2498534"/>
                </a:lnTo>
                <a:lnTo>
                  <a:pt x="734666" y="2513401"/>
                </a:lnTo>
                <a:close/>
                <a:moveTo>
                  <a:pt x="659745" y="2513401"/>
                </a:moveTo>
                <a:lnTo>
                  <a:pt x="629776" y="2513401"/>
                </a:lnTo>
                <a:lnTo>
                  <a:pt x="629776" y="2498534"/>
                </a:lnTo>
                <a:lnTo>
                  <a:pt x="659745" y="2498534"/>
                </a:lnTo>
                <a:lnTo>
                  <a:pt x="659745" y="2513401"/>
                </a:lnTo>
                <a:close/>
                <a:moveTo>
                  <a:pt x="584783" y="2513401"/>
                </a:moveTo>
                <a:lnTo>
                  <a:pt x="554815" y="2513401"/>
                </a:lnTo>
                <a:lnTo>
                  <a:pt x="554815" y="2498534"/>
                </a:lnTo>
                <a:lnTo>
                  <a:pt x="584783" y="2498534"/>
                </a:lnTo>
                <a:lnTo>
                  <a:pt x="584783" y="2513401"/>
                </a:lnTo>
                <a:close/>
                <a:moveTo>
                  <a:pt x="509862" y="2513401"/>
                </a:moveTo>
                <a:lnTo>
                  <a:pt x="479893" y="2513401"/>
                </a:lnTo>
                <a:lnTo>
                  <a:pt x="479893" y="2498534"/>
                </a:lnTo>
                <a:lnTo>
                  <a:pt x="509862" y="2498534"/>
                </a:lnTo>
                <a:lnTo>
                  <a:pt x="509862" y="2513401"/>
                </a:lnTo>
                <a:close/>
                <a:moveTo>
                  <a:pt x="434900" y="2513401"/>
                </a:moveTo>
                <a:lnTo>
                  <a:pt x="404932" y="2513401"/>
                </a:lnTo>
                <a:lnTo>
                  <a:pt x="404932" y="2498534"/>
                </a:lnTo>
                <a:lnTo>
                  <a:pt x="434900" y="2498534"/>
                </a:lnTo>
                <a:lnTo>
                  <a:pt x="434900" y="2513401"/>
                </a:lnTo>
                <a:close/>
                <a:moveTo>
                  <a:pt x="359979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9" y="2498534"/>
                </a:lnTo>
                <a:lnTo>
                  <a:pt x="359979" y="2513401"/>
                </a:lnTo>
                <a:close/>
                <a:moveTo>
                  <a:pt x="285018" y="2513401"/>
                </a:moveTo>
                <a:lnTo>
                  <a:pt x="255049" y="2513401"/>
                </a:lnTo>
                <a:lnTo>
                  <a:pt x="255049" y="2498534"/>
                </a:lnTo>
                <a:lnTo>
                  <a:pt x="285018" y="2498534"/>
                </a:lnTo>
                <a:lnTo>
                  <a:pt x="285018" y="2513401"/>
                </a:lnTo>
                <a:close/>
                <a:moveTo>
                  <a:pt x="210096" y="2513401"/>
                </a:moveTo>
                <a:lnTo>
                  <a:pt x="209624" y="2513401"/>
                </a:lnTo>
                <a:cubicBezTo>
                  <a:pt x="199398" y="2513401"/>
                  <a:pt x="189173" y="2512653"/>
                  <a:pt x="179183" y="2511198"/>
                </a:cubicBezTo>
                <a:lnTo>
                  <a:pt x="181346" y="2496489"/>
                </a:lnTo>
                <a:cubicBezTo>
                  <a:pt x="190628" y="2497865"/>
                  <a:pt x="200146" y="2498534"/>
                  <a:pt x="209663" y="2498534"/>
                </a:cubicBezTo>
                <a:lnTo>
                  <a:pt x="210096" y="2513401"/>
                </a:lnTo>
                <a:close/>
                <a:moveTo>
                  <a:pt x="134151" y="2499399"/>
                </a:moveTo>
                <a:cubicBezTo>
                  <a:pt x="124476" y="2495663"/>
                  <a:pt x="115077" y="2491180"/>
                  <a:pt x="106110" y="2486067"/>
                </a:cubicBezTo>
                <a:lnTo>
                  <a:pt x="113464" y="2473167"/>
                </a:lnTo>
                <a:cubicBezTo>
                  <a:pt x="121802" y="2477926"/>
                  <a:pt x="130572" y="2482055"/>
                  <a:pt x="139539" y="2485516"/>
                </a:cubicBezTo>
                <a:lnTo>
                  <a:pt x="134151" y="2499399"/>
                </a:lnTo>
                <a:close/>
                <a:moveTo>
                  <a:pt x="68472" y="2458733"/>
                </a:moveTo>
                <a:cubicBezTo>
                  <a:pt x="60803" y="2451772"/>
                  <a:pt x="53645" y="2444181"/>
                  <a:pt x="47155" y="2436198"/>
                </a:cubicBezTo>
                <a:lnTo>
                  <a:pt x="58679" y="2426837"/>
                </a:lnTo>
                <a:cubicBezTo>
                  <a:pt x="64736" y="2434270"/>
                  <a:pt x="71382" y="2441310"/>
                  <a:pt x="78501" y="2447800"/>
                </a:cubicBezTo>
                <a:lnTo>
                  <a:pt x="68472" y="2458733"/>
                </a:lnTo>
                <a:close/>
                <a:moveTo>
                  <a:pt x="21906" y="2397144"/>
                </a:moveTo>
                <a:cubicBezTo>
                  <a:pt x="17305" y="2387862"/>
                  <a:pt x="13333" y="2378187"/>
                  <a:pt x="10186" y="2368394"/>
                </a:cubicBezTo>
                <a:lnTo>
                  <a:pt x="24305" y="2363793"/>
                </a:lnTo>
                <a:cubicBezTo>
                  <a:pt x="27255" y="2372917"/>
                  <a:pt x="30913" y="2381884"/>
                  <a:pt x="35200" y="2390497"/>
                </a:cubicBezTo>
                <a:lnTo>
                  <a:pt x="21906" y="2397144"/>
                </a:lnTo>
                <a:close/>
                <a:moveTo>
                  <a:pt x="865" y="2322851"/>
                </a:moveTo>
                <a:cubicBezTo>
                  <a:pt x="315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2" y="2315694"/>
                  <a:pt x="15653" y="2321514"/>
                </a:cubicBezTo>
                <a:lnTo>
                  <a:pt x="865" y="2322851"/>
                </a:lnTo>
                <a:close/>
                <a:moveTo>
                  <a:pt x="14866" y="2247261"/>
                </a:moveTo>
                <a:lnTo>
                  <a:pt x="0" y="2247261"/>
                </a:lnTo>
                <a:lnTo>
                  <a:pt x="0" y="2217292"/>
                </a:lnTo>
                <a:lnTo>
                  <a:pt x="14866" y="2217292"/>
                </a:lnTo>
                <a:lnTo>
                  <a:pt x="14866" y="2247261"/>
                </a:lnTo>
                <a:close/>
                <a:moveTo>
                  <a:pt x="14866" y="2172339"/>
                </a:moveTo>
                <a:lnTo>
                  <a:pt x="0" y="2172339"/>
                </a:lnTo>
                <a:lnTo>
                  <a:pt x="0" y="2142370"/>
                </a:lnTo>
                <a:lnTo>
                  <a:pt x="14866" y="2142370"/>
                </a:lnTo>
                <a:lnTo>
                  <a:pt x="14866" y="2172339"/>
                </a:lnTo>
                <a:close/>
                <a:moveTo>
                  <a:pt x="14866" y="2097378"/>
                </a:moveTo>
                <a:lnTo>
                  <a:pt x="0" y="2097378"/>
                </a:lnTo>
                <a:lnTo>
                  <a:pt x="0" y="2067409"/>
                </a:lnTo>
                <a:lnTo>
                  <a:pt x="14866" y="2067409"/>
                </a:lnTo>
                <a:lnTo>
                  <a:pt x="14866" y="2097378"/>
                </a:lnTo>
                <a:close/>
                <a:moveTo>
                  <a:pt x="14866" y="2022456"/>
                </a:moveTo>
                <a:lnTo>
                  <a:pt x="0" y="2022456"/>
                </a:lnTo>
                <a:lnTo>
                  <a:pt x="0" y="1992488"/>
                </a:lnTo>
                <a:lnTo>
                  <a:pt x="14866" y="1992488"/>
                </a:lnTo>
                <a:lnTo>
                  <a:pt x="14866" y="2022456"/>
                </a:lnTo>
                <a:close/>
                <a:moveTo>
                  <a:pt x="14866" y="1947495"/>
                </a:moveTo>
                <a:lnTo>
                  <a:pt x="0" y="1947495"/>
                </a:lnTo>
                <a:lnTo>
                  <a:pt x="0" y="1917526"/>
                </a:lnTo>
                <a:lnTo>
                  <a:pt x="14866" y="1917526"/>
                </a:lnTo>
                <a:lnTo>
                  <a:pt x="14866" y="1947495"/>
                </a:lnTo>
                <a:close/>
                <a:moveTo>
                  <a:pt x="14866" y="1872573"/>
                </a:moveTo>
                <a:lnTo>
                  <a:pt x="0" y="1872573"/>
                </a:lnTo>
                <a:lnTo>
                  <a:pt x="0" y="1842604"/>
                </a:lnTo>
                <a:lnTo>
                  <a:pt x="14866" y="1842604"/>
                </a:lnTo>
                <a:lnTo>
                  <a:pt x="14866" y="1872573"/>
                </a:lnTo>
                <a:close/>
                <a:moveTo>
                  <a:pt x="14866" y="1797612"/>
                </a:moveTo>
                <a:lnTo>
                  <a:pt x="0" y="1797612"/>
                </a:lnTo>
                <a:lnTo>
                  <a:pt x="0" y="1767643"/>
                </a:lnTo>
                <a:lnTo>
                  <a:pt x="14866" y="1767643"/>
                </a:lnTo>
                <a:lnTo>
                  <a:pt x="14866" y="1797612"/>
                </a:lnTo>
                <a:close/>
                <a:moveTo>
                  <a:pt x="14866" y="1722651"/>
                </a:moveTo>
                <a:lnTo>
                  <a:pt x="0" y="1722651"/>
                </a:lnTo>
                <a:lnTo>
                  <a:pt x="0" y="1692682"/>
                </a:lnTo>
                <a:lnTo>
                  <a:pt x="14866" y="1692682"/>
                </a:lnTo>
                <a:lnTo>
                  <a:pt x="14866" y="1722651"/>
                </a:lnTo>
                <a:close/>
                <a:moveTo>
                  <a:pt x="14866" y="1647729"/>
                </a:moveTo>
                <a:lnTo>
                  <a:pt x="0" y="1647729"/>
                </a:lnTo>
                <a:lnTo>
                  <a:pt x="0" y="1617760"/>
                </a:lnTo>
                <a:lnTo>
                  <a:pt x="14866" y="1617760"/>
                </a:lnTo>
                <a:lnTo>
                  <a:pt x="14866" y="1647729"/>
                </a:lnTo>
                <a:close/>
                <a:moveTo>
                  <a:pt x="14866" y="1572768"/>
                </a:moveTo>
                <a:lnTo>
                  <a:pt x="0" y="1572768"/>
                </a:lnTo>
                <a:lnTo>
                  <a:pt x="0" y="1542799"/>
                </a:lnTo>
                <a:lnTo>
                  <a:pt x="14866" y="1542799"/>
                </a:lnTo>
                <a:lnTo>
                  <a:pt x="14866" y="1572768"/>
                </a:lnTo>
                <a:close/>
                <a:moveTo>
                  <a:pt x="14866" y="1497846"/>
                </a:moveTo>
                <a:lnTo>
                  <a:pt x="0" y="1497846"/>
                </a:lnTo>
                <a:lnTo>
                  <a:pt x="0" y="1467838"/>
                </a:lnTo>
                <a:lnTo>
                  <a:pt x="14866" y="1467838"/>
                </a:lnTo>
                <a:lnTo>
                  <a:pt x="14866" y="1497846"/>
                </a:lnTo>
                <a:close/>
                <a:moveTo>
                  <a:pt x="14866" y="1422885"/>
                </a:moveTo>
                <a:lnTo>
                  <a:pt x="0" y="1422885"/>
                </a:lnTo>
                <a:lnTo>
                  <a:pt x="0" y="1392916"/>
                </a:lnTo>
                <a:lnTo>
                  <a:pt x="14866" y="1392916"/>
                </a:lnTo>
                <a:lnTo>
                  <a:pt x="14866" y="1422885"/>
                </a:lnTo>
                <a:close/>
                <a:moveTo>
                  <a:pt x="14866" y="1347963"/>
                </a:moveTo>
                <a:lnTo>
                  <a:pt x="0" y="1347963"/>
                </a:lnTo>
                <a:lnTo>
                  <a:pt x="0" y="1317955"/>
                </a:lnTo>
                <a:lnTo>
                  <a:pt x="14866" y="1317955"/>
                </a:lnTo>
                <a:lnTo>
                  <a:pt x="14866" y="1347963"/>
                </a:lnTo>
                <a:close/>
                <a:moveTo>
                  <a:pt x="14866" y="1273002"/>
                </a:moveTo>
                <a:lnTo>
                  <a:pt x="0" y="1273002"/>
                </a:lnTo>
                <a:lnTo>
                  <a:pt x="0" y="1243034"/>
                </a:lnTo>
                <a:lnTo>
                  <a:pt x="14866" y="1243034"/>
                </a:lnTo>
                <a:lnTo>
                  <a:pt x="14866" y="1273002"/>
                </a:lnTo>
                <a:close/>
                <a:moveTo>
                  <a:pt x="14866" y="1198080"/>
                </a:moveTo>
                <a:lnTo>
                  <a:pt x="0" y="1198080"/>
                </a:lnTo>
                <a:lnTo>
                  <a:pt x="0" y="1168112"/>
                </a:lnTo>
                <a:lnTo>
                  <a:pt x="14866" y="1168112"/>
                </a:lnTo>
                <a:lnTo>
                  <a:pt x="14866" y="1198080"/>
                </a:lnTo>
                <a:close/>
                <a:moveTo>
                  <a:pt x="14866" y="1123119"/>
                </a:moveTo>
                <a:lnTo>
                  <a:pt x="0" y="1123119"/>
                </a:lnTo>
                <a:lnTo>
                  <a:pt x="0" y="1093150"/>
                </a:lnTo>
                <a:lnTo>
                  <a:pt x="14866" y="1093150"/>
                </a:lnTo>
                <a:lnTo>
                  <a:pt x="14866" y="1123119"/>
                </a:lnTo>
                <a:close/>
                <a:moveTo>
                  <a:pt x="14866" y="1048197"/>
                </a:moveTo>
                <a:lnTo>
                  <a:pt x="0" y="1048197"/>
                </a:lnTo>
                <a:lnTo>
                  <a:pt x="0" y="1018229"/>
                </a:lnTo>
                <a:lnTo>
                  <a:pt x="14866" y="1018229"/>
                </a:lnTo>
                <a:lnTo>
                  <a:pt x="14866" y="1048197"/>
                </a:lnTo>
                <a:close/>
                <a:moveTo>
                  <a:pt x="14866" y="973236"/>
                </a:moveTo>
                <a:lnTo>
                  <a:pt x="0" y="973236"/>
                </a:lnTo>
                <a:lnTo>
                  <a:pt x="0" y="943268"/>
                </a:lnTo>
                <a:lnTo>
                  <a:pt x="14866" y="943268"/>
                </a:lnTo>
                <a:lnTo>
                  <a:pt x="14866" y="973236"/>
                </a:lnTo>
                <a:close/>
                <a:moveTo>
                  <a:pt x="14866" y="898314"/>
                </a:moveTo>
                <a:lnTo>
                  <a:pt x="0" y="898314"/>
                </a:lnTo>
                <a:lnTo>
                  <a:pt x="0" y="868346"/>
                </a:lnTo>
                <a:lnTo>
                  <a:pt x="14866" y="868346"/>
                </a:lnTo>
                <a:lnTo>
                  <a:pt x="14866" y="898314"/>
                </a:lnTo>
                <a:close/>
                <a:moveTo>
                  <a:pt x="14866" y="823353"/>
                </a:moveTo>
                <a:lnTo>
                  <a:pt x="0" y="823353"/>
                </a:lnTo>
                <a:lnTo>
                  <a:pt x="0" y="793385"/>
                </a:lnTo>
                <a:lnTo>
                  <a:pt x="14866" y="793385"/>
                </a:lnTo>
                <a:lnTo>
                  <a:pt x="14866" y="823353"/>
                </a:lnTo>
                <a:close/>
                <a:moveTo>
                  <a:pt x="14866" y="748432"/>
                </a:moveTo>
                <a:lnTo>
                  <a:pt x="0" y="748432"/>
                </a:lnTo>
                <a:lnTo>
                  <a:pt x="0" y="718463"/>
                </a:lnTo>
                <a:lnTo>
                  <a:pt x="14866" y="718463"/>
                </a:lnTo>
                <a:lnTo>
                  <a:pt x="14866" y="748432"/>
                </a:lnTo>
                <a:close/>
                <a:moveTo>
                  <a:pt x="14866" y="673470"/>
                </a:moveTo>
                <a:lnTo>
                  <a:pt x="0" y="673470"/>
                </a:lnTo>
                <a:lnTo>
                  <a:pt x="0" y="643502"/>
                </a:lnTo>
                <a:lnTo>
                  <a:pt x="14866" y="643502"/>
                </a:lnTo>
                <a:lnTo>
                  <a:pt x="14866" y="673470"/>
                </a:lnTo>
                <a:close/>
                <a:moveTo>
                  <a:pt x="14866" y="598548"/>
                </a:moveTo>
                <a:lnTo>
                  <a:pt x="0" y="598548"/>
                </a:lnTo>
                <a:lnTo>
                  <a:pt x="0" y="568580"/>
                </a:lnTo>
                <a:lnTo>
                  <a:pt x="14866" y="568580"/>
                </a:lnTo>
                <a:lnTo>
                  <a:pt x="14866" y="598548"/>
                </a:lnTo>
                <a:close/>
                <a:moveTo>
                  <a:pt x="14866" y="523587"/>
                </a:moveTo>
                <a:lnTo>
                  <a:pt x="0" y="523587"/>
                </a:lnTo>
                <a:lnTo>
                  <a:pt x="0" y="493619"/>
                </a:lnTo>
                <a:lnTo>
                  <a:pt x="14866" y="493619"/>
                </a:lnTo>
                <a:lnTo>
                  <a:pt x="14866" y="523587"/>
                </a:lnTo>
                <a:close/>
                <a:moveTo>
                  <a:pt x="14866" y="448666"/>
                </a:moveTo>
                <a:lnTo>
                  <a:pt x="0" y="448666"/>
                </a:lnTo>
                <a:lnTo>
                  <a:pt x="0" y="418697"/>
                </a:lnTo>
                <a:lnTo>
                  <a:pt x="14866" y="418697"/>
                </a:lnTo>
                <a:lnTo>
                  <a:pt x="14866" y="448666"/>
                </a:lnTo>
                <a:close/>
                <a:moveTo>
                  <a:pt x="14866" y="373704"/>
                </a:moveTo>
                <a:lnTo>
                  <a:pt x="0" y="373704"/>
                </a:lnTo>
                <a:lnTo>
                  <a:pt x="0" y="343736"/>
                </a:lnTo>
                <a:lnTo>
                  <a:pt x="14866" y="343736"/>
                </a:lnTo>
                <a:lnTo>
                  <a:pt x="14866" y="373704"/>
                </a:lnTo>
                <a:close/>
                <a:moveTo>
                  <a:pt x="14866" y="298783"/>
                </a:moveTo>
                <a:lnTo>
                  <a:pt x="0" y="298783"/>
                </a:lnTo>
                <a:lnTo>
                  <a:pt x="0" y="268814"/>
                </a:lnTo>
                <a:lnTo>
                  <a:pt x="14866" y="268814"/>
                </a:lnTo>
                <a:lnTo>
                  <a:pt x="14866" y="298783"/>
                </a:lnTo>
                <a:close/>
                <a:moveTo>
                  <a:pt x="14866" y="223822"/>
                </a:moveTo>
                <a:lnTo>
                  <a:pt x="0" y="223822"/>
                </a:lnTo>
                <a:lnTo>
                  <a:pt x="0" y="216585"/>
                </a:lnTo>
                <a:cubicBezTo>
                  <a:pt x="0" y="208758"/>
                  <a:pt x="433" y="200853"/>
                  <a:pt x="1298" y="193106"/>
                </a:cubicBezTo>
                <a:lnTo>
                  <a:pt x="16086" y="194757"/>
                </a:lnTo>
                <a:cubicBezTo>
                  <a:pt x="15299" y="201955"/>
                  <a:pt x="14866" y="209309"/>
                  <a:pt x="14866" y="216624"/>
                </a:cubicBezTo>
                <a:lnTo>
                  <a:pt x="14866" y="223822"/>
                </a:lnTo>
                <a:close/>
                <a:moveTo>
                  <a:pt x="25407" y="152439"/>
                </a:moveTo>
                <a:lnTo>
                  <a:pt x="11327" y="147720"/>
                </a:lnTo>
                <a:cubicBezTo>
                  <a:pt x="14630" y="137966"/>
                  <a:pt x="18642" y="128331"/>
                  <a:pt x="23243" y="119088"/>
                </a:cubicBezTo>
                <a:lnTo>
                  <a:pt x="36537" y="125735"/>
                </a:lnTo>
                <a:cubicBezTo>
                  <a:pt x="32210" y="134348"/>
                  <a:pt x="28474" y="143354"/>
                  <a:pt x="25407" y="152439"/>
                </a:cubicBezTo>
                <a:close/>
                <a:moveTo>
                  <a:pt x="59859" y="89238"/>
                </a:moveTo>
                <a:lnTo>
                  <a:pt x="48257" y="79995"/>
                </a:lnTo>
                <a:cubicBezTo>
                  <a:pt x="54707" y="71893"/>
                  <a:pt x="61747" y="64224"/>
                  <a:pt x="69219" y="57145"/>
                </a:cubicBezTo>
                <a:lnTo>
                  <a:pt x="79445" y="67921"/>
                </a:lnTo>
                <a:cubicBezTo>
                  <a:pt x="72444" y="74489"/>
                  <a:pt x="65837" y="81686"/>
                  <a:pt x="59859" y="89238"/>
                </a:cubicBezTo>
                <a:close/>
                <a:moveTo>
                  <a:pt x="113818" y="41728"/>
                </a:moveTo>
                <a:lnTo>
                  <a:pt x="106188" y="28985"/>
                </a:lnTo>
                <a:cubicBezTo>
                  <a:pt x="115077" y="23637"/>
                  <a:pt x="124398" y="18957"/>
                  <a:pt x="133915" y="15024"/>
                </a:cubicBezTo>
                <a:lnTo>
                  <a:pt x="139579" y="28750"/>
                </a:lnTo>
                <a:cubicBezTo>
                  <a:pt x="130730" y="32407"/>
                  <a:pt x="122077" y="36773"/>
                  <a:pt x="113818" y="41728"/>
                </a:cubicBezTo>
                <a:close/>
                <a:moveTo>
                  <a:pt x="809156" y="21198"/>
                </a:moveTo>
                <a:lnTo>
                  <a:pt x="779187" y="20884"/>
                </a:lnTo>
                <a:lnTo>
                  <a:pt x="779344" y="6017"/>
                </a:lnTo>
                <a:lnTo>
                  <a:pt x="809313" y="6332"/>
                </a:lnTo>
                <a:lnTo>
                  <a:pt x="809156" y="21198"/>
                </a:lnTo>
                <a:close/>
                <a:moveTo>
                  <a:pt x="734234" y="20412"/>
                </a:moveTo>
                <a:lnTo>
                  <a:pt x="704265" y="20097"/>
                </a:lnTo>
                <a:lnTo>
                  <a:pt x="704422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312" y="19625"/>
                </a:moveTo>
                <a:lnTo>
                  <a:pt x="629343" y="19311"/>
                </a:lnTo>
                <a:lnTo>
                  <a:pt x="629501" y="4444"/>
                </a:lnTo>
                <a:lnTo>
                  <a:pt x="659469" y="4759"/>
                </a:lnTo>
                <a:lnTo>
                  <a:pt x="659312" y="19625"/>
                </a:lnTo>
                <a:close/>
                <a:moveTo>
                  <a:pt x="584351" y="18839"/>
                </a:moveTo>
                <a:lnTo>
                  <a:pt x="554382" y="18524"/>
                </a:lnTo>
                <a:lnTo>
                  <a:pt x="554539" y="3658"/>
                </a:lnTo>
                <a:lnTo>
                  <a:pt x="584508" y="3972"/>
                </a:lnTo>
                <a:lnTo>
                  <a:pt x="584351" y="18839"/>
                </a:lnTo>
                <a:close/>
                <a:moveTo>
                  <a:pt x="509429" y="18013"/>
                </a:moveTo>
                <a:lnTo>
                  <a:pt x="479460" y="17698"/>
                </a:lnTo>
                <a:lnTo>
                  <a:pt x="479618" y="2832"/>
                </a:lnTo>
                <a:lnTo>
                  <a:pt x="509586" y="3146"/>
                </a:lnTo>
                <a:lnTo>
                  <a:pt x="509429" y="18013"/>
                </a:lnTo>
                <a:close/>
                <a:moveTo>
                  <a:pt x="434468" y="17226"/>
                </a:moveTo>
                <a:lnTo>
                  <a:pt x="404499" y="16911"/>
                </a:lnTo>
                <a:lnTo>
                  <a:pt x="404656" y="2045"/>
                </a:lnTo>
                <a:lnTo>
                  <a:pt x="434625" y="2360"/>
                </a:lnTo>
                <a:lnTo>
                  <a:pt x="434468" y="17226"/>
                </a:lnTo>
                <a:close/>
                <a:moveTo>
                  <a:pt x="181071" y="17108"/>
                </a:moveTo>
                <a:lnTo>
                  <a:pt x="178751" y="2438"/>
                </a:lnTo>
                <a:cubicBezTo>
                  <a:pt x="188937" y="826"/>
                  <a:pt x="199320" y="0"/>
                  <a:pt x="209624" y="0"/>
                </a:cubicBezTo>
                <a:lnTo>
                  <a:pt x="209781" y="14866"/>
                </a:lnTo>
                <a:cubicBezTo>
                  <a:pt x="200067" y="14866"/>
                  <a:pt x="190470" y="15614"/>
                  <a:pt x="181071" y="17108"/>
                </a:cubicBezTo>
                <a:close/>
                <a:moveTo>
                  <a:pt x="359546" y="16440"/>
                </a:moveTo>
                <a:lnTo>
                  <a:pt x="329577" y="16125"/>
                </a:lnTo>
                <a:lnTo>
                  <a:pt x="329735" y="1259"/>
                </a:lnTo>
                <a:lnTo>
                  <a:pt x="359703" y="1573"/>
                </a:lnTo>
                <a:lnTo>
                  <a:pt x="359546" y="16440"/>
                </a:lnTo>
                <a:close/>
                <a:moveTo>
                  <a:pt x="284585" y="15653"/>
                </a:moveTo>
                <a:lnTo>
                  <a:pt x="254616" y="15338"/>
                </a:lnTo>
                <a:lnTo>
                  <a:pt x="254773" y="472"/>
                </a:lnTo>
                <a:lnTo>
                  <a:pt x="284742" y="787"/>
                </a:lnTo>
                <a:lnTo>
                  <a:pt x="284585" y="15653"/>
                </a:lnTo>
                <a:close/>
              </a:path>
            </a:pathLst>
          </a:custGeom>
          <a:solidFill>
            <a:srgbClr val="B76767"/>
          </a:solidFill>
          <a:ln w="3933" cap="flat">
            <a:solidFill>
              <a:srgbClr val="FFFFFF">
                <a:lumMod val="85000"/>
              </a:srgb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8339C51-6595-4037-92CD-E3D3B633A0F6}"/>
              </a:ext>
            </a:extLst>
          </p:cNvPr>
          <p:cNvSpPr/>
          <p:nvPr/>
        </p:nvSpPr>
        <p:spPr>
          <a:xfrm>
            <a:off x="1574801" y="3992954"/>
            <a:ext cx="859723" cy="2178699"/>
          </a:xfrm>
          <a:custGeom>
            <a:avLst/>
            <a:gdLst>
              <a:gd name="connsiteX0" fmla="*/ 28726 w 859723"/>
              <a:gd name="connsiteY0" fmla="*/ 0 h 1962055"/>
              <a:gd name="connsiteX1" fmla="*/ 693520 w 859723"/>
              <a:gd name="connsiteY1" fmla="*/ 0 h 1962055"/>
              <a:gd name="connsiteX2" fmla="*/ 859723 w 859723"/>
              <a:gd name="connsiteY2" fmla="*/ 166203 h 1962055"/>
              <a:gd name="connsiteX3" fmla="*/ 859723 w 859723"/>
              <a:gd name="connsiteY3" fmla="*/ 1795852 h 1962055"/>
              <a:gd name="connsiteX4" fmla="*/ 693520 w 859723"/>
              <a:gd name="connsiteY4" fmla="*/ 1962055 h 1962055"/>
              <a:gd name="connsiteX5" fmla="*/ 28726 w 859723"/>
              <a:gd name="connsiteY5" fmla="*/ 1962055 h 1962055"/>
              <a:gd name="connsiteX6" fmla="*/ 0 w 859723"/>
              <a:gd name="connsiteY6" fmla="*/ 1956256 h 1962055"/>
              <a:gd name="connsiteX7" fmla="*/ 0 w 859723"/>
              <a:gd name="connsiteY7" fmla="*/ 5800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9723" h="1962055">
                <a:moveTo>
                  <a:pt x="28726" y="0"/>
                </a:moveTo>
                <a:lnTo>
                  <a:pt x="693520" y="0"/>
                </a:lnTo>
                <a:cubicBezTo>
                  <a:pt x="785311" y="0"/>
                  <a:pt x="859723" y="74412"/>
                  <a:pt x="859723" y="166203"/>
                </a:cubicBezTo>
                <a:lnTo>
                  <a:pt x="859723" y="1795852"/>
                </a:lnTo>
                <a:cubicBezTo>
                  <a:pt x="859723" y="1887643"/>
                  <a:pt x="785311" y="1962055"/>
                  <a:pt x="693520" y="1962055"/>
                </a:cubicBezTo>
                <a:lnTo>
                  <a:pt x="28726" y="1962055"/>
                </a:lnTo>
                <a:lnTo>
                  <a:pt x="0" y="1956256"/>
                </a:lnTo>
                <a:lnTo>
                  <a:pt x="0" y="5800"/>
                </a:lnTo>
                <a:close/>
              </a:path>
            </a:pathLst>
          </a:custGeom>
          <a:solidFill>
            <a:srgbClr val="F2A900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43657D3-6A2C-47E3-8BEB-423D8E16DDB1}"/>
              </a:ext>
            </a:extLst>
          </p:cNvPr>
          <p:cNvSpPr/>
          <p:nvPr/>
        </p:nvSpPr>
        <p:spPr>
          <a:xfrm>
            <a:off x="3947960" y="3965211"/>
            <a:ext cx="842249" cy="2178699"/>
          </a:xfrm>
          <a:custGeom>
            <a:avLst/>
            <a:gdLst>
              <a:gd name="connsiteX0" fmla="*/ 10955 w 842249"/>
              <a:gd name="connsiteY0" fmla="*/ 0 h 1962055"/>
              <a:gd name="connsiteX1" fmla="*/ 675986 w 842249"/>
              <a:gd name="connsiteY1" fmla="*/ 0 h 1962055"/>
              <a:gd name="connsiteX2" fmla="*/ 842249 w 842249"/>
              <a:gd name="connsiteY2" fmla="*/ 166263 h 1962055"/>
              <a:gd name="connsiteX3" fmla="*/ 842249 w 842249"/>
              <a:gd name="connsiteY3" fmla="*/ 1795792 h 1962055"/>
              <a:gd name="connsiteX4" fmla="*/ 675986 w 842249"/>
              <a:gd name="connsiteY4" fmla="*/ 1962055 h 1962055"/>
              <a:gd name="connsiteX5" fmla="*/ 10955 w 842249"/>
              <a:gd name="connsiteY5" fmla="*/ 1962055 h 1962055"/>
              <a:gd name="connsiteX6" fmla="*/ 0 w 842249"/>
              <a:gd name="connsiteY6" fmla="*/ 1959843 h 1962055"/>
              <a:gd name="connsiteX7" fmla="*/ 0 w 842249"/>
              <a:gd name="connsiteY7" fmla="*/ 2212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2249" h="1962055">
                <a:moveTo>
                  <a:pt x="10955" y="0"/>
                </a:moveTo>
                <a:lnTo>
                  <a:pt x="675986" y="0"/>
                </a:lnTo>
                <a:cubicBezTo>
                  <a:pt x="767811" y="0"/>
                  <a:pt x="842249" y="74438"/>
                  <a:pt x="842249" y="166263"/>
                </a:cubicBezTo>
                <a:lnTo>
                  <a:pt x="842249" y="1795792"/>
                </a:lnTo>
                <a:cubicBezTo>
                  <a:pt x="842249" y="1887617"/>
                  <a:pt x="767811" y="1962055"/>
                  <a:pt x="675986" y="1962055"/>
                </a:cubicBezTo>
                <a:lnTo>
                  <a:pt x="10955" y="1962055"/>
                </a:lnTo>
                <a:lnTo>
                  <a:pt x="0" y="1959843"/>
                </a:lnTo>
                <a:lnTo>
                  <a:pt x="0" y="2212"/>
                </a:lnTo>
                <a:close/>
              </a:path>
            </a:pathLst>
          </a:custGeom>
          <a:solidFill>
            <a:schemeClr val="accent2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Graphic 6">
            <a:extLst>
              <a:ext uri="{FF2B5EF4-FFF2-40B4-BE49-F238E27FC236}">
                <a16:creationId xmlns:a16="http://schemas.microsoft.com/office/drawing/2014/main" id="{C75DC70C-DC6A-4D43-9251-C055D1BF410B}"/>
              </a:ext>
            </a:extLst>
          </p:cNvPr>
          <p:cNvSpPr/>
          <p:nvPr/>
        </p:nvSpPr>
        <p:spPr>
          <a:xfrm>
            <a:off x="3776129" y="6131563"/>
            <a:ext cx="16522" cy="12927"/>
          </a:xfrm>
          <a:custGeom>
            <a:avLst/>
            <a:gdLst>
              <a:gd name="connsiteX0" fmla="*/ 0 w 14866"/>
              <a:gd name="connsiteY0" fmla="*/ 0 h 14866"/>
              <a:gd name="connsiteX1" fmla="*/ 14866 w 14866"/>
              <a:gd name="connsiteY1" fmla="*/ 0 h 14866"/>
              <a:gd name="connsiteX2" fmla="*/ 14866 w 14866"/>
              <a:gd name="connsiteY2" fmla="*/ 14867 h 14866"/>
              <a:gd name="connsiteX3" fmla="*/ 0 w 14866"/>
              <a:gd name="connsiteY3" fmla="*/ 14867 h 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6" h="14866">
                <a:moveTo>
                  <a:pt x="0" y="0"/>
                </a:moveTo>
                <a:lnTo>
                  <a:pt x="14866" y="0"/>
                </a:lnTo>
                <a:lnTo>
                  <a:pt x="14866" y="14867"/>
                </a:lnTo>
                <a:lnTo>
                  <a:pt x="0" y="14867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4" name="Graphic 6">
            <a:extLst>
              <a:ext uri="{FF2B5EF4-FFF2-40B4-BE49-F238E27FC236}">
                <a16:creationId xmlns:a16="http://schemas.microsoft.com/office/drawing/2014/main" id="{1FE947D2-24DD-46A6-9076-6C0462711B0E}"/>
              </a:ext>
            </a:extLst>
          </p:cNvPr>
          <p:cNvSpPr/>
          <p:nvPr/>
        </p:nvSpPr>
        <p:spPr>
          <a:xfrm>
            <a:off x="2826348" y="3958747"/>
            <a:ext cx="899819" cy="2185709"/>
          </a:xfrm>
          <a:custGeom>
            <a:avLst/>
            <a:gdLst>
              <a:gd name="connsiteX0" fmla="*/ 809627 w 809627"/>
              <a:gd name="connsiteY0" fmla="*/ 2513401 h 2513400"/>
              <a:gd name="connsiteX1" fmla="*/ 779659 w 809627"/>
              <a:gd name="connsiteY1" fmla="*/ 2513401 h 2513400"/>
              <a:gd name="connsiteX2" fmla="*/ 779659 w 809627"/>
              <a:gd name="connsiteY2" fmla="*/ 2498534 h 2513400"/>
              <a:gd name="connsiteX3" fmla="*/ 809627 w 809627"/>
              <a:gd name="connsiteY3" fmla="*/ 2498534 h 2513400"/>
              <a:gd name="connsiteX4" fmla="*/ 809627 w 809627"/>
              <a:gd name="connsiteY4" fmla="*/ 2513401 h 2513400"/>
              <a:gd name="connsiteX5" fmla="*/ 734666 w 809627"/>
              <a:gd name="connsiteY5" fmla="*/ 2513401 h 2513400"/>
              <a:gd name="connsiteX6" fmla="*/ 704698 w 809627"/>
              <a:gd name="connsiteY6" fmla="*/ 2513401 h 2513400"/>
              <a:gd name="connsiteX7" fmla="*/ 704698 w 809627"/>
              <a:gd name="connsiteY7" fmla="*/ 2498534 h 2513400"/>
              <a:gd name="connsiteX8" fmla="*/ 734666 w 809627"/>
              <a:gd name="connsiteY8" fmla="*/ 2498534 h 2513400"/>
              <a:gd name="connsiteX9" fmla="*/ 734666 w 809627"/>
              <a:gd name="connsiteY9" fmla="*/ 2513401 h 2513400"/>
              <a:gd name="connsiteX10" fmla="*/ 659745 w 809627"/>
              <a:gd name="connsiteY10" fmla="*/ 2513401 h 2513400"/>
              <a:gd name="connsiteX11" fmla="*/ 629736 w 809627"/>
              <a:gd name="connsiteY11" fmla="*/ 2513401 h 2513400"/>
              <a:gd name="connsiteX12" fmla="*/ 629736 w 809627"/>
              <a:gd name="connsiteY12" fmla="*/ 2498534 h 2513400"/>
              <a:gd name="connsiteX13" fmla="*/ 659705 w 809627"/>
              <a:gd name="connsiteY13" fmla="*/ 2498534 h 2513400"/>
              <a:gd name="connsiteX14" fmla="*/ 659705 w 809627"/>
              <a:gd name="connsiteY14" fmla="*/ 2513401 h 2513400"/>
              <a:gd name="connsiteX15" fmla="*/ 584783 w 809627"/>
              <a:gd name="connsiteY15" fmla="*/ 2513401 h 2513400"/>
              <a:gd name="connsiteX16" fmla="*/ 554815 w 809627"/>
              <a:gd name="connsiteY16" fmla="*/ 2513401 h 2513400"/>
              <a:gd name="connsiteX17" fmla="*/ 554815 w 809627"/>
              <a:gd name="connsiteY17" fmla="*/ 2498534 h 2513400"/>
              <a:gd name="connsiteX18" fmla="*/ 584783 w 809627"/>
              <a:gd name="connsiteY18" fmla="*/ 2498534 h 2513400"/>
              <a:gd name="connsiteX19" fmla="*/ 584783 w 809627"/>
              <a:gd name="connsiteY19" fmla="*/ 2513401 h 2513400"/>
              <a:gd name="connsiteX20" fmla="*/ 509862 w 809627"/>
              <a:gd name="connsiteY20" fmla="*/ 2513401 h 2513400"/>
              <a:gd name="connsiteX21" fmla="*/ 479893 w 809627"/>
              <a:gd name="connsiteY21" fmla="*/ 2513401 h 2513400"/>
              <a:gd name="connsiteX22" fmla="*/ 479893 w 809627"/>
              <a:gd name="connsiteY22" fmla="*/ 2498534 h 2513400"/>
              <a:gd name="connsiteX23" fmla="*/ 509862 w 809627"/>
              <a:gd name="connsiteY23" fmla="*/ 2498534 h 2513400"/>
              <a:gd name="connsiteX24" fmla="*/ 509862 w 809627"/>
              <a:gd name="connsiteY24" fmla="*/ 2513401 h 2513400"/>
              <a:gd name="connsiteX25" fmla="*/ 434901 w 809627"/>
              <a:gd name="connsiteY25" fmla="*/ 2513401 h 2513400"/>
              <a:gd name="connsiteX26" fmla="*/ 404932 w 809627"/>
              <a:gd name="connsiteY26" fmla="*/ 2513401 h 2513400"/>
              <a:gd name="connsiteX27" fmla="*/ 404932 w 809627"/>
              <a:gd name="connsiteY27" fmla="*/ 2498534 h 2513400"/>
              <a:gd name="connsiteX28" fmla="*/ 434901 w 809627"/>
              <a:gd name="connsiteY28" fmla="*/ 2498534 h 2513400"/>
              <a:gd name="connsiteX29" fmla="*/ 434901 w 809627"/>
              <a:gd name="connsiteY29" fmla="*/ 2513401 h 2513400"/>
              <a:gd name="connsiteX30" fmla="*/ 359979 w 809627"/>
              <a:gd name="connsiteY30" fmla="*/ 2513401 h 2513400"/>
              <a:gd name="connsiteX31" fmla="*/ 330010 w 809627"/>
              <a:gd name="connsiteY31" fmla="*/ 2513401 h 2513400"/>
              <a:gd name="connsiteX32" fmla="*/ 330010 w 809627"/>
              <a:gd name="connsiteY32" fmla="*/ 2498534 h 2513400"/>
              <a:gd name="connsiteX33" fmla="*/ 359979 w 809627"/>
              <a:gd name="connsiteY33" fmla="*/ 2498534 h 2513400"/>
              <a:gd name="connsiteX34" fmla="*/ 359979 w 809627"/>
              <a:gd name="connsiteY34" fmla="*/ 2513401 h 2513400"/>
              <a:gd name="connsiteX35" fmla="*/ 285017 w 809627"/>
              <a:gd name="connsiteY35" fmla="*/ 2513401 h 2513400"/>
              <a:gd name="connsiteX36" fmla="*/ 255049 w 809627"/>
              <a:gd name="connsiteY36" fmla="*/ 2513401 h 2513400"/>
              <a:gd name="connsiteX37" fmla="*/ 255049 w 809627"/>
              <a:gd name="connsiteY37" fmla="*/ 2498534 h 2513400"/>
              <a:gd name="connsiteX38" fmla="*/ 285017 w 809627"/>
              <a:gd name="connsiteY38" fmla="*/ 2498534 h 2513400"/>
              <a:gd name="connsiteX39" fmla="*/ 285017 w 809627"/>
              <a:gd name="connsiteY39" fmla="*/ 2513401 h 2513400"/>
              <a:gd name="connsiteX40" fmla="*/ 210056 w 809627"/>
              <a:gd name="connsiteY40" fmla="*/ 2513401 h 2513400"/>
              <a:gd name="connsiteX41" fmla="*/ 209584 w 809627"/>
              <a:gd name="connsiteY41" fmla="*/ 2513401 h 2513400"/>
              <a:gd name="connsiteX42" fmla="*/ 179144 w 809627"/>
              <a:gd name="connsiteY42" fmla="*/ 2511198 h 2513400"/>
              <a:gd name="connsiteX43" fmla="*/ 181307 w 809627"/>
              <a:gd name="connsiteY43" fmla="*/ 2496489 h 2513400"/>
              <a:gd name="connsiteX44" fmla="*/ 209624 w 809627"/>
              <a:gd name="connsiteY44" fmla="*/ 2498534 h 2513400"/>
              <a:gd name="connsiteX45" fmla="*/ 210056 w 809627"/>
              <a:gd name="connsiteY45" fmla="*/ 2513401 h 2513400"/>
              <a:gd name="connsiteX46" fmla="*/ 134112 w 809627"/>
              <a:gd name="connsiteY46" fmla="*/ 2499399 h 2513400"/>
              <a:gd name="connsiteX47" fmla="*/ 106070 w 809627"/>
              <a:gd name="connsiteY47" fmla="*/ 2486067 h 2513400"/>
              <a:gd name="connsiteX48" fmla="*/ 113425 w 809627"/>
              <a:gd name="connsiteY48" fmla="*/ 2473167 h 2513400"/>
              <a:gd name="connsiteX49" fmla="*/ 139500 w 809627"/>
              <a:gd name="connsiteY49" fmla="*/ 2485516 h 2513400"/>
              <a:gd name="connsiteX50" fmla="*/ 134112 w 809627"/>
              <a:gd name="connsiteY50" fmla="*/ 2499399 h 2513400"/>
              <a:gd name="connsiteX51" fmla="*/ 68433 w 809627"/>
              <a:gd name="connsiteY51" fmla="*/ 2458733 h 2513400"/>
              <a:gd name="connsiteX52" fmla="*/ 47116 w 809627"/>
              <a:gd name="connsiteY52" fmla="*/ 2436198 h 2513400"/>
              <a:gd name="connsiteX53" fmla="*/ 58639 w 809627"/>
              <a:gd name="connsiteY53" fmla="*/ 2426837 h 2513400"/>
              <a:gd name="connsiteX54" fmla="*/ 78461 w 809627"/>
              <a:gd name="connsiteY54" fmla="*/ 2447800 h 2513400"/>
              <a:gd name="connsiteX55" fmla="*/ 68433 w 809627"/>
              <a:gd name="connsiteY55" fmla="*/ 2458733 h 2513400"/>
              <a:gd name="connsiteX56" fmla="*/ 21867 w 809627"/>
              <a:gd name="connsiteY56" fmla="*/ 2397144 h 2513400"/>
              <a:gd name="connsiteX57" fmla="*/ 10147 w 809627"/>
              <a:gd name="connsiteY57" fmla="*/ 2368394 h 2513400"/>
              <a:gd name="connsiteX58" fmla="*/ 24266 w 809627"/>
              <a:gd name="connsiteY58" fmla="*/ 2363793 h 2513400"/>
              <a:gd name="connsiteX59" fmla="*/ 35160 w 809627"/>
              <a:gd name="connsiteY59" fmla="*/ 2390497 h 2513400"/>
              <a:gd name="connsiteX60" fmla="*/ 21867 w 809627"/>
              <a:gd name="connsiteY60" fmla="*/ 2397144 h 2513400"/>
              <a:gd name="connsiteX61" fmla="*/ 865 w 809627"/>
              <a:gd name="connsiteY61" fmla="*/ 2322851 h 2513400"/>
              <a:gd name="connsiteX62" fmla="*/ 0 w 809627"/>
              <a:gd name="connsiteY62" fmla="*/ 2303816 h 2513400"/>
              <a:gd name="connsiteX63" fmla="*/ 0 w 809627"/>
              <a:gd name="connsiteY63" fmla="*/ 2292253 h 2513400"/>
              <a:gd name="connsiteX64" fmla="*/ 14866 w 809627"/>
              <a:gd name="connsiteY64" fmla="*/ 2292253 h 2513400"/>
              <a:gd name="connsiteX65" fmla="*/ 14866 w 809627"/>
              <a:gd name="connsiteY65" fmla="*/ 2303816 h 2513400"/>
              <a:gd name="connsiteX66" fmla="*/ 15653 w 809627"/>
              <a:gd name="connsiteY66" fmla="*/ 2321514 h 2513400"/>
              <a:gd name="connsiteX67" fmla="*/ 865 w 809627"/>
              <a:gd name="connsiteY67" fmla="*/ 2322851 h 2513400"/>
              <a:gd name="connsiteX68" fmla="*/ 14866 w 809627"/>
              <a:gd name="connsiteY68" fmla="*/ 2247261 h 2513400"/>
              <a:gd name="connsiteX69" fmla="*/ 0 w 809627"/>
              <a:gd name="connsiteY69" fmla="*/ 2247261 h 2513400"/>
              <a:gd name="connsiteX70" fmla="*/ 0 w 809627"/>
              <a:gd name="connsiteY70" fmla="*/ 2217292 h 2513400"/>
              <a:gd name="connsiteX71" fmla="*/ 14866 w 809627"/>
              <a:gd name="connsiteY71" fmla="*/ 2217292 h 2513400"/>
              <a:gd name="connsiteX72" fmla="*/ 14866 w 809627"/>
              <a:gd name="connsiteY72" fmla="*/ 2247261 h 2513400"/>
              <a:gd name="connsiteX73" fmla="*/ 14866 w 809627"/>
              <a:gd name="connsiteY73" fmla="*/ 2172339 h 2513400"/>
              <a:gd name="connsiteX74" fmla="*/ 0 w 809627"/>
              <a:gd name="connsiteY74" fmla="*/ 2172339 h 2513400"/>
              <a:gd name="connsiteX75" fmla="*/ 0 w 809627"/>
              <a:gd name="connsiteY75" fmla="*/ 2142370 h 2513400"/>
              <a:gd name="connsiteX76" fmla="*/ 14866 w 809627"/>
              <a:gd name="connsiteY76" fmla="*/ 2142370 h 2513400"/>
              <a:gd name="connsiteX77" fmla="*/ 14866 w 809627"/>
              <a:gd name="connsiteY77" fmla="*/ 2172339 h 2513400"/>
              <a:gd name="connsiteX78" fmla="*/ 14866 w 809627"/>
              <a:gd name="connsiteY78" fmla="*/ 2097378 h 2513400"/>
              <a:gd name="connsiteX79" fmla="*/ 0 w 809627"/>
              <a:gd name="connsiteY79" fmla="*/ 2097378 h 2513400"/>
              <a:gd name="connsiteX80" fmla="*/ 0 w 809627"/>
              <a:gd name="connsiteY80" fmla="*/ 2067409 h 2513400"/>
              <a:gd name="connsiteX81" fmla="*/ 14866 w 809627"/>
              <a:gd name="connsiteY81" fmla="*/ 2067409 h 2513400"/>
              <a:gd name="connsiteX82" fmla="*/ 14866 w 809627"/>
              <a:gd name="connsiteY82" fmla="*/ 2097378 h 2513400"/>
              <a:gd name="connsiteX83" fmla="*/ 14866 w 809627"/>
              <a:gd name="connsiteY83" fmla="*/ 2022456 h 2513400"/>
              <a:gd name="connsiteX84" fmla="*/ 0 w 809627"/>
              <a:gd name="connsiteY84" fmla="*/ 2022456 h 2513400"/>
              <a:gd name="connsiteX85" fmla="*/ 0 w 809627"/>
              <a:gd name="connsiteY85" fmla="*/ 1992488 h 2513400"/>
              <a:gd name="connsiteX86" fmla="*/ 14866 w 809627"/>
              <a:gd name="connsiteY86" fmla="*/ 1992488 h 2513400"/>
              <a:gd name="connsiteX87" fmla="*/ 14866 w 809627"/>
              <a:gd name="connsiteY87" fmla="*/ 2022456 h 2513400"/>
              <a:gd name="connsiteX88" fmla="*/ 14866 w 809627"/>
              <a:gd name="connsiteY88" fmla="*/ 1947495 h 2513400"/>
              <a:gd name="connsiteX89" fmla="*/ 0 w 809627"/>
              <a:gd name="connsiteY89" fmla="*/ 1947495 h 2513400"/>
              <a:gd name="connsiteX90" fmla="*/ 0 w 809627"/>
              <a:gd name="connsiteY90" fmla="*/ 1917526 h 2513400"/>
              <a:gd name="connsiteX91" fmla="*/ 14866 w 809627"/>
              <a:gd name="connsiteY91" fmla="*/ 1917526 h 2513400"/>
              <a:gd name="connsiteX92" fmla="*/ 14866 w 809627"/>
              <a:gd name="connsiteY92" fmla="*/ 1947495 h 2513400"/>
              <a:gd name="connsiteX93" fmla="*/ 14866 w 809627"/>
              <a:gd name="connsiteY93" fmla="*/ 1872573 h 2513400"/>
              <a:gd name="connsiteX94" fmla="*/ 0 w 809627"/>
              <a:gd name="connsiteY94" fmla="*/ 1872573 h 2513400"/>
              <a:gd name="connsiteX95" fmla="*/ 0 w 809627"/>
              <a:gd name="connsiteY95" fmla="*/ 1842604 h 2513400"/>
              <a:gd name="connsiteX96" fmla="*/ 14866 w 809627"/>
              <a:gd name="connsiteY96" fmla="*/ 1842604 h 2513400"/>
              <a:gd name="connsiteX97" fmla="*/ 14866 w 809627"/>
              <a:gd name="connsiteY97" fmla="*/ 1872573 h 2513400"/>
              <a:gd name="connsiteX98" fmla="*/ 14866 w 809627"/>
              <a:gd name="connsiteY98" fmla="*/ 1797612 h 2513400"/>
              <a:gd name="connsiteX99" fmla="*/ 0 w 809627"/>
              <a:gd name="connsiteY99" fmla="*/ 1797612 h 2513400"/>
              <a:gd name="connsiteX100" fmla="*/ 0 w 809627"/>
              <a:gd name="connsiteY100" fmla="*/ 1767643 h 2513400"/>
              <a:gd name="connsiteX101" fmla="*/ 14866 w 809627"/>
              <a:gd name="connsiteY101" fmla="*/ 1767643 h 2513400"/>
              <a:gd name="connsiteX102" fmla="*/ 14866 w 809627"/>
              <a:gd name="connsiteY102" fmla="*/ 1797612 h 2513400"/>
              <a:gd name="connsiteX103" fmla="*/ 14866 w 809627"/>
              <a:gd name="connsiteY103" fmla="*/ 1722651 h 2513400"/>
              <a:gd name="connsiteX104" fmla="*/ 0 w 809627"/>
              <a:gd name="connsiteY104" fmla="*/ 1722651 h 2513400"/>
              <a:gd name="connsiteX105" fmla="*/ 0 w 809627"/>
              <a:gd name="connsiteY105" fmla="*/ 1692682 h 2513400"/>
              <a:gd name="connsiteX106" fmla="*/ 14866 w 809627"/>
              <a:gd name="connsiteY106" fmla="*/ 1692682 h 2513400"/>
              <a:gd name="connsiteX107" fmla="*/ 14866 w 809627"/>
              <a:gd name="connsiteY107" fmla="*/ 1722651 h 2513400"/>
              <a:gd name="connsiteX108" fmla="*/ 14866 w 809627"/>
              <a:gd name="connsiteY108" fmla="*/ 1647729 h 2513400"/>
              <a:gd name="connsiteX109" fmla="*/ 0 w 809627"/>
              <a:gd name="connsiteY109" fmla="*/ 1647729 h 2513400"/>
              <a:gd name="connsiteX110" fmla="*/ 0 w 809627"/>
              <a:gd name="connsiteY110" fmla="*/ 1617760 h 2513400"/>
              <a:gd name="connsiteX111" fmla="*/ 14866 w 809627"/>
              <a:gd name="connsiteY111" fmla="*/ 1617760 h 2513400"/>
              <a:gd name="connsiteX112" fmla="*/ 14866 w 809627"/>
              <a:gd name="connsiteY112" fmla="*/ 1647729 h 2513400"/>
              <a:gd name="connsiteX113" fmla="*/ 14866 w 809627"/>
              <a:gd name="connsiteY113" fmla="*/ 1572768 h 2513400"/>
              <a:gd name="connsiteX114" fmla="*/ 0 w 809627"/>
              <a:gd name="connsiteY114" fmla="*/ 1572768 h 2513400"/>
              <a:gd name="connsiteX115" fmla="*/ 0 w 809627"/>
              <a:gd name="connsiteY115" fmla="*/ 1542799 h 2513400"/>
              <a:gd name="connsiteX116" fmla="*/ 14866 w 809627"/>
              <a:gd name="connsiteY116" fmla="*/ 1542799 h 2513400"/>
              <a:gd name="connsiteX117" fmla="*/ 14866 w 809627"/>
              <a:gd name="connsiteY117" fmla="*/ 1572768 h 2513400"/>
              <a:gd name="connsiteX118" fmla="*/ 14866 w 809627"/>
              <a:gd name="connsiteY118" fmla="*/ 1497846 h 2513400"/>
              <a:gd name="connsiteX119" fmla="*/ 0 w 809627"/>
              <a:gd name="connsiteY119" fmla="*/ 1497846 h 2513400"/>
              <a:gd name="connsiteX120" fmla="*/ 0 w 809627"/>
              <a:gd name="connsiteY120" fmla="*/ 1467838 h 2513400"/>
              <a:gd name="connsiteX121" fmla="*/ 14866 w 809627"/>
              <a:gd name="connsiteY121" fmla="*/ 1467838 h 2513400"/>
              <a:gd name="connsiteX122" fmla="*/ 14866 w 809627"/>
              <a:gd name="connsiteY122" fmla="*/ 1497846 h 2513400"/>
              <a:gd name="connsiteX123" fmla="*/ 14866 w 809627"/>
              <a:gd name="connsiteY123" fmla="*/ 1422885 h 2513400"/>
              <a:gd name="connsiteX124" fmla="*/ 0 w 809627"/>
              <a:gd name="connsiteY124" fmla="*/ 1422885 h 2513400"/>
              <a:gd name="connsiteX125" fmla="*/ 0 w 809627"/>
              <a:gd name="connsiteY125" fmla="*/ 1392916 h 2513400"/>
              <a:gd name="connsiteX126" fmla="*/ 14866 w 809627"/>
              <a:gd name="connsiteY126" fmla="*/ 1392916 h 2513400"/>
              <a:gd name="connsiteX127" fmla="*/ 14866 w 809627"/>
              <a:gd name="connsiteY127" fmla="*/ 1422885 h 2513400"/>
              <a:gd name="connsiteX128" fmla="*/ 14866 w 809627"/>
              <a:gd name="connsiteY128" fmla="*/ 1123119 h 2513400"/>
              <a:gd name="connsiteX129" fmla="*/ 0 w 809627"/>
              <a:gd name="connsiteY129" fmla="*/ 1123119 h 2513400"/>
              <a:gd name="connsiteX130" fmla="*/ 0 w 809627"/>
              <a:gd name="connsiteY130" fmla="*/ 1093150 h 2513400"/>
              <a:gd name="connsiteX131" fmla="*/ 14866 w 809627"/>
              <a:gd name="connsiteY131" fmla="*/ 1093150 h 2513400"/>
              <a:gd name="connsiteX132" fmla="*/ 14866 w 809627"/>
              <a:gd name="connsiteY132" fmla="*/ 1123119 h 2513400"/>
              <a:gd name="connsiteX133" fmla="*/ 14866 w 809627"/>
              <a:gd name="connsiteY133" fmla="*/ 1048197 h 2513400"/>
              <a:gd name="connsiteX134" fmla="*/ 0 w 809627"/>
              <a:gd name="connsiteY134" fmla="*/ 1048197 h 2513400"/>
              <a:gd name="connsiteX135" fmla="*/ 0 w 809627"/>
              <a:gd name="connsiteY135" fmla="*/ 1018229 h 2513400"/>
              <a:gd name="connsiteX136" fmla="*/ 14866 w 809627"/>
              <a:gd name="connsiteY136" fmla="*/ 1018229 h 2513400"/>
              <a:gd name="connsiteX137" fmla="*/ 14866 w 809627"/>
              <a:gd name="connsiteY137" fmla="*/ 1048197 h 2513400"/>
              <a:gd name="connsiteX138" fmla="*/ 14866 w 809627"/>
              <a:gd name="connsiteY138" fmla="*/ 973236 h 2513400"/>
              <a:gd name="connsiteX139" fmla="*/ 0 w 809627"/>
              <a:gd name="connsiteY139" fmla="*/ 973236 h 2513400"/>
              <a:gd name="connsiteX140" fmla="*/ 0 w 809627"/>
              <a:gd name="connsiteY140" fmla="*/ 943268 h 2513400"/>
              <a:gd name="connsiteX141" fmla="*/ 14866 w 809627"/>
              <a:gd name="connsiteY141" fmla="*/ 943268 h 2513400"/>
              <a:gd name="connsiteX142" fmla="*/ 14866 w 809627"/>
              <a:gd name="connsiteY142" fmla="*/ 973236 h 2513400"/>
              <a:gd name="connsiteX143" fmla="*/ 14866 w 809627"/>
              <a:gd name="connsiteY143" fmla="*/ 898314 h 2513400"/>
              <a:gd name="connsiteX144" fmla="*/ 0 w 809627"/>
              <a:gd name="connsiteY144" fmla="*/ 898314 h 2513400"/>
              <a:gd name="connsiteX145" fmla="*/ 0 w 809627"/>
              <a:gd name="connsiteY145" fmla="*/ 868346 h 2513400"/>
              <a:gd name="connsiteX146" fmla="*/ 14866 w 809627"/>
              <a:gd name="connsiteY146" fmla="*/ 868346 h 2513400"/>
              <a:gd name="connsiteX147" fmla="*/ 14866 w 809627"/>
              <a:gd name="connsiteY147" fmla="*/ 898314 h 2513400"/>
              <a:gd name="connsiteX148" fmla="*/ 14866 w 809627"/>
              <a:gd name="connsiteY148" fmla="*/ 823353 h 2513400"/>
              <a:gd name="connsiteX149" fmla="*/ 0 w 809627"/>
              <a:gd name="connsiteY149" fmla="*/ 823353 h 2513400"/>
              <a:gd name="connsiteX150" fmla="*/ 0 w 809627"/>
              <a:gd name="connsiteY150" fmla="*/ 793385 h 2513400"/>
              <a:gd name="connsiteX151" fmla="*/ 14866 w 809627"/>
              <a:gd name="connsiteY151" fmla="*/ 793385 h 2513400"/>
              <a:gd name="connsiteX152" fmla="*/ 14866 w 809627"/>
              <a:gd name="connsiteY152" fmla="*/ 823353 h 2513400"/>
              <a:gd name="connsiteX153" fmla="*/ 14866 w 809627"/>
              <a:gd name="connsiteY153" fmla="*/ 748432 h 2513400"/>
              <a:gd name="connsiteX154" fmla="*/ 0 w 809627"/>
              <a:gd name="connsiteY154" fmla="*/ 748432 h 2513400"/>
              <a:gd name="connsiteX155" fmla="*/ 0 w 809627"/>
              <a:gd name="connsiteY155" fmla="*/ 718463 h 2513400"/>
              <a:gd name="connsiteX156" fmla="*/ 14866 w 809627"/>
              <a:gd name="connsiteY156" fmla="*/ 718463 h 2513400"/>
              <a:gd name="connsiteX157" fmla="*/ 14866 w 809627"/>
              <a:gd name="connsiteY157" fmla="*/ 748432 h 2513400"/>
              <a:gd name="connsiteX158" fmla="*/ 14866 w 809627"/>
              <a:gd name="connsiteY158" fmla="*/ 673470 h 2513400"/>
              <a:gd name="connsiteX159" fmla="*/ 0 w 809627"/>
              <a:gd name="connsiteY159" fmla="*/ 673470 h 2513400"/>
              <a:gd name="connsiteX160" fmla="*/ 0 w 809627"/>
              <a:gd name="connsiteY160" fmla="*/ 643502 h 2513400"/>
              <a:gd name="connsiteX161" fmla="*/ 14866 w 809627"/>
              <a:gd name="connsiteY161" fmla="*/ 643502 h 2513400"/>
              <a:gd name="connsiteX162" fmla="*/ 14866 w 809627"/>
              <a:gd name="connsiteY162" fmla="*/ 673470 h 2513400"/>
              <a:gd name="connsiteX163" fmla="*/ 14866 w 809627"/>
              <a:gd name="connsiteY163" fmla="*/ 598548 h 2513400"/>
              <a:gd name="connsiteX164" fmla="*/ 0 w 809627"/>
              <a:gd name="connsiteY164" fmla="*/ 598548 h 2513400"/>
              <a:gd name="connsiteX165" fmla="*/ 0 w 809627"/>
              <a:gd name="connsiteY165" fmla="*/ 568580 h 2513400"/>
              <a:gd name="connsiteX166" fmla="*/ 14866 w 809627"/>
              <a:gd name="connsiteY166" fmla="*/ 568580 h 2513400"/>
              <a:gd name="connsiteX167" fmla="*/ 14866 w 809627"/>
              <a:gd name="connsiteY167" fmla="*/ 598548 h 2513400"/>
              <a:gd name="connsiteX168" fmla="*/ 14866 w 809627"/>
              <a:gd name="connsiteY168" fmla="*/ 523587 h 2513400"/>
              <a:gd name="connsiteX169" fmla="*/ 0 w 809627"/>
              <a:gd name="connsiteY169" fmla="*/ 523587 h 2513400"/>
              <a:gd name="connsiteX170" fmla="*/ 0 w 809627"/>
              <a:gd name="connsiteY170" fmla="*/ 493619 h 2513400"/>
              <a:gd name="connsiteX171" fmla="*/ 14866 w 809627"/>
              <a:gd name="connsiteY171" fmla="*/ 493619 h 2513400"/>
              <a:gd name="connsiteX172" fmla="*/ 14866 w 809627"/>
              <a:gd name="connsiteY172" fmla="*/ 523587 h 2513400"/>
              <a:gd name="connsiteX173" fmla="*/ 14866 w 809627"/>
              <a:gd name="connsiteY173" fmla="*/ 448666 h 2513400"/>
              <a:gd name="connsiteX174" fmla="*/ 0 w 809627"/>
              <a:gd name="connsiteY174" fmla="*/ 448666 h 2513400"/>
              <a:gd name="connsiteX175" fmla="*/ 0 w 809627"/>
              <a:gd name="connsiteY175" fmla="*/ 418697 h 2513400"/>
              <a:gd name="connsiteX176" fmla="*/ 14866 w 809627"/>
              <a:gd name="connsiteY176" fmla="*/ 418697 h 2513400"/>
              <a:gd name="connsiteX177" fmla="*/ 14866 w 809627"/>
              <a:gd name="connsiteY177" fmla="*/ 448666 h 2513400"/>
              <a:gd name="connsiteX178" fmla="*/ 14866 w 809627"/>
              <a:gd name="connsiteY178" fmla="*/ 373704 h 2513400"/>
              <a:gd name="connsiteX179" fmla="*/ 0 w 809627"/>
              <a:gd name="connsiteY179" fmla="*/ 373704 h 2513400"/>
              <a:gd name="connsiteX180" fmla="*/ 0 w 809627"/>
              <a:gd name="connsiteY180" fmla="*/ 343736 h 2513400"/>
              <a:gd name="connsiteX181" fmla="*/ 14866 w 809627"/>
              <a:gd name="connsiteY181" fmla="*/ 343736 h 2513400"/>
              <a:gd name="connsiteX182" fmla="*/ 14866 w 809627"/>
              <a:gd name="connsiteY182" fmla="*/ 373704 h 2513400"/>
              <a:gd name="connsiteX183" fmla="*/ 14866 w 809627"/>
              <a:gd name="connsiteY183" fmla="*/ 298783 h 2513400"/>
              <a:gd name="connsiteX184" fmla="*/ 0 w 809627"/>
              <a:gd name="connsiteY184" fmla="*/ 298783 h 2513400"/>
              <a:gd name="connsiteX185" fmla="*/ 0 w 809627"/>
              <a:gd name="connsiteY185" fmla="*/ 268814 h 2513400"/>
              <a:gd name="connsiteX186" fmla="*/ 14866 w 809627"/>
              <a:gd name="connsiteY186" fmla="*/ 268814 h 2513400"/>
              <a:gd name="connsiteX187" fmla="*/ 14866 w 809627"/>
              <a:gd name="connsiteY187" fmla="*/ 298783 h 2513400"/>
              <a:gd name="connsiteX188" fmla="*/ 14866 w 809627"/>
              <a:gd name="connsiteY188" fmla="*/ 223822 h 2513400"/>
              <a:gd name="connsiteX189" fmla="*/ 0 w 809627"/>
              <a:gd name="connsiteY189" fmla="*/ 223822 h 2513400"/>
              <a:gd name="connsiteX190" fmla="*/ 0 w 809627"/>
              <a:gd name="connsiteY190" fmla="*/ 216585 h 2513400"/>
              <a:gd name="connsiteX191" fmla="*/ 1298 w 809627"/>
              <a:gd name="connsiteY191" fmla="*/ 193106 h 2513400"/>
              <a:gd name="connsiteX192" fmla="*/ 16085 w 809627"/>
              <a:gd name="connsiteY192" fmla="*/ 194757 h 2513400"/>
              <a:gd name="connsiteX193" fmla="*/ 14866 w 809627"/>
              <a:gd name="connsiteY193" fmla="*/ 216624 h 2513400"/>
              <a:gd name="connsiteX194" fmla="*/ 14866 w 809627"/>
              <a:gd name="connsiteY194" fmla="*/ 223822 h 2513400"/>
              <a:gd name="connsiteX195" fmla="*/ 25407 w 809627"/>
              <a:gd name="connsiteY195" fmla="*/ 152439 h 2513400"/>
              <a:gd name="connsiteX196" fmla="*/ 11327 w 809627"/>
              <a:gd name="connsiteY196" fmla="*/ 147720 h 2513400"/>
              <a:gd name="connsiteX197" fmla="*/ 23243 w 809627"/>
              <a:gd name="connsiteY197" fmla="*/ 119088 h 2513400"/>
              <a:gd name="connsiteX198" fmla="*/ 36537 w 809627"/>
              <a:gd name="connsiteY198" fmla="*/ 125735 h 2513400"/>
              <a:gd name="connsiteX199" fmla="*/ 25407 w 809627"/>
              <a:gd name="connsiteY199" fmla="*/ 152439 h 2513400"/>
              <a:gd name="connsiteX200" fmla="*/ 59820 w 809627"/>
              <a:gd name="connsiteY200" fmla="*/ 89238 h 2513400"/>
              <a:gd name="connsiteX201" fmla="*/ 48217 w 809627"/>
              <a:gd name="connsiteY201" fmla="*/ 79995 h 2513400"/>
              <a:gd name="connsiteX202" fmla="*/ 69180 w 809627"/>
              <a:gd name="connsiteY202" fmla="*/ 57145 h 2513400"/>
              <a:gd name="connsiteX203" fmla="*/ 79405 w 809627"/>
              <a:gd name="connsiteY203" fmla="*/ 67921 h 2513400"/>
              <a:gd name="connsiteX204" fmla="*/ 59820 w 809627"/>
              <a:gd name="connsiteY204" fmla="*/ 89238 h 2513400"/>
              <a:gd name="connsiteX205" fmla="*/ 113818 w 809627"/>
              <a:gd name="connsiteY205" fmla="*/ 41728 h 2513400"/>
              <a:gd name="connsiteX206" fmla="*/ 106188 w 809627"/>
              <a:gd name="connsiteY206" fmla="*/ 28985 h 2513400"/>
              <a:gd name="connsiteX207" fmla="*/ 133915 w 809627"/>
              <a:gd name="connsiteY207" fmla="*/ 15024 h 2513400"/>
              <a:gd name="connsiteX208" fmla="*/ 139579 w 809627"/>
              <a:gd name="connsiteY208" fmla="*/ 28750 h 2513400"/>
              <a:gd name="connsiteX209" fmla="*/ 113818 w 809627"/>
              <a:gd name="connsiteY209" fmla="*/ 41728 h 2513400"/>
              <a:gd name="connsiteX210" fmla="*/ 809156 w 809627"/>
              <a:gd name="connsiteY210" fmla="*/ 21198 h 2513400"/>
              <a:gd name="connsiteX211" fmla="*/ 779187 w 809627"/>
              <a:gd name="connsiteY211" fmla="*/ 20884 h 2513400"/>
              <a:gd name="connsiteX212" fmla="*/ 779344 w 809627"/>
              <a:gd name="connsiteY212" fmla="*/ 6017 h 2513400"/>
              <a:gd name="connsiteX213" fmla="*/ 809313 w 809627"/>
              <a:gd name="connsiteY213" fmla="*/ 6332 h 2513400"/>
              <a:gd name="connsiteX214" fmla="*/ 809156 w 809627"/>
              <a:gd name="connsiteY214" fmla="*/ 21198 h 2513400"/>
              <a:gd name="connsiteX215" fmla="*/ 734234 w 809627"/>
              <a:gd name="connsiteY215" fmla="*/ 20412 h 2513400"/>
              <a:gd name="connsiteX216" fmla="*/ 704265 w 809627"/>
              <a:gd name="connsiteY216" fmla="*/ 20097 h 2513400"/>
              <a:gd name="connsiteX217" fmla="*/ 704422 w 809627"/>
              <a:gd name="connsiteY217" fmla="*/ 5231 h 2513400"/>
              <a:gd name="connsiteX218" fmla="*/ 734391 w 809627"/>
              <a:gd name="connsiteY218" fmla="*/ 5545 h 2513400"/>
              <a:gd name="connsiteX219" fmla="*/ 734234 w 809627"/>
              <a:gd name="connsiteY219" fmla="*/ 20412 h 2513400"/>
              <a:gd name="connsiteX220" fmla="*/ 659273 w 809627"/>
              <a:gd name="connsiteY220" fmla="*/ 19625 h 2513400"/>
              <a:gd name="connsiteX221" fmla="*/ 629304 w 809627"/>
              <a:gd name="connsiteY221" fmla="*/ 19311 h 2513400"/>
              <a:gd name="connsiteX222" fmla="*/ 629461 w 809627"/>
              <a:gd name="connsiteY222" fmla="*/ 4444 h 2513400"/>
              <a:gd name="connsiteX223" fmla="*/ 659430 w 809627"/>
              <a:gd name="connsiteY223" fmla="*/ 4759 h 2513400"/>
              <a:gd name="connsiteX224" fmla="*/ 659273 w 809627"/>
              <a:gd name="connsiteY224" fmla="*/ 19625 h 2513400"/>
              <a:gd name="connsiteX225" fmla="*/ 584351 w 809627"/>
              <a:gd name="connsiteY225" fmla="*/ 18839 h 2513400"/>
              <a:gd name="connsiteX226" fmla="*/ 554382 w 809627"/>
              <a:gd name="connsiteY226" fmla="*/ 18524 h 2513400"/>
              <a:gd name="connsiteX227" fmla="*/ 554539 w 809627"/>
              <a:gd name="connsiteY227" fmla="*/ 3658 h 2513400"/>
              <a:gd name="connsiteX228" fmla="*/ 584508 w 809627"/>
              <a:gd name="connsiteY228" fmla="*/ 3972 h 2513400"/>
              <a:gd name="connsiteX229" fmla="*/ 584351 w 809627"/>
              <a:gd name="connsiteY229" fmla="*/ 18839 h 2513400"/>
              <a:gd name="connsiteX230" fmla="*/ 509390 w 809627"/>
              <a:gd name="connsiteY230" fmla="*/ 18013 h 2513400"/>
              <a:gd name="connsiteX231" fmla="*/ 479421 w 809627"/>
              <a:gd name="connsiteY231" fmla="*/ 17698 h 2513400"/>
              <a:gd name="connsiteX232" fmla="*/ 479578 w 809627"/>
              <a:gd name="connsiteY232" fmla="*/ 2832 h 2513400"/>
              <a:gd name="connsiteX233" fmla="*/ 509547 w 809627"/>
              <a:gd name="connsiteY233" fmla="*/ 3146 h 2513400"/>
              <a:gd name="connsiteX234" fmla="*/ 509390 w 809627"/>
              <a:gd name="connsiteY234" fmla="*/ 18013 h 2513400"/>
              <a:gd name="connsiteX235" fmla="*/ 434468 w 809627"/>
              <a:gd name="connsiteY235" fmla="*/ 17226 h 2513400"/>
              <a:gd name="connsiteX236" fmla="*/ 404499 w 809627"/>
              <a:gd name="connsiteY236" fmla="*/ 16911 h 2513400"/>
              <a:gd name="connsiteX237" fmla="*/ 404656 w 809627"/>
              <a:gd name="connsiteY237" fmla="*/ 2045 h 2513400"/>
              <a:gd name="connsiteX238" fmla="*/ 434625 w 809627"/>
              <a:gd name="connsiteY238" fmla="*/ 2360 h 2513400"/>
              <a:gd name="connsiteX239" fmla="*/ 434468 w 809627"/>
              <a:gd name="connsiteY239" fmla="*/ 17226 h 2513400"/>
              <a:gd name="connsiteX240" fmla="*/ 181071 w 809627"/>
              <a:gd name="connsiteY240" fmla="*/ 17108 h 2513400"/>
              <a:gd name="connsiteX241" fmla="*/ 178751 w 809627"/>
              <a:gd name="connsiteY241" fmla="*/ 2438 h 2513400"/>
              <a:gd name="connsiteX242" fmla="*/ 209624 w 809627"/>
              <a:gd name="connsiteY242" fmla="*/ 0 h 2513400"/>
              <a:gd name="connsiteX243" fmla="*/ 209781 w 809627"/>
              <a:gd name="connsiteY243" fmla="*/ 14866 h 2513400"/>
              <a:gd name="connsiteX244" fmla="*/ 181071 w 809627"/>
              <a:gd name="connsiteY244" fmla="*/ 17108 h 2513400"/>
              <a:gd name="connsiteX245" fmla="*/ 359546 w 809627"/>
              <a:gd name="connsiteY245" fmla="*/ 16440 h 2513400"/>
              <a:gd name="connsiteX246" fmla="*/ 329577 w 809627"/>
              <a:gd name="connsiteY246" fmla="*/ 16125 h 2513400"/>
              <a:gd name="connsiteX247" fmla="*/ 329734 w 809627"/>
              <a:gd name="connsiteY247" fmla="*/ 1259 h 2513400"/>
              <a:gd name="connsiteX248" fmla="*/ 359703 w 809627"/>
              <a:gd name="connsiteY248" fmla="*/ 1573 h 2513400"/>
              <a:gd name="connsiteX249" fmla="*/ 359546 w 809627"/>
              <a:gd name="connsiteY249" fmla="*/ 16440 h 2513400"/>
              <a:gd name="connsiteX250" fmla="*/ 284585 w 809627"/>
              <a:gd name="connsiteY250" fmla="*/ 15653 h 2513400"/>
              <a:gd name="connsiteX251" fmla="*/ 254616 w 809627"/>
              <a:gd name="connsiteY251" fmla="*/ 15338 h 2513400"/>
              <a:gd name="connsiteX252" fmla="*/ 254773 w 809627"/>
              <a:gd name="connsiteY252" fmla="*/ 472 h 2513400"/>
              <a:gd name="connsiteX253" fmla="*/ 284742 w 809627"/>
              <a:gd name="connsiteY253" fmla="*/ 787 h 2513400"/>
              <a:gd name="connsiteX254" fmla="*/ 284585 w 809627"/>
              <a:gd name="connsiteY254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09627" h="2513400">
                <a:moveTo>
                  <a:pt x="809627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7" y="2498534"/>
                </a:lnTo>
                <a:lnTo>
                  <a:pt x="809627" y="2513401"/>
                </a:lnTo>
                <a:close/>
                <a:moveTo>
                  <a:pt x="734666" y="2513401"/>
                </a:moveTo>
                <a:lnTo>
                  <a:pt x="704698" y="2513401"/>
                </a:lnTo>
                <a:lnTo>
                  <a:pt x="704698" y="2498534"/>
                </a:lnTo>
                <a:lnTo>
                  <a:pt x="734666" y="2498534"/>
                </a:lnTo>
                <a:lnTo>
                  <a:pt x="734666" y="2513401"/>
                </a:lnTo>
                <a:close/>
                <a:moveTo>
                  <a:pt x="659745" y="2513401"/>
                </a:moveTo>
                <a:lnTo>
                  <a:pt x="629736" y="2513401"/>
                </a:lnTo>
                <a:lnTo>
                  <a:pt x="629736" y="2498534"/>
                </a:lnTo>
                <a:lnTo>
                  <a:pt x="659705" y="2498534"/>
                </a:lnTo>
                <a:lnTo>
                  <a:pt x="659705" y="2513401"/>
                </a:lnTo>
                <a:close/>
                <a:moveTo>
                  <a:pt x="584783" y="2513401"/>
                </a:moveTo>
                <a:lnTo>
                  <a:pt x="554815" y="2513401"/>
                </a:lnTo>
                <a:lnTo>
                  <a:pt x="554815" y="2498534"/>
                </a:lnTo>
                <a:lnTo>
                  <a:pt x="584783" y="2498534"/>
                </a:lnTo>
                <a:lnTo>
                  <a:pt x="584783" y="2513401"/>
                </a:lnTo>
                <a:close/>
                <a:moveTo>
                  <a:pt x="509862" y="2513401"/>
                </a:moveTo>
                <a:lnTo>
                  <a:pt x="479893" y="2513401"/>
                </a:lnTo>
                <a:lnTo>
                  <a:pt x="479893" y="2498534"/>
                </a:lnTo>
                <a:lnTo>
                  <a:pt x="509862" y="2498534"/>
                </a:lnTo>
                <a:lnTo>
                  <a:pt x="509862" y="2513401"/>
                </a:lnTo>
                <a:close/>
                <a:moveTo>
                  <a:pt x="434901" y="2513401"/>
                </a:moveTo>
                <a:lnTo>
                  <a:pt x="404932" y="2513401"/>
                </a:lnTo>
                <a:lnTo>
                  <a:pt x="404932" y="2498534"/>
                </a:lnTo>
                <a:lnTo>
                  <a:pt x="434901" y="2498534"/>
                </a:lnTo>
                <a:lnTo>
                  <a:pt x="434901" y="2513401"/>
                </a:lnTo>
                <a:close/>
                <a:moveTo>
                  <a:pt x="359979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9" y="2498534"/>
                </a:lnTo>
                <a:lnTo>
                  <a:pt x="359979" y="2513401"/>
                </a:lnTo>
                <a:close/>
                <a:moveTo>
                  <a:pt x="285017" y="2513401"/>
                </a:moveTo>
                <a:lnTo>
                  <a:pt x="255049" y="2513401"/>
                </a:lnTo>
                <a:lnTo>
                  <a:pt x="255049" y="2498534"/>
                </a:lnTo>
                <a:lnTo>
                  <a:pt x="285017" y="2498534"/>
                </a:lnTo>
                <a:lnTo>
                  <a:pt x="285017" y="2513401"/>
                </a:lnTo>
                <a:close/>
                <a:moveTo>
                  <a:pt x="210056" y="2513401"/>
                </a:moveTo>
                <a:lnTo>
                  <a:pt x="209584" y="2513401"/>
                </a:lnTo>
                <a:cubicBezTo>
                  <a:pt x="199359" y="2513401"/>
                  <a:pt x="189133" y="2512653"/>
                  <a:pt x="179144" y="2511198"/>
                </a:cubicBezTo>
                <a:lnTo>
                  <a:pt x="181307" y="2496489"/>
                </a:lnTo>
                <a:cubicBezTo>
                  <a:pt x="190589" y="2497865"/>
                  <a:pt x="200106" y="2498534"/>
                  <a:pt x="209624" y="2498534"/>
                </a:cubicBezTo>
                <a:lnTo>
                  <a:pt x="210056" y="2513401"/>
                </a:lnTo>
                <a:close/>
                <a:moveTo>
                  <a:pt x="134112" y="2499399"/>
                </a:moveTo>
                <a:cubicBezTo>
                  <a:pt x="124437" y="2495663"/>
                  <a:pt x="115037" y="2491180"/>
                  <a:pt x="106070" y="2486067"/>
                </a:cubicBezTo>
                <a:lnTo>
                  <a:pt x="113425" y="2473167"/>
                </a:lnTo>
                <a:cubicBezTo>
                  <a:pt x="121763" y="2477926"/>
                  <a:pt x="130533" y="2482055"/>
                  <a:pt x="139500" y="2485516"/>
                </a:cubicBezTo>
                <a:lnTo>
                  <a:pt x="134112" y="2499399"/>
                </a:lnTo>
                <a:close/>
                <a:moveTo>
                  <a:pt x="68433" y="2458733"/>
                </a:moveTo>
                <a:cubicBezTo>
                  <a:pt x="60763" y="2451772"/>
                  <a:pt x="53605" y="2444181"/>
                  <a:pt x="47116" y="2436198"/>
                </a:cubicBezTo>
                <a:lnTo>
                  <a:pt x="58639" y="2426837"/>
                </a:lnTo>
                <a:cubicBezTo>
                  <a:pt x="64696" y="2434270"/>
                  <a:pt x="71343" y="2441310"/>
                  <a:pt x="78461" y="2447800"/>
                </a:cubicBezTo>
                <a:lnTo>
                  <a:pt x="68433" y="2458733"/>
                </a:lnTo>
                <a:close/>
                <a:moveTo>
                  <a:pt x="21867" y="2397144"/>
                </a:moveTo>
                <a:cubicBezTo>
                  <a:pt x="17266" y="2387862"/>
                  <a:pt x="13293" y="2378187"/>
                  <a:pt x="10147" y="2368394"/>
                </a:cubicBezTo>
                <a:lnTo>
                  <a:pt x="24266" y="2363793"/>
                </a:lnTo>
                <a:cubicBezTo>
                  <a:pt x="27216" y="2372917"/>
                  <a:pt x="30873" y="2381884"/>
                  <a:pt x="35160" y="2390497"/>
                </a:cubicBezTo>
                <a:lnTo>
                  <a:pt x="21867" y="2397144"/>
                </a:lnTo>
                <a:close/>
                <a:moveTo>
                  <a:pt x="865" y="2322851"/>
                </a:moveTo>
                <a:cubicBezTo>
                  <a:pt x="315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2" y="2315694"/>
                  <a:pt x="15653" y="2321514"/>
                </a:cubicBezTo>
                <a:lnTo>
                  <a:pt x="865" y="2322851"/>
                </a:lnTo>
                <a:close/>
                <a:moveTo>
                  <a:pt x="14866" y="2247261"/>
                </a:moveTo>
                <a:lnTo>
                  <a:pt x="0" y="2247261"/>
                </a:lnTo>
                <a:lnTo>
                  <a:pt x="0" y="2217292"/>
                </a:lnTo>
                <a:lnTo>
                  <a:pt x="14866" y="2217292"/>
                </a:lnTo>
                <a:lnTo>
                  <a:pt x="14866" y="2247261"/>
                </a:lnTo>
                <a:close/>
                <a:moveTo>
                  <a:pt x="14866" y="2172339"/>
                </a:moveTo>
                <a:lnTo>
                  <a:pt x="0" y="2172339"/>
                </a:lnTo>
                <a:lnTo>
                  <a:pt x="0" y="2142370"/>
                </a:lnTo>
                <a:lnTo>
                  <a:pt x="14866" y="2142370"/>
                </a:lnTo>
                <a:lnTo>
                  <a:pt x="14866" y="2172339"/>
                </a:lnTo>
                <a:close/>
                <a:moveTo>
                  <a:pt x="14866" y="2097378"/>
                </a:moveTo>
                <a:lnTo>
                  <a:pt x="0" y="2097378"/>
                </a:lnTo>
                <a:lnTo>
                  <a:pt x="0" y="2067409"/>
                </a:lnTo>
                <a:lnTo>
                  <a:pt x="14866" y="2067409"/>
                </a:lnTo>
                <a:lnTo>
                  <a:pt x="14866" y="2097378"/>
                </a:lnTo>
                <a:close/>
                <a:moveTo>
                  <a:pt x="14866" y="2022456"/>
                </a:moveTo>
                <a:lnTo>
                  <a:pt x="0" y="2022456"/>
                </a:lnTo>
                <a:lnTo>
                  <a:pt x="0" y="1992488"/>
                </a:lnTo>
                <a:lnTo>
                  <a:pt x="14866" y="1992488"/>
                </a:lnTo>
                <a:lnTo>
                  <a:pt x="14866" y="2022456"/>
                </a:lnTo>
                <a:close/>
                <a:moveTo>
                  <a:pt x="14866" y="1947495"/>
                </a:moveTo>
                <a:lnTo>
                  <a:pt x="0" y="1947495"/>
                </a:lnTo>
                <a:lnTo>
                  <a:pt x="0" y="1917526"/>
                </a:lnTo>
                <a:lnTo>
                  <a:pt x="14866" y="1917526"/>
                </a:lnTo>
                <a:lnTo>
                  <a:pt x="14866" y="1947495"/>
                </a:lnTo>
                <a:close/>
                <a:moveTo>
                  <a:pt x="14866" y="1872573"/>
                </a:moveTo>
                <a:lnTo>
                  <a:pt x="0" y="1872573"/>
                </a:lnTo>
                <a:lnTo>
                  <a:pt x="0" y="1842604"/>
                </a:lnTo>
                <a:lnTo>
                  <a:pt x="14866" y="1842604"/>
                </a:lnTo>
                <a:lnTo>
                  <a:pt x="14866" y="1872573"/>
                </a:lnTo>
                <a:close/>
                <a:moveTo>
                  <a:pt x="14866" y="1797612"/>
                </a:moveTo>
                <a:lnTo>
                  <a:pt x="0" y="1797612"/>
                </a:lnTo>
                <a:lnTo>
                  <a:pt x="0" y="1767643"/>
                </a:lnTo>
                <a:lnTo>
                  <a:pt x="14866" y="1767643"/>
                </a:lnTo>
                <a:lnTo>
                  <a:pt x="14866" y="1797612"/>
                </a:lnTo>
                <a:close/>
                <a:moveTo>
                  <a:pt x="14866" y="1722651"/>
                </a:moveTo>
                <a:lnTo>
                  <a:pt x="0" y="1722651"/>
                </a:lnTo>
                <a:lnTo>
                  <a:pt x="0" y="1692682"/>
                </a:lnTo>
                <a:lnTo>
                  <a:pt x="14866" y="1692682"/>
                </a:lnTo>
                <a:lnTo>
                  <a:pt x="14866" y="1722651"/>
                </a:lnTo>
                <a:close/>
                <a:moveTo>
                  <a:pt x="14866" y="1647729"/>
                </a:moveTo>
                <a:lnTo>
                  <a:pt x="0" y="1647729"/>
                </a:lnTo>
                <a:lnTo>
                  <a:pt x="0" y="1617760"/>
                </a:lnTo>
                <a:lnTo>
                  <a:pt x="14866" y="1617760"/>
                </a:lnTo>
                <a:lnTo>
                  <a:pt x="14866" y="1647729"/>
                </a:lnTo>
                <a:close/>
                <a:moveTo>
                  <a:pt x="14866" y="1572768"/>
                </a:moveTo>
                <a:lnTo>
                  <a:pt x="0" y="1572768"/>
                </a:lnTo>
                <a:lnTo>
                  <a:pt x="0" y="1542799"/>
                </a:lnTo>
                <a:lnTo>
                  <a:pt x="14866" y="1542799"/>
                </a:lnTo>
                <a:lnTo>
                  <a:pt x="14866" y="1572768"/>
                </a:lnTo>
                <a:close/>
                <a:moveTo>
                  <a:pt x="14866" y="1497846"/>
                </a:moveTo>
                <a:lnTo>
                  <a:pt x="0" y="1497846"/>
                </a:lnTo>
                <a:lnTo>
                  <a:pt x="0" y="1467838"/>
                </a:lnTo>
                <a:lnTo>
                  <a:pt x="14866" y="1467838"/>
                </a:lnTo>
                <a:lnTo>
                  <a:pt x="14866" y="1497846"/>
                </a:lnTo>
                <a:close/>
                <a:moveTo>
                  <a:pt x="14866" y="1422885"/>
                </a:moveTo>
                <a:lnTo>
                  <a:pt x="0" y="1422885"/>
                </a:lnTo>
                <a:lnTo>
                  <a:pt x="0" y="1392916"/>
                </a:lnTo>
                <a:lnTo>
                  <a:pt x="14866" y="1392916"/>
                </a:lnTo>
                <a:lnTo>
                  <a:pt x="14866" y="1422885"/>
                </a:lnTo>
                <a:close/>
                <a:moveTo>
                  <a:pt x="14866" y="1123119"/>
                </a:moveTo>
                <a:lnTo>
                  <a:pt x="0" y="1123119"/>
                </a:lnTo>
                <a:lnTo>
                  <a:pt x="0" y="1093150"/>
                </a:lnTo>
                <a:lnTo>
                  <a:pt x="14866" y="1093150"/>
                </a:lnTo>
                <a:lnTo>
                  <a:pt x="14866" y="1123119"/>
                </a:lnTo>
                <a:close/>
                <a:moveTo>
                  <a:pt x="14866" y="1048197"/>
                </a:moveTo>
                <a:lnTo>
                  <a:pt x="0" y="1048197"/>
                </a:lnTo>
                <a:lnTo>
                  <a:pt x="0" y="1018229"/>
                </a:lnTo>
                <a:lnTo>
                  <a:pt x="14866" y="1018229"/>
                </a:lnTo>
                <a:lnTo>
                  <a:pt x="14866" y="1048197"/>
                </a:lnTo>
                <a:close/>
                <a:moveTo>
                  <a:pt x="14866" y="973236"/>
                </a:moveTo>
                <a:lnTo>
                  <a:pt x="0" y="973236"/>
                </a:lnTo>
                <a:lnTo>
                  <a:pt x="0" y="943268"/>
                </a:lnTo>
                <a:lnTo>
                  <a:pt x="14866" y="943268"/>
                </a:lnTo>
                <a:lnTo>
                  <a:pt x="14866" y="973236"/>
                </a:lnTo>
                <a:close/>
                <a:moveTo>
                  <a:pt x="14866" y="898314"/>
                </a:moveTo>
                <a:lnTo>
                  <a:pt x="0" y="898314"/>
                </a:lnTo>
                <a:lnTo>
                  <a:pt x="0" y="868346"/>
                </a:lnTo>
                <a:lnTo>
                  <a:pt x="14866" y="868346"/>
                </a:lnTo>
                <a:lnTo>
                  <a:pt x="14866" y="898314"/>
                </a:lnTo>
                <a:close/>
                <a:moveTo>
                  <a:pt x="14866" y="823353"/>
                </a:moveTo>
                <a:lnTo>
                  <a:pt x="0" y="823353"/>
                </a:lnTo>
                <a:lnTo>
                  <a:pt x="0" y="793385"/>
                </a:lnTo>
                <a:lnTo>
                  <a:pt x="14866" y="793385"/>
                </a:lnTo>
                <a:lnTo>
                  <a:pt x="14866" y="823353"/>
                </a:lnTo>
                <a:close/>
                <a:moveTo>
                  <a:pt x="14866" y="748432"/>
                </a:moveTo>
                <a:lnTo>
                  <a:pt x="0" y="748432"/>
                </a:lnTo>
                <a:lnTo>
                  <a:pt x="0" y="718463"/>
                </a:lnTo>
                <a:lnTo>
                  <a:pt x="14866" y="718463"/>
                </a:lnTo>
                <a:lnTo>
                  <a:pt x="14866" y="748432"/>
                </a:lnTo>
                <a:close/>
                <a:moveTo>
                  <a:pt x="14866" y="673470"/>
                </a:moveTo>
                <a:lnTo>
                  <a:pt x="0" y="673470"/>
                </a:lnTo>
                <a:lnTo>
                  <a:pt x="0" y="643502"/>
                </a:lnTo>
                <a:lnTo>
                  <a:pt x="14866" y="643502"/>
                </a:lnTo>
                <a:lnTo>
                  <a:pt x="14866" y="673470"/>
                </a:lnTo>
                <a:close/>
                <a:moveTo>
                  <a:pt x="14866" y="598548"/>
                </a:moveTo>
                <a:lnTo>
                  <a:pt x="0" y="598548"/>
                </a:lnTo>
                <a:lnTo>
                  <a:pt x="0" y="568580"/>
                </a:lnTo>
                <a:lnTo>
                  <a:pt x="14866" y="568580"/>
                </a:lnTo>
                <a:lnTo>
                  <a:pt x="14866" y="598548"/>
                </a:lnTo>
                <a:close/>
                <a:moveTo>
                  <a:pt x="14866" y="523587"/>
                </a:moveTo>
                <a:lnTo>
                  <a:pt x="0" y="523587"/>
                </a:lnTo>
                <a:lnTo>
                  <a:pt x="0" y="493619"/>
                </a:lnTo>
                <a:lnTo>
                  <a:pt x="14866" y="493619"/>
                </a:lnTo>
                <a:lnTo>
                  <a:pt x="14866" y="523587"/>
                </a:lnTo>
                <a:close/>
                <a:moveTo>
                  <a:pt x="14866" y="448666"/>
                </a:moveTo>
                <a:lnTo>
                  <a:pt x="0" y="448666"/>
                </a:lnTo>
                <a:lnTo>
                  <a:pt x="0" y="418697"/>
                </a:lnTo>
                <a:lnTo>
                  <a:pt x="14866" y="418697"/>
                </a:lnTo>
                <a:lnTo>
                  <a:pt x="14866" y="448666"/>
                </a:lnTo>
                <a:close/>
                <a:moveTo>
                  <a:pt x="14866" y="373704"/>
                </a:moveTo>
                <a:lnTo>
                  <a:pt x="0" y="373704"/>
                </a:lnTo>
                <a:lnTo>
                  <a:pt x="0" y="343736"/>
                </a:lnTo>
                <a:lnTo>
                  <a:pt x="14866" y="343736"/>
                </a:lnTo>
                <a:lnTo>
                  <a:pt x="14866" y="373704"/>
                </a:lnTo>
                <a:close/>
                <a:moveTo>
                  <a:pt x="14866" y="298783"/>
                </a:moveTo>
                <a:lnTo>
                  <a:pt x="0" y="298783"/>
                </a:lnTo>
                <a:lnTo>
                  <a:pt x="0" y="268814"/>
                </a:lnTo>
                <a:lnTo>
                  <a:pt x="14866" y="268814"/>
                </a:lnTo>
                <a:lnTo>
                  <a:pt x="14866" y="298783"/>
                </a:lnTo>
                <a:close/>
                <a:moveTo>
                  <a:pt x="14866" y="223822"/>
                </a:moveTo>
                <a:lnTo>
                  <a:pt x="0" y="223822"/>
                </a:lnTo>
                <a:lnTo>
                  <a:pt x="0" y="216585"/>
                </a:lnTo>
                <a:cubicBezTo>
                  <a:pt x="0" y="208758"/>
                  <a:pt x="433" y="200853"/>
                  <a:pt x="1298" y="193106"/>
                </a:cubicBezTo>
                <a:lnTo>
                  <a:pt x="16085" y="194757"/>
                </a:lnTo>
                <a:cubicBezTo>
                  <a:pt x="15299" y="201955"/>
                  <a:pt x="14866" y="209309"/>
                  <a:pt x="14866" y="216624"/>
                </a:cubicBezTo>
                <a:lnTo>
                  <a:pt x="14866" y="223822"/>
                </a:lnTo>
                <a:close/>
                <a:moveTo>
                  <a:pt x="25407" y="152439"/>
                </a:moveTo>
                <a:lnTo>
                  <a:pt x="11327" y="147720"/>
                </a:lnTo>
                <a:cubicBezTo>
                  <a:pt x="14630" y="137966"/>
                  <a:pt x="18642" y="128331"/>
                  <a:pt x="23243" y="119088"/>
                </a:cubicBezTo>
                <a:lnTo>
                  <a:pt x="36537" y="125735"/>
                </a:lnTo>
                <a:cubicBezTo>
                  <a:pt x="32210" y="134348"/>
                  <a:pt x="28474" y="143354"/>
                  <a:pt x="25407" y="152439"/>
                </a:cubicBezTo>
                <a:close/>
                <a:moveTo>
                  <a:pt x="59820" y="89238"/>
                </a:moveTo>
                <a:lnTo>
                  <a:pt x="48217" y="79995"/>
                </a:lnTo>
                <a:cubicBezTo>
                  <a:pt x="54667" y="71893"/>
                  <a:pt x="61707" y="64224"/>
                  <a:pt x="69180" y="57145"/>
                </a:cubicBezTo>
                <a:lnTo>
                  <a:pt x="79405" y="67921"/>
                </a:lnTo>
                <a:cubicBezTo>
                  <a:pt x="72405" y="74489"/>
                  <a:pt x="65837" y="81686"/>
                  <a:pt x="59820" y="89238"/>
                </a:cubicBezTo>
                <a:close/>
                <a:moveTo>
                  <a:pt x="113818" y="41728"/>
                </a:moveTo>
                <a:lnTo>
                  <a:pt x="106188" y="28985"/>
                </a:lnTo>
                <a:cubicBezTo>
                  <a:pt x="115077" y="23637"/>
                  <a:pt x="124398" y="18957"/>
                  <a:pt x="133915" y="15024"/>
                </a:cubicBezTo>
                <a:lnTo>
                  <a:pt x="139579" y="28750"/>
                </a:lnTo>
                <a:cubicBezTo>
                  <a:pt x="130730" y="32407"/>
                  <a:pt x="122077" y="36773"/>
                  <a:pt x="113818" y="41728"/>
                </a:cubicBezTo>
                <a:close/>
                <a:moveTo>
                  <a:pt x="809156" y="21198"/>
                </a:moveTo>
                <a:lnTo>
                  <a:pt x="779187" y="20884"/>
                </a:lnTo>
                <a:lnTo>
                  <a:pt x="779344" y="6017"/>
                </a:lnTo>
                <a:lnTo>
                  <a:pt x="809313" y="6332"/>
                </a:lnTo>
                <a:lnTo>
                  <a:pt x="809156" y="21198"/>
                </a:lnTo>
                <a:close/>
                <a:moveTo>
                  <a:pt x="734234" y="20412"/>
                </a:moveTo>
                <a:lnTo>
                  <a:pt x="704265" y="20097"/>
                </a:lnTo>
                <a:lnTo>
                  <a:pt x="704422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273" y="19625"/>
                </a:moveTo>
                <a:lnTo>
                  <a:pt x="629304" y="19311"/>
                </a:lnTo>
                <a:lnTo>
                  <a:pt x="629461" y="4444"/>
                </a:lnTo>
                <a:lnTo>
                  <a:pt x="659430" y="4759"/>
                </a:lnTo>
                <a:lnTo>
                  <a:pt x="659273" y="19625"/>
                </a:lnTo>
                <a:close/>
                <a:moveTo>
                  <a:pt x="584351" y="18839"/>
                </a:moveTo>
                <a:lnTo>
                  <a:pt x="554382" y="18524"/>
                </a:lnTo>
                <a:lnTo>
                  <a:pt x="554539" y="3658"/>
                </a:lnTo>
                <a:lnTo>
                  <a:pt x="584508" y="3972"/>
                </a:lnTo>
                <a:lnTo>
                  <a:pt x="584351" y="18839"/>
                </a:lnTo>
                <a:close/>
                <a:moveTo>
                  <a:pt x="509390" y="18013"/>
                </a:moveTo>
                <a:lnTo>
                  <a:pt x="479421" y="17698"/>
                </a:lnTo>
                <a:lnTo>
                  <a:pt x="479578" y="2832"/>
                </a:lnTo>
                <a:lnTo>
                  <a:pt x="509547" y="3146"/>
                </a:lnTo>
                <a:lnTo>
                  <a:pt x="509390" y="18013"/>
                </a:lnTo>
                <a:close/>
                <a:moveTo>
                  <a:pt x="434468" y="17226"/>
                </a:moveTo>
                <a:lnTo>
                  <a:pt x="404499" y="16911"/>
                </a:lnTo>
                <a:lnTo>
                  <a:pt x="404656" y="2045"/>
                </a:lnTo>
                <a:lnTo>
                  <a:pt x="434625" y="2360"/>
                </a:lnTo>
                <a:lnTo>
                  <a:pt x="434468" y="17226"/>
                </a:lnTo>
                <a:close/>
                <a:moveTo>
                  <a:pt x="181071" y="17108"/>
                </a:moveTo>
                <a:lnTo>
                  <a:pt x="178751" y="2438"/>
                </a:lnTo>
                <a:cubicBezTo>
                  <a:pt x="188937" y="826"/>
                  <a:pt x="199320" y="0"/>
                  <a:pt x="209624" y="0"/>
                </a:cubicBezTo>
                <a:lnTo>
                  <a:pt x="209781" y="14866"/>
                </a:lnTo>
                <a:cubicBezTo>
                  <a:pt x="200067" y="14866"/>
                  <a:pt x="190470" y="15614"/>
                  <a:pt x="181071" y="17108"/>
                </a:cubicBezTo>
                <a:close/>
                <a:moveTo>
                  <a:pt x="359546" y="16440"/>
                </a:moveTo>
                <a:lnTo>
                  <a:pt x="329577" y="16125"/>
                </a:lnTo>
                <a:lnTo>
                  <a:pt x="329734" y="1259"/>
                </a:lnTo>
                <a:lnTo>
                  <a:pt x="359703" y="1573"/>
                </a:lnTo>
                <a:lnTo>
                  <a:pt x="359546" y="16440"/>
                </a:lnTo>
                <a:close/>
                <a:moveTo>
                  <a:pt x="284585" y="15653"/>
                </a:moveTo>
                <a:lnTo>
                  <a:pt x="254616" y="15338"/>
                </a:lnTo>
                <a:lnTo>
                  <a:pt x="254773" y="472"/>
                </a:lnTo>
                <a:lnTo>
                  <a:pt x="284742" y="787"/>
                </a:lnTo>
                <a:lnTo>
                  <a:pt x="284585" y="15653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Graphic 6">
            <a:extLst>
              <a:ext uri="{FF2B5EF4-FFF2-40B4-BE49-F238E27FC236}">
                <a16:creationId xmlns:a16="http://schemas.microsoft.com/office/drawing/2014/main" id="{AE9322AF-55A6-4DB1-88D9-1A845F839414}"/>
              </a:ext>
            </a:extLst>
          </p:cNvPr>
          <p:cNvSpPr/>
          <p:nvPr/>
        </p:nvSpPr>
        <p:spPr>
          <a:xfrm rot="16236786">
            <a:off x="3777613" y="3963020"/>
            <a:ext cx="12927" cy="16521"/>
          </a:xfrm>
          <a:custGeom>
            <a:avLst/>
            <a:gdLst>
              <a:gd name="connsiteX0" fmla="*/ 0 w 14865"/>
              <a:gd name="connsiteY0" fmla="*/ 0 h 14865"/>
              <a:gd name="connsiteX1" fmla="*/ 14866 w 14865"/>
              <a:gd name="connsiteY1" fmla="*/ 0 h 14865"/>
              <a:gd name="connsiteX2" fmla="*/ 14866 w 14865"/>
              <a:gd name="connsiteY2" fmla="*/ 14866 h 14865"/>
              <a:gd name="connsiteX3" fmla="*/ 0 w 14865"/>
              <a:gd name="connsiteY3" fmla="*/ 14866 h 1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5" h="14865">
                <a:moveTo>
                  <a:pt x="0" y="0"/>
                </a:moveTo>
                <a:lnTo>
                  <a:pt x="14866" y="0"/>
                </a:lnTo>
                <a:lnTo>
                  <a:pt x="14866" y="14866"/>
                </a:lnTo>
                <a:lnTo>
                  <a:pt x="0" y="14866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24E89DF-1DB6-421F-B985-506130A324D1}"/>
              </a:ext>
            </a:extLst>
          </p:cNvPr>
          <p:cNvSpPr/>
          <p:nvPr/>
        </p:nvSpPr>
        <p:spPr>
          <a:xfrm>
            <a:off x="6253898" y="3965211"/>
            <a:ext cx="868204" cy="2178699"/>
          </a:xfrm>
          <a:custGeom>
            <a:avLst/>
            <a:gdLst>
              <a:gd name="connsiteX0" fmla="*/ 37207 w 868204"/>
              <a:gd name="connsiteY0" fmla="*/ 0 h 1962055"/>
              <a:gd name="connsiteX1" fmla="*/ 702001 w 868204"/>
              <a:gd name="connsiteY1" fmla="*/ 0 h 1962055"/>
              <a:gd name="connsiteX2" fmla="*/ 868204 w 868204"/>
              <a:gd name="connsiteY2" fmla="*/ 166203 h 1962055"/>
              <a:gd name="connsiteX3" fmla="*/ 868204 w 868204"/>
              <a:gd name="connsiteY3" fmla="*/ 1795852 h 1962055"/>
              <a:gd name="connsiteX4" fmla="*/ 702001 w 868204"/>
              <a:gd name="connsiteY4" fmla="*/ 1962055 h 1962055"/>
              <a:gd name="connsiteX5" fmla="*/ 37207 w 868204"/>
              <a:gd name="connsiteY5" fmla="*/ 1962055 h 1962055"/>
              <a:gd name="connsiteX6" fmla="*/ 0 w 868204"/>
              <a:gd name="connsiteY6" fmla="*/ 1954543 h 1962055"/>
              <a:gd name="connsiteX7" fmla="*/ 0 w 868204"/>
              <a:gd name="connsiteY7" fmla="*/ 7512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8204" h="1962055">
                <a:moveTo>
                  <a:pt x="37207" y="0"/>
                </a:moveTo>
                <a:lnTo>
                  <a:pt x="702001" y="0"/>
                </a:lnTo>
                <a:cubicBezTo>
                  <a:pt x="793792" y="0"/>
                  <a:pt x="868204" y="74412"/>
                  <a:pt x="868204" y="166203"/>
                </a:cubicBezTo>
                <a:lnTo>
                  <a:pt x="868204" y="1795852"/>
                </a:lnTo>
                <a:cubicBezTo>
                  <a:pt x="868204" y="1887643"/>
                  <a:pt x="793792" y="1962055"/>
                  <a:pt x="702001" y="1962055"/>
                </a:cubicBezTo>
                <a:lnTo>
                  <a:pt x="37207" y="1962055"/>
                </a:lnTo>
                <a:lnTo>
                  <a:pt x="0" y="1954543"/>
                </a:lnTo>
                <a:lnTo>
                  <a:pt x="0" y="7512"/>
                </a:lnTo>
                <a:close/>
              </a:path>
            </a:pathLst>
          </a:custGeom>
          <a:solidFill>
            <a:schemeClr val="accent3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7" name="Graphic 6">
            <a:extLst>
              <a:ext uri="{FF2B5EF4-FFF2-40B4-BE49-F238E27FC236}">
                <a16:creationId xmlns:a16="http://schemas.microsoft.com/office/drawing/2014/main" id="{C90779A8-5EB1-4B9E-9267-905CED0A33CD}"/>
              </a:ext>
            </a:extLst>
          </p:cNvPr>
          <p:cNvSpPr/>
          <p:nvPr/>
        </p:nvSpPr>
        <p:spPr>
          <a:xfrm>
            <a:off x="6108424" y="6131563"/>
            <a:ext cx="16522" cy="12927"/>
          </a:xfrm>
          <a:custGeom>
            <a:avLst/>
            <a:gdLst>
              <a:gd name="connsiteX0" fmla="*/ 0 w 14866"/>
              <a:gd name="connsiteY0" fmla="*/ 0 h 14866"/>
              <a:gd name="connsiteX1" fmla="*/ 14866 w 14866"/>
              <a:gd name="connsiteY1" fmla="*/ 0 h 14866"/>
              <a:gd name="connsiteX2" fmla="*/ 14866 w 14866"/>
              <a:gd name="connsiteY2" fmla="*/ 14867 h 14866"/>
              <a:gd name="connsiteX3" fmla="*/ 0 w 14866"/>
              <a:gd name="connsiteY3" fmla="*/ 14867 h 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6" h="14866">
                <a:moveTo>
                  <a:pt x="0" y="0"/>
                </a:moveTo>
                <a:lnTo>
                  <a:pt x="14866" y="0"/>
                </a:lnTo>
                <a:lnTo>
                  <a:pt x="14866" y="14867"/>
                </a:lnTo>
                <a:lnTo>
                  <a:pt x="0" y="14867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8" name="Graphic 6">
            <a:extLst>
              <a:ext uri="{FF2B5EF4-FFF2-40B4-BE49-F238E27FC236}">
                <a16:creationId xmlns:a16="http://schemas.microsoft.com/office/drawing/2014/main" id="{C525324F-02D3-44D6-91E0-A8C99A1FBFDB}"/>
              </a:ext>
            </a:extLst>
          </p:cNvPr>
          <p:cNvSpPr/>
          <p:nvPr/>
        </p:nvSpPr>
        <p:spPr>
          <a:xfrm>
            <a:off x="5158599" y="3958747"/>
            <a:ext cx="899820" cy="2185709"/>
          </a:xfrm>
          <a:custGeom>
            <a:avLst/>
            <a:gdLst>
              <a:gd name="connsiteX0" fmla="*/ 809628 w 809627"/>
              <a:gd name="connsiteY0" fmla="*/ 2513401 h 2513400"/>
              <a:gd name="connsiteX1" fmla="*/ 779659 w 809627"/>
              <a:gd name="connsiteY1" fmla="*/ 2513401 h 2513400"/>
              <a:gd name="connsiteX2" fmla="*/ 779659 w 809627"/>
              <a:gd name="connsiteY2" fmla="*/ 2498534 h 2513400"/>
              <a:gd name="connsiteX3" fmla="*/ 809628 w 809627"/>
              <a:gd name="connsiteY3" fmla="*/ 2498534 h 2513400"/>
              <a:gd name="connsiteX4" fmla="*/ 809628 w 809627"/>
              <a:gd name="connsiteY4" fmla="*/ 2513401 h 2513400"/>
              <a:gd name="connsiteX5" fmla="*/ 734706 w 809627"/>
              <a:gd name="connsiteY5" fmla="*/ 2513401 h 2513400"/>
              <a:gd name="connsiteX6" fmla="*/ 704737 w 809627"/>
              <a:gd name="connsiteY6" fmla="*/ 2513401 h 2513400"/>
              <a:gd name="connsiteX7" fmla="*/ 704737 w 809627"/>
              <a:gd name="connsiteY7" fmla="*/ 2498534 h 2513400"/>
              <a:gd name="connsiteX8" fmla="*/ 734706 w 809627"/>
              <a:gd name="connsiteY8" fmla="*/ 2498534 h 2513400"/>
              <a:gd name="connsiteX9" fmla="*/ 734706 w 809627"/>
              <a:gd name="connsiteY9" fmla="*/ 2513401 h 2513400"/>
              <a:gd name="connsiteX10" fmla="*/ 659745 w 809627"/>
              <a:gd name="connsiteY10" fmla="*/ 2513401 h 2513400"/>
              <a:gd name="connsiteX11" fmla="*/ 629776 w 809627"/>
              <a:gd name="connsiteY11" fmla="*/ 2513401 h 2513400"/>
              <a:gd name="connsiteX12" fmla="*/ 629776 w 809627"/>
              <a:gd name="connsiteY12" fmla="*/ 2498534 h 2513400"/>
              <a:gd name="connsiteX13" fmla="*/ 659745 w 809627"/>
              <a:gd name="connsiteY13" fmla="*/ 2498534 h 2513400"/>
              <a:gd name="connsiteX14" fmla="*/ 659745 w 809627"/>
              <a:gd name="connsiteY14" fmla="*/ 2513401 h 2513400"/>
              <a:gd name="connsiteX15" fmla="*/ 584823 w 809627"/>
              <a:gd name="connsiteY15" fmla="*/ 2513401 h 2513400"/>
              <a:gd name="connsiteX16" fmla="*/ 554854 w 809627"/>
              <a:gd name="connsiteY16" fmla="*/ 2513401 h 2513400"/>
              <a:gd name="connsiteX17" fmla="*/ 554854 w 809627"/>
              <a:gd name="connsiteY17" fmla="*/ 2498534 h 2513400"/>
              <a:gd name="connsiteX18" fmla="*/ 584823 w 809627"/>
              <a:gd name="connsiteY18" fmla="*/ 2498534 h 2513400"/>
              <a:gd name="connsiteX19" fmla="*/ 584823 w 809627"/>
              <a:gd name="connsiteY19" fmla="*/ 2513401 h 2513400"/>
              <a:gd name="connsiteX20" fmla="*/ 509862 w 809627"/>
              <a:gd name="connsiteY20" fmla="*/ 2513401 h 2513400"/>
              <a:gd name="connsiteX21" fmla="*/ 479893 w 809627"/>
              <a:gd name="connsiteY21" fmla="*/ 2513401 h 2513400"/>
              <a:gd name="connsiteX22" fmla="*/ 479893 w 809627"/>
              <a:gd name="connsiteY22" fmla="*/ 2498534 h 2513400"/>
              <a:gd name="connsiteX23" fmla="*/ 509862 w 809627"/>
              <a:gd name="connsiteY23" fmla="*/ 2498534 h 2513400"/>
              <a:gd name="connsiteX24" fmla="*/ 509862 w 809627"/>
              <a:gd name="connsiteY24" fmla="*/ 2513401 h 2513400"/>
              <a:gd name="connsiteX25" fmla="*/ 434940 w 809627"/>
              <a:gd name="connsiteY25" fmla="*/ 2513401 h 2513400"/>
              <a:gd name="connsiteX26" fmla="*/ 404971 w 809627"/>
              <a:gd name="connsiteY26" fmla="*/ 2513401 h 2513400"/>
              <a:gd name="connsiteX27" fmla="*/ 404971 w 809627"/>
              <a:gd name="connsiteY27" fmla="*/ 2498534 h 2513400"/>
              <a:gd name="connsiteX28" fmla="*/ 434940 w 809627"/>
              <a:gd name="connsiteY28" fmla="*/ 2498534 h 2513400"/>
              <a:gd name="connsiteX29" fmla="*/ 434940 w 809627"/>
              <a:gd name="connsiteY29" fmla="*/ 2513401 h 2513400"/>
              <a:gd name="connsiteX30" fmla="*/ 359979 w 809627"/>
              <a:gd name="connsiteY30" fmla="*/ 2513401 h 2513400"/>
              <a:gd name="connsiteX31" fmla="*/ 330010 w 809627"/>
              <a:gd name="connsiteY31" fmla="*/ 2513401 h 2513400"/>
              <a:gd name="connsiteX32" fmla="*/ 330010 w 809627"/>
              <a:gd name="connsiteY32" fmla="*/ 2498534 h 2513400"/>
              <a:gd name="connsiteX33" fmla="*/ 359979 w 809627"/>
              <a:gd name="connsiteY33" fmla="*/ 2498534 h 2513400"/>
              <a:gd name="connsiteX34" fmla="*/ 359979 w 809627"/>
              <a:gd name="connsiteY34" fmla="*/ 2513401 h 2513400"/>
              <a:gd name="connsiteX35" fmla="*/ 285057 w 809627"/>
              <a:gd name="connsiteY35" fmla="*/ 2513401 h 2513400"/>
              <a:gd name="connsiteX36" fmla="*/ 255089 w 809627"/>
              <a:gd name="connsiteY36" fmla="*/ 2513401 h 2513400"/>
              <a:gd name="connsiteX37" fmla="*/ 255089 w 809627"/>
              <a:gd name="connsiteY37" fmla="*/ 2498534 h 2513400"/>
              <a:gd name="connsiteX38" fmla="*/ 285057 w 809627"/>
              <a:gd name="connsiteY38" fmla="*/ 2498534 h 2513400"/>
              <a:gd name="connsiteX39" fmla="*/ 285057 w 809627"/>
              <a:gd name="connsiteY39" fmla="*/ 2513401 h 2513400"/>
              <a:gd name="connsiteX40" fmla="*/ 210096 w 809627"/>
              <a:gd name="connsiteY40" fmla="*/ 2513401 h 2513400"/>
              <a:gd name="connsiteX41" fmla="*/ 209624 w 809627"/>
              <a:gd name="connsiteY41" fmla="*/ 2513401 h 2513400"/>
              <a:gd name="connsiteX42" fmla="*/ 179183 w 809627"/>
              <a:gd name="connsiteY42" fmla="*/ 2511198 h 2513400"/>
              <a:gd name="connsiteX43" fmla="*/ 181347 w 809627"/>
              <a:gd name="connsiteY43" fmla="*/ 2496489 h 2513400"/>
              <a:gd name="connsiteX44" fmla="*/ 209663 w 809627"/>
              <a:gd name="connsiteY44" fmla="*/ 2498534 h 2513400"/>
              <a:gd name="connsiteX45" fmla="*/ 210096 w 809627"/>
              <a:gd name="connsiteY45" fmla="*/ 2513401 h 2513400"/>
              <a:gd name="connsiteX46" fmla="*/ 134152 w 809627"/>
              <a:gd name="connsiteY46" fmla="*/ 2499399 h 2513400"/>
              <a:gd name="connsiteX47" fmla="*/ 106110 w 809627"/>
              <a:gd name="connsiteY47" fmla="*/ 2486067 h 2513400"/>
              <a:gd name="connsiteX48" fmla="*/ 113465 w 809627"/>
              <a:gd name="connsiteY48" fmla="*/ 2473167 h 2513400"/>
              <a:gd name="connsiteX49" fmla="*/ 139540 w 809627"/>
              <a:gd name="connsiteY49" fmla="*/ 2485516 h 2513400"/>
              <a:gd name="connsiteX50" fmla="*/ 134152 w 809627"/>
              <a:gd name="connsiteY50" fmla="*/ 2499399 h 2513400"/>
              <a:gd name="connsiteX51" fmla="*/ 68472 w 809627"/>
              <a:gd name="connsiteY51" fmla="*/ 2458733 h 2513400"/>
              <a:gd name="connsiteX52" fmla="*/ 47155 w 809627"/>
              <a:gd name="connsiteY52" fmla="*/ 2436198 h 2513400"/>
              <a:gd name="connsiteX53" fmla="*/ 58679 w 809627"/>
              <a:gd name="connsiteY53" fmla="*/ 2426837 h 2513400"/>
              <a:gd name="connsiteX54" fmla="*/ 78501 w 809627"/>
              <a:gd name="connsiteY54" fmla="*/ 2447800 h 2513400"/>
              <a:gd name="connsiteX55" fmla="*/ 68472 w 809627"/>
              <a:gd name="connsiteY55" fmla="*/ 2458733 h 2513400"/>
              <a:gd name="connsiteX56" fmla="*/ 21907 w 809627"/>
              <a:gd name="connsiteY56" fmla="*/ 2397144 h 2513400"/>
              <a:gd name="connsiteX57" fmla="*/ 10187 w 809627"/>
              <a:gd name="connsiteY57" fmla="*/ 2368394 h 2513400"/>
              <a:gd name="connsiteX58" fmla="*/ 24306 w 809627"/>
              <a:gd name="connsiteY58" fmla="*/ 2363793 h 2513400"/>
              <a:gd name="connsiteX59" fmla="*/ 35200 w 809627"/>
              <a:gd name="connsiteY59" fmla="*/ 2390497 h 2513400"/>
              <a:gd name="connsiteX60" fmla="*/ 21907 w 809627"/>
              <a:gd name="connsiteY60" fmla="*/ 2397144 h 2513400"/>
              <a:gd name="connsiteX61" fmla="*/ 866 w 809627"/>
              <a:gd name="connsiteY61" fmla="*/ 2322851 h 2513400"/>
              <a:gd name="connsiteX62" fmla="*/ 0 w 809627"/>
              <a:gd name="connsiteY62" fmla="*/ 2303816 h 2513400"/>
              <a:gd name="connsiteX63" fmla="*/ 0 w 809627"/>
              <a:gd name="connsiteY63" fmla="*/ 2292253 h 2513400"/>
              <a:gd name="connsiteX64" fmla="*/ 14866 w 809627"/>
              <a:gd name="connsiteY64" fmla="*/ 2292253 h 2513400"/>
              <a:gd name="connsiteX65" fmla="*/ 14866 w 809627"/>
              <a:gd name="connsiteY65" fmla="*/ 2303816 h 2513400"/>
              <a:gd name="connsiteX66" fmla="*/ 15653 w 809627"/>
              <a:gd name="connsiteY66" fmla="*/ 2321514 h 2513400"/>
              <a:gd name="connsiteX67" fmla="*/ 866 w 809627"/>
              <a:gd name="connsiteY67" fmla="*/ 2322851 h 2513400"/>
              <a:gd name="connsiteX68" fmla="*/ 14906 w 809627"/>
              <a:gd name="connsiteY68" fmla="*/ 2247261 h 2513400"/>
              <a:gd name="connsiteX69" fmla="*/ 39 w 809627"/>
              <a:gd name="connsiteY69" fmla="*/ 2247261 h 2513400"/>
              <a:gd name="connsiteX70" fmla="*/ 39 w 809627"/>
              <a:gd name="connsiteY70" fmla="*/ 2217292 h 2513400"/>
              <a:gd name="connsiteX71" fmla="*/ 14906 w 809627"/>
              <a:gd name="connsiteY71" fmla="*/ 2217292 h 2513400"/>
              <a:gd name="connsiteX72" fmla="*/ 14906 w 809627"/>
              <a:gd name="connsiteY72" fmla="*/ 2247261 h 2513400"/>
              <a:gd name="connsiteX73" fmla="*/ 14906 w 809627"/>
              <a:gd name="connsiteY73" fmla="*/ 2172339 h 2513400"/>
              <a:gd name="connsiteX74" fmla="*/ 39 w 809627"/>
              <a:gd name="connsiteY74" fmla="*/ 2172339 h 2513400"/>
              <a:gd name="connsiteX75" fmla="*/ 39 w 809627"/>
              <a:gd name="connsiteY75" fmla="*/ 2142370 h 2513400"/>
              <a:gd name="connsiteX76" fmla="*/ 14906 w 809627"/>
              <a:gd name="connsiteY76" fmla="*/ 2142370 h 2513400"/>
              <a:gd name="connsiteX77" fmla="*/ 14906 w 809627"/>
              <a:gd name="connsiteY77" fmla="*/ 2172339 h 2513400"/>
              <a:gd name="connsiteX78" fmla="*/ 14906 w 809627"/>
              <a:gd name="connsiteY78" fmla="*/ 2097378 h 2513400"/>
              <a:gd name="connsiteX79" fmla="*/ 39 w 809627"/>
              <a:gd name="connsiteY79" fmla="*/ 2097378 h 2513400"/>
              <a:gd name="connsiteX80" fmla="*/ 39 w 809627"/>
              <a:gd name="connsiteY80" fmla="*/ 2067409 h 2513400"/>
              <a:gd name="connsiteX81" fmla="*/ 14906 w 809627"/>
              <a:gd name="connsiteY81" fmla="*/ 2067409 h 2513400"/>
              <a:gd name="connsiteX82" fmla="*/ 14906 w 809627"/>
              <a:gd name="connsiteY82" fmla="*/ 2097378 h 2513400"/>
              <a:gd name="connsiteX83" fmla="*/ 14906 w 809627"/>
              <a:gd name="connsiteY83" fmla="*/ 2022456 h 2513400"/>
              <a:gd name="connsiteX84" fmla="*/ 39 w 809627"/>
              <a:gd name="connsiteY84" fmla="*/ 2022456 h 2513400"/>
              <a:gd name="connsiteX85" fmla="*/ 39 w 809627"/>
              <a:gd name="connsiteY85" fmla="*/ 1992488 h 2513400"/>
              <a:gd name="connsiteX86" fmla="*/ 14906 w 809627"/>
              <a:gd name="connsiteY86" fmla="*/ 1992488 h 2513400"/>
              <a:gd name="connsiteX87" fmla="*/ 14906 w 809627"/>
              <a:gd name="connsiteY87" fmla="*/ 2022456 h 2513400"/>
              <a:gd name="connsiteX88" fmla="*/ 14906 w 809627"/>
              <a:gd name="connsiteY88" fmla="*/ 1947495 h 2513400"/>
              <a:gd name="connsiteX89" fmla="*/ 39 w 809627"/>
              <a:gd name="connsiteY89" fmla="*/ 1947495 h 2513400"/>
              <a:gd name="connsiteX90" fmla="*/ 39 w 809627"/>
              <a:gd name="connsiteY90" fmla="*/ 1917526 h 2513400"/>
              <a:gd name="connsiteX91" fmla="*/ 14906 w 809627"/>
              <a:gd name="connsiteY91" fmla="*/ 1917526 h 2513400"/>
              <a:gd name="connsiteX92" fmla="*/ 14906 w 809627"/>
              <a:gd name="connsiteY92" fmla="*/ 1947495 h 2513400"/>
              <a:gd name="connsiteX93" fmla="*/ 14906 w 809627"/>
              <a:gd name="connsiteY93" fmla="*/ 1872573 h 2513400"/>
              <a:gd name="connsiteX94" fmla="*/ 39 w 809627"/>
              <a:gd name="connsiteY94" fmla="*/ 1872573 h 2513400"/>
              <a:gd name="connsiteX95" fmla="*/ 39 w 809627"/>
              <a:gd name="connsiteY95" fmla="*/ 1842604 h 2513400"/>
              <a:gd name="connsiteX96" fmla="*/ 14906 w 809627"/>
              <a:gd name="connsiteY96" fmla="*/ 1842604 h 2513400"/>
              <a:gd name="connsiteX97" fmla="*/ 14906 w 809627"/>
              <a:gd name="connsiteY97" fmla="*/ 1872573 h 2513400"/>
              <a:gd name="connsiteX98" fmla="*/ 14906 w 809627"/>
              <a:gd name="connsiteY98" fmla="*/ 1797612 h 2513400"/>
              <a:gd name="connsiteX99" fmla="*/ 39 w 809627"/>
              <a:gd name="connsiteY99" fmla="*/ 1797612 h 2513400"/>
              <a:gd name="connsiteX100" fmla="*/ 39 w 809627"/>
              <a:gd name="connsiteY100" fmla="*/ 1767643 h 2513400"/>
              <a:gd name="connsiteX101" fmla="*/ 14906 w 809627"/>
              <a:gd name="connsiteY101" fmla="*/ 1767643 h 2513400"/>
              <a:gd name="connsiteX102" fmla="*/ 14906 w 809627"/>
              <a:gd name="connsiteY102" fmla="*/ 1797612 h 2513400"/>
              <a:gd name="connsiteX103" fmla="*/ 14906 w 809627"/>
              <a:gd name="connsiteY103" fmla="*/ 1722651 h 2513400"/>
              <a:gd name="connsiteX104" fmla="*/ 39 w 809627"/>
              <a:gd name="connsiteY104" fmla="*/ 1722651 h 2513400"/>
              <a:gd name="connsiteX105" fmla="*/ 39 w 809627"/>
              <a:gd name="connsiteY105" fmla="*/ 1692682 h 2513400"/>
              <a:gd name="connsiteX106" fmla="*/ 14906 w 809627"/>
              <a:gd name="connsiteY106" fmla="*/ 1692682 h 2513400"/>
              <a:gd name="connsiteX107" fmla="*/ 14906 w 809627"/>
              <a:gd name="connsiteY107" fmla="*/ 1722651 h 2513400"/>
              <a:gd name="connsiteX108" fmla="*/ 14906 w 809627"/>
              <a:gd name="connsiteY108" fmla="*/ 1647729 h 2513400"/>
              <a:gd name="connsiteX109" fmla="*/ 39 w 809627"/>
              <a:gd name="connsiteY109" fmla="*/ 1647729 h 2513400"/>
              <a:gd name="connsiteX110" fmla="*/ 39 w 809627"/>
              <a:gd name="connsiteY110" fmla="*/ 1617760 h 2513400"/>
              <a:gd name="connsiteX111" fmla="*/ 14906 w 809627"/>
              <a:gd name="connsiteY111" fmla="*/ 1617760 h 2513400"/>
              <a:gd name="connsiteX112" fmla="*/ 14906 w 809627"/>
              <a:gd name="connsiteY112" fmla="*/ 1647729 h 2513400"/>
              <a:gd name="connsiteX113" fmla="*/ 14906 w 809627"/>
              <a:gd name="connsiteY113" fmla="*/ 1572768 h 2513400"/>
              <a:gd name="connsiteX114" fmla="*/ 39 w 809627"/>
              <a:gd name="connsiteY114" fmla="*/ 1572768 h 2513400"/>
              <a:gd name="connsiteX115" fmla="*/ 39 w 809627"/>
              <a:gd name="connsiteY115" fmla="*/ 1542799 h 2513400"/>
              <a:gd name="connsiteX116" fmla="*/ 14906 w 809627"/>
              <a:gd name="connsiteY116" fmla="*/ 1542799 h 2513400"/>
              <a:gd name="connsiteX117" fmla="*/ 14906 w 809627"/>
              <a:gd name="connsiteY117" fmla="*/ 1572768 h 2513400"/>
              <a:gd name="connsiteX118" fmla="*/ 14906 w 809627"/>
              <a:gd name="connsiteY118" fmla="*/ 1497846 h 2513400"/>
              <a:gd name="connsiteX119" fmla="*/ 39 w 809627"/>
              <a:gd name="connsiteY119" fmla="*/ 1497846 h 2513400"/>
              <a:gd name="connsiteX120" fmla="*/ 39 w 809627"/>
              <a:gd name="connsiteY120" fmla="*/ 1467838 h 2513400"/>
              <a:gd name="connsiteX121" fmla="*/ 14906 w 809627"/>
              <a:gd name="connsiteY121" fmla="*/ 1467838 h 2513400"/>
              <a:gd name="connsiteX122" fmla="*/ 14906 w 809627"/>
              <a:gd name="connsiteY122" fmla="*/ 1497846 h 2513400"/>
              <a:gd name="connsiteX123" fmla="*/ 14906 w 809627"/>
              <a:gd name="connsiteY123" fmla="*/ 1422885 h 2513400"/>
              <a:gd name="connsiteX124" fmla="*/ 39 w 809627"/>
              <a:gd name="connsiteY124" fmla="*/ 1422885 h 2513400"/>
              <a:gd name="connsiteX125" fmla="*/ 39 w 809627"/>
              <a:gd name="connsiteY125" fmla="*/ 1392916 h 2513400"/>
              <a:gd name="connsiteX126" fmla="*/ 14906 w 809627"/>
              <a:gd name="connsiteY126" fmla="*/ 1392916 h 2513400"/>
              <a:gd name="connsiteX127" fmla="*/ 14906 w 809627"/>
              <a:gd name="connsiteY127" fmla="*/ 1422885 h 2513400"/>
              <a:gd name="connsiteX128" fmla="*/ 14906 w 809627"/>
              <a:gd name="connsiteY128" fmla="*/ 1123119 h 2513400"/>
              <a:gd name="connsiteX129" fmla="*/ 39 w 809627"/>
              <a:gd name="connsiteY129" fmla="*/ 1123119 h 2513400"/>
              <a:gd name="connsiteX130" fmla="*/ 39 w 809627"/>
              <a:gd name="connsiteY130" fmla="*/ 1093150 h 2513400"/>
              <a:gd name="connsiteX131" fmla="*/ 14906 w 809627"/>
              <a:gd name="connsiteY131" fmla="*/ 1093150 h 2513400"/>
              <a:gd name="connsiteX132" fmla="*/ 14906 w 809627"/>
              <a:gd name="connsiteY132" fmla="*/ 1123119 h 2513400"/>
              <a:gd name="connsiteX133" fmla="*/ 14906 w 809627"/>
              <a:gd name="connsiteY133" fmla="*/ 1048197 h 2513400"/>
              <a:gd name="connsiteX134" fmla="*/ 39 w 809627"/>
              <a:gd name="connsiteY134" fmla="*/ 1048197 h 2513400"/>
              <a:gd name="connsiteX135" fmla="*/ 39 w 809627"/>
              <a:gd name="connsiteY135" fmla="*/ 1018229 h 2513400"/>
              <a:gd name="connsiteX136" fmla="*/ 14906 w 809627"/>
              <a:gd name="connsiteY136" fmla="*/ 1018229 h 2513400"/>
              <a:gd name="connsiteX137" fmla="*/ 14906 w 809627"/>
              <a:gd name="connsiteY137" fmla="*/ 1048197 h 2513400"/>
              <a:gd name="connsiteX138" fmla="*/ 14906 w 809627"/>
              <a:gd name="connsiteY138" fmla="*/ 973236 h 2513400"/>
              <a:gd name="connsiteX139" fmla="*/ 39 w 809627"/>
              <a:gd name="connsiteY139" fmla="*/ 973236 h 2513400"/>
              <a:gd name="connsiteX140" fmla="*/ 39 w 809627"/>
              <a:gd name="connsiteY140" fmla="*/ 943268 h 2513400"/>
              <a:gd name="connsiteX141" fmla="*/ 14906 w 809627"/>
              <a:gd name="connsiteY141" fmla="*/ 943268 h 2513400"/>
              <a:gd name="connsiteX142" fmla="*/ 14906 w 809627"/>
              <a:gd name="connsiteY142" fmla="*/ 973236 h 2513400"/>
              <a:gd name="connsiteX143" fmla="*/ 14906 w 809627"/>
              <a:gd name="connsiteY143" fmla="*/ 898314 h 2513400"/>
              <a:gd name="connsiteX144" fmla="*/ 39 w 809627"/>
              <a:gd name="connsiteY144" fmla="*/ 898314 h 2513400"/>
              <a:gd name="connsiteX145" fmla="*/ 39 w 809627"/>
              <a:gd name="connsiteY145" fmla="*/ 868346 h 2513400"/>
              <a:gd name="connsiteX146" fmla="*/ 14906 w 809627"/>
              <a:gd name="connsiteY146" fmla="*/ 868346 h 2513400"/>
              <a:gd name="connsiteX147" fmla="*/ 14906 w 809627"/>
              <a:gd name="connsiteY147" fmla="*/ 898314 h 2513400"/>
              <a:gd name="connsiteX148" fmla="*/ 14906 w 809627"/>
              <a:gd name="connsiteY148" fmla="*/ 823353 h 2513400"/>
              <a:gd name="connsiteX149" fmla="*/ 39 w 809627"/>
              <a:gd name="connsiteY149" fmla="*/ 823353 h 2513400"/>
              <a:gd name="connsiteX150" fmla="*/ 39 w 809627"/>
              <a:gd name="connsiteY150" fmla="*/ 793385 h 2513400"/>
              <a:gd name="connsiteX151" fmla="*/ 14906 w 809627"/>
              <a:gd name="connsiteY151" fmla="*/ 793385 h 2513400"/>
              <a:gd name="connsiteX152" fmla="*/ 14906 w 809627"/>
              <a:gd name="connsiteY152" fmla="*/ 823353 h 2513400"/>
              <a:gd name="connsiteX153" fmla="*/ 14906 w 809627"/>
              <a:gd name="connsiteY153" fmla="*/ 748432 h 2513400"/>
              <a:gd name="connsiteX154" fmla="*/ 39 w 809627"/>
              <a:gd name="connsiteY154" fmla="*/ 748432 h 2513400"/>
              <a:gd name="connsiteX155" fmla="*/ 39 w 809627"/>
              <a:gd name="connsiteY155" fmla="*/ 718463 h 2513400"/>
              <a:gd name="connsiteX156" fmla="*/ 14906 w 809627"/>
              <a:gd name="connsiteY156" fmla="*/ 718463 h 2513400"/>
              <a:gd name="connsiteX157" fmla="*/ 14906 w 809627"/>
              <a:gd name="connsiteY157" fmla="*/ 748432 h 2513400"/>
              <a:gd name="connsiteX158" fmla="*/ 14906 w 809627"/>
              <a:gd name="connsiteY158" fmla="*/ 673470 h 2513400"/>
              <a:gd name="connsiteX159" fmla="*/ 39 w 809627"/>
              <a:gd name="connsiteY159" fmla="*/ 673470 h 2513400"/>
              <a:gd name="connsiteX160" fmla="*/ 39 w 809627"/>
              <a:gd name="connsiteY160" fmla="*/ 643502 h 2513400"/>
              <a:gd name="connsiteX161" fmla="*/ 14906 w 809627"/>
              <a:gd name="connsiteY161" fmla="*/ 643502 h 2513400"/>
              <a:gd name="connsiteX162" fmla="*/ 14906 w 809627"/>
              <a:gd name="connsiteY162" fmla="*/ 673470 h 2513400"/>
              <a:gd name="connsiteX163" fmla="*/ 14906 w 809627"/>
              <a:gd name="connsiteY163" fmla="*/ 598548 h 2513400"/>
              <a:gd name="connsiteX164" fmla="*/ 39 w 809627"/>
              <a:gd name="connsiteY164" fmla="*/ 598548 h 2513400"/>
              <a:gd name="connsiteX165" fmla="*/ 39 w 809627"/>
              <a:gd name="connsiteY165" fmla="*/ 568580 h 2513400"/>
              <a:gd name="connsiteX166" fmla="*/ 14906 w 809627"/>
              <a:gd name="connsiteY166" fmla="*/ 568580 h 2513400"/>
              <a:gd name="connsiteX167" fmla="*/ 14906 w 809627"/>
              <a:gd name="connsiteY167" fmla="*/ 598548 h 2513400"/>
              <a:gd name="connsiteX168" fmla="*/ 14906 w 809627"/>
              <a:gd name="connsiteY168" fmla="*/ 523587 h 2513400"/>
              <a:gd name="connsiteX169" fmla="*/ 39 w 809627"/>
              <a:gd name="connsiteY169" fmla="*/ 523587 h 2513400"/>
              <a:gd name="connsiteX170" fmla="*/ 39 w 809627"/>
              <a:gd name="connsiteY170" fmla="*/ 493619 h 2513400"/>
              <a:gd name="connsiteX171" fmla="*/ 14906 w 809627"/>
              <a:gd name="connsiteY171" fmla="*/ 493619 h 2513400"/>
              <a:gd name="connsiteX172" fmla="*/ 14906 w 809627"/>
              <a:gd name="connsiteY172" fmla="*/ 523587 h 2513400"/>
              <a:gd name="connsiteX173" fmla="*/ 14906 w 809627"/>
              <a:gd name="connsiteY173" fmla="*/ 448666 h 2513400"/>
              <a:gd name="connsiteX174" fmla="*/ 39 w 809627"/>
              <a:gd name="connsiteY174" fmla="*/ 448666 h 2513400"/>
              <a:gd name="connsiteX175" fmla="*/ 39 w 809627"/>
              <a:gd name="connsiteY175" fmla="*/ 418697 h 2513400"/>
              <a:gd name="connsiteX176" fmla="*/ 14906 w 809627"/>
              <a:gd name="connsiteY176" fmla="*/ 418697 h 2513400"/>
              <a:gd name="connsiteX177" fmla="*/ 14906 w 809627"/>
              <a:gd name="connsiteY177" fmla="*/ 448666 h 2513400"/>
              <a:gd name="connsiteX178" fmla="*/ 14906 w 809627"/>
              <a:gd name="connsiteY178" fmla="*/ 373704 h 2513400"/>
              <a:gd name="connsiteX179" fmla="*/ 39 w 809627"/>
              <a:gd name="connsiteY179" fmla="*/ 373704 h 2513400"/>
              <a:gd name="connsiteX180" fmla="*/ 39 w 809627"/>
              <a:gd name="connsiteY180" fmla="*/ 343736 h 2513400"/>
              <a:gd name="connsiteX181" fmla="*/ 14906 w 809627"/>
              <a:gd name="connsiteY181" fmla="*/ 343736 h 2513400"/>
              <a:gd name="connsiteX182" fmla="*/ 14906 w 809627"/>
              <a:gd name="connsiteY182" fmla="*/ 373704 h 2513400"/>
              <a:gd name="connsiteX183" fmla="*/ 14906 w 809627"/>
              <a:gd name="connsiteY183" fmla="*/ 298783 h 2513400"/>
              <a:gd name="connsiteX184" fmla="*/ 39 w 809627"/>
              <a:gd name="connsiteY184" fmla="*/ 298783 h 2513400"/>
              <a:gd name="connsiteX185" fmla="*/ 39 w 809627"/>
              <a:gd name="connsiteY185" fmla="*/ 268814 h 2513400"/>
              <a:gd name="connsiteX186" fmla="*/ 14906 w 809627"/>
              <a:gd name="connsiteY186" fmla="*/ 268814 h 2513400"/>
              <a:gd name="connsiteX187" fmla="*/ 14906 w 809627"/>
              <a:gd name="connsiteY187" fmla="*/ 298783 h 2513400"/>
              <a:gd name="connsiteX188" fmla="*/ 14906 w 809627"/>
              <a:gd name="connsiteY188" fmla="*/ 223822 h 2513400"/>
              <a:gd name="connsiteX189" fmla="*/ 39 w 809627"/>
              <a:gd name="connsiteY189" fmla="*/ 223822 h 2513400"/>
              <a:gd name="connsiteX190" fmla="*/ 39 w 809627"/>
              <a:gd name="connsiteY190" fmla="*/ 216585 h 2513400"/>
              <a:gd name="connsiteX191" fmla="*/ 1338 w 809627"/>
              <a:gd name="connsiteY191" fmla="*/ 193106 h 2513400"/>
              <a:gd name="connsiteX192" fmla="*/ 16125 w 809627"/>
              <a:gd name="connsiteY192" fmla="*/ 194757 h 2513400"/>
              <a:gd name="connsiteX193" fmla="*/ 14906 w 809627"/>
              <a:gd name="connsiteY193" fmla="*/ 216624 h 2513400"/>
              <a:gd name="connsiteX194" fmla="*/ 14906 w 809627"/>
              <a:gd name="connsiteY194" fmla="*/ 223822 h 2513400"/>
              <a:gd name="connsiteX195" fmla="*/ 25446 w 809627"/>
              <a:gd name="connsiteY195" fmla="*/ 152439 h 2513400"/>
              <a:gd name="connsiteX196" fmla="*/ 11366 w 809627"/>
              <a:gd name="connsiteY196" fmla="*/ 147720 h 2513400"/>
              <a:gd name="connsiteX197" fmla="*/ 23283 w 809627"/>
              <a:gd name="connsiteY197" fmla="*/ 119088 h 2513400"/>
              <a:gd name="connsiteX198" fmla="*/ 36576 w 809627"/>
              <a:gd name="connsiteY198" fmla="*/ 125735 h 2513400"/>
              <a:gd name="connsiteX199" fmla="*/ 25446 w 809627"/>
              <a:gd name="connsiteY199" fmla="*/ 152439 h 2513400"/>
              <a:gd name="connsiteX200" fmla="*/ 59859 w 809627"/>
              <a:gd name="connsiteY200" fmla="*/ 89238 h 2513400"/>
              <a:gd name="connsiteX201" fmla="*/ 48257 w 809627"/>
              <a:gd name="connsiteY201" fmla="*/ 79995 h 2513400"/>
              <a:gd name="connsiteX202" fmla="*/ 69219 w 809627"/>
              <a:gd name="connsiteY202" fmla="*/ 57145 h 2513400"/>
              <a:gd name="connsiteX203" fmla="*/ 79445 w 809627"/>
              <a:gd name="connsiteY203" fmla="*/ 67921 h 2513400"/>
              <a:gd name="connsiteX204" fmla="*/ 59859 w 809627"/>
              <a:gd name="connsiteY204" fmla="*/ 89238 h 2513400"/>
              <a:gd name="connsiteX205" fmla="*/ 113858 w 809627"/>
              <a:gd name="connsiteY205" fmla="*/ 41728 h 2513400"/>
              <a:gd name="connsiteX206" fmla="*/ 106228 w 809627"/>
              <a:gd name="connsiteY206" fmla="*/ 28985 h 2513400"/>
              <a:gd name="connsiteX207" fmla="*/ 133955 w 809627"/>
              <a:gd name="connsiteY207" fmla="*/ 15024 h 2513400"/>
              <a:gd name="connsiteX208" fmla="*/ 139618 w 809627"/>
              <a:gd name="connsiteY208" fmla="*/ 28750 h 2513400"/>
              <a:gd name="connsiteX209" fmla="*/ 113858 w 809627"/>
              <a:gd name="connsiteY209" fmla="*/ 41728 h 2513400"/>
              <a:gd name="connsiteX210" fmla="*/ 809195 w 809627"/>
              <a:gd name="connsiteY210" fmla="*/ 21198 h 2513400"/>
              <a:gd name="connsiteX211" fmla="*/ 779226 w 809627"/>
              <a:gd name="connsiteY211" fmla="*/ 20884 h 2513400"/>
              <a:gd name="connsiteX212" fmla="*/ 779384 w 809627"/>
              <a:gd name="connsiteY212" fmla="*/ 6017 h 2513400"/>
              <a:gd name="connsiteX213" fmla="*/ 809352 w 809627"/>
              <a:gd name="connsiteY213" fmla="*/ 6332 h 2513400"/>
              <a:gd name="connsiteX214" fmla="*/ 809195 w 809627"/>
              <a:gd name="connsiteY214" fmla="*/ 21198 h 2513400"/>
              <a:gd name="connsiteX215" fmla="*/ 734234 w 809627"/>
              <a:gd name="connsiteY215" fmla="*/ 20412 h 2513400"/>
              <a:gd name="connsiteX216" fmla="*/ 704265 w 809627"/>
              <a:gd name="connsiteY216" fmla="*/ 20097 h 2513400"/>
              <a:gd name="connsiteX217" fmla="*/ 704423 w 809627"/>
              <a:gd name="connsiteY217" fmla="*/ 5231 h 2513400"/>
              <a:gd name="connsiteX218" fmla="*/ 734391 w 809627"/>
              <a:gd name="connsiteY218" fmla="*/ 5545 h 2513400"/>
              <a:gd name="connsiteX219" fmla="*/ 734234 w 809627"/>
              <a:gd name="connsiteY219" fmla="*/ 20412 h 2513400"/>
              <a:gd name="connsiteX220" fmla="*/ 659312 w 809627"/>
              <a:gd name="connsiteY220" fmla="*/ 19625 h 2513400"/>
              <a:gd name="connsiteX221" fmla="*/ 629343 w 809627"/>
              <a:gd name="connsiteY221" fmla="*/ 19311 h 2513400"/>
              <a:gd name="connsiteX222" fmla="*/ 629501 w 809627"/>
              <a:gd name="connsiteY222" fmla="*/ 4444 h 2513400"/>
              <a:gd name="connsiteX223" fmla="*/ 659469 w 809627"/>
              <a:gd name="connsiteY223" fmla="*/ 4759 h 2513400"/>
              <a:gd name="connsiteX224" fmla="*/ 659312 w 809627"/>
              <a:gd name="connsiteY224" fmla="*/ 19625 h 2513400"/>
              <a:gd name="connsiteX225" fmla="*/ 584390 w 809627"/>
              <a:gd name="connsiteY225" fmla="*/ 18839 h 2513400"/>
              <a:gd name="connsiteX226" fmla="*/ 554422 w 809627"/>
              <a:gd name="connsiteY226" fmla="*/ 18524 h 2513400"/>
              <a:gd name="connsiteX227" fmla="*/ 554579 w 809627"/>
              <a:gd name="connsiteY227" fmla="*/ 3658 h 2513400"/>
              <a:gd name="connsiteX228" fmla="*/ 584547 w 809627"/>
              <a:gd name="connsiteY228" fmla="*/ 3972 h 2513400"/>
              <a:gd name="connsiteX229" fmla="*/ 584390 w 809627"/>
              <a:gd name="connsiteY229" fmla="*/ 18839 h 2513400"/>
              <a:gd name="connsiteX230" fmla="*/ 509429 w 809627"/>
              <a:gd name="connsiteY230" fmla="*/ 18013 h 2513400"/>
              <a:gd name="connsiteX231" fmla="*/ 479460 w 809627"/>
              <a:gd name="connsiteY231" fmla="*/ 17698 h 2513400"/>
              <a:gd name="connsiteX232" fmla="*/ 479618 w 809627"/>
              <a:gd name="connsiteY232" fmla="*/ 2832 h 2513400"/>
              <a:gd name="connsiteX233" fmla="*/ 509587 w 809627"/>
              <a:gd name="connsiteY233" fmla="*/ 3146 h 2513400"/>
              <a:gd name="connsiteX234" fmla="*/ 509429 w 809627"/>
              <a:gd name="connsiteY234" fmla="*/ 18013 h 2513400"/>
              <a:gd name="connsiteX235" fmla="*/ 434508 w 809627"/>
              <a:gd name="connsiteY235" fmla="*/ 17226 h 2513400"/>
              <a:gd name="connsiteX236" fmla="*/ 404539 w 809627"/>
              <a:gd name="connsiteY236" fmla="*/ 16911 h 2513400"/>
              <a:gd name="connsiteX237" fmla="*/ 404696 w 809627"/>
              <a:gd name="connsiteY237" fmla="*/ 2045 h 2513400"/>
              <a:gd name="connsiteX238" fmla="*/ 434665 w 809627"/>
              <a:gd name="connsiteY238" fmla="*/ 2360 h 2513400"/>
              <a:gd name="connsiteX239" fmla="*/ 434508 w 809627"/>
              <a:gd name="connsiteY239" fmla="*/ 17226 h 2513400"/>
              <a:gd name="connsiteX240" fmla="*/ 181071 w 809627"/>
              <a:gd name="connsiteY240" fmla="*/ 17108 h 2513400"/>
              <a:gd name="connsiteX241" fmla="*/ 178751 w 809627"/>
              <a:gd name="connsiteY241" fmla="*/ 2438 h 2513400"/>
              <a:gd name="connsiteX242" fmla="*/ 209624 w 809627"/>
              <a:gd name="connsiteY242" fmla="*/ 0 h 2513400"/>
              <a:gd name="connsiteX243" fmla="*/ 209781 w 809627"/>
              <a:gd name="connsiteY243" fmla="*/ 14866 h 2513400"/>
              <a:gd name="connsiteX244" fmla="*/ 181071 w 809627"/>
              <a:gd name="connsiteY244" fmla="*/ 17108 h 2513400"/>
              <a:gd name="connsiteX245" fmla="*/ 359586 w 809627"/>
              <a:gd name="connsiteY245" fmla="*/ 16440 h 2513400"/>
              <a:gd name="connsiteX246" fmla="*/ 329617 w 809627"/>
              <a:gd name="connsiteY246" fmla="*/ 16125 h 2513400"/>
              <a:gd name="connsiteX247" fmla="*/ 329774 w 809627"/>
              <a:gd name="connsiteY247" fmla="*/ 1259 h 2513400"/>
              <a:gd name="connsiteX248" fmla="*/ 359743 w 809627"/>
              <a:gd name="connsiteY248" fmla="*/ 1573 h 2513400"/>
              <a:gd name="connsiteX249" fmla="*/ 359586 w 809627"/>
              <a:gd name="connsiteY249" fmla="*/ 16440 h 2513400"/>
              <a:gd name="connsiteX250" fmla="*/ 284624 w 809627"/>
              <a:gd name="connsiteY250" fmla="*/ 15653 h 2513400"/>
              <a:gd name="connsiteX251" fmla="*/ 254655 w 809627"/>
              <a:gd name="connsiteY251" fmla="*/ 15338 h 2513400"/>
              <a:gd name="connsiteX252" fmla="*/ 254813 w 809627"/>
              <a:gd name="connsiteY252" fmla="*/ 472 h 2513400"/>
              <a:gd name="connsiteX253" fmla="*/ 284782 w 809627"/>
              <a:gd name="connsiteY253" fmla="*/ 787 h 2513400"/>
              <a:gd name="connsiteX254" fmla="*/ 284624 w 809627"/>
              <a:gd name="connsiteY254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09627" h="2513400">
                <a:moveTo>
                  <a:pt x="809628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8" y="2498534"/>
                </a:lnTo>
                <a:lnTo>
                  <a:pt x="809628" y="2513401"/>
                </a:lnTo>
                <a:close/>
                <a:moveTo>
                  <a:pt x="734706" y="2513401"/>
                </a:moveTo>
                <a:lnTo>
                  <a:pt x="704737" y="2513401"/>
                </a:lnTo>
                <a:lnTo>
                  <a:pt x="704737" y="2498534"/>
                </a:lnTo>
                <a:lnTo>
                  <a:pt x="734706" y="2498534"/>
                </a:lnTo>
                <a:lnTo>
                  <a:pt x="734706" y="2513401"/>
                </a:lnTo>
                <a:close/>
                <a:moveTo>
                  <a:pt x="659745" y="2513401"/>
                </a:moveTo>
                <a:lnTo>
                  <a:pt x="629776" y="2513401"/>
                </a:lnTo>
                <a:lnTo>
                  <a:pt x="629776" y="2498534"/>
                </a:lnTo>
                <a:lnTo>
                  <a:pt x="659745" y="2498534"/>
                </a:lnTo>
                <a:lnTo>
                  <a:pt x="659745" y="2513401"/>
                </a:lnTo>
                <a:close/>
                <a:moveTo>
                  <a:pt x="584823" y="2513401"/>
                </a:moveTo>
                <a:lnTo>
                  <a:pt x="554854" y="2513401"/>
                </a:lnTo>
                <a:lnTo>
                  <a:pt x="554854" y="2498534"/>
                </a:lnTo>
                <a:lnTo>
                  <a:pt x="584823" y="2498534"/>
                </a:lnTo>
                <a:lnTo>
                  <a:pt x="584823" y="2513401"/>
                </a:lnTo>
                <a:close/>
                <a:moveTo>
                  <a:pt x="509862" y="2513401"/>
                </a:moveTo>
                <a:lnTo>
                  <a:pt x="479893" y="2513401"/>
                </a:lnTo>
                <a:lnTo>
                  <a:pt x="479893" y="2498534"/>
                </a:lnTo>
                <a:lnTo>
                  <a:pt x="509862" y="2498534"/>
                </a:lnTo>
                <a:lnTo>
                  <a:pt x="509862" y="2513401"/>
                </a:lnTo>
                <a:close/>
                <a:moveTo>
                  <a:pt x="434940" y="2513401"/>
                </a:moveTo>
                <a:lnTo>
                  <a:pt x="404971" y="2513401"/>
                </a:lnTo>
                <a:lnTo>
                  <a:pt x="404971" y="2498534"/>
                </a:lnTo>
                <a:lnTo>
                  <a:pt x="434940" y="2498534"/>
                </a:lnTo>
                <a:lnTo>
                  <a:pt x="434940" y="2513401"/>
                </a:lnTo>
                <a:close/>
                <a:moveTo>
                  <a:pt x="359979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9" y="2498534"/>
                </a:lnTo>
                <a:lnTo>
                  <a:pt x="359979" y="2513401"/>
                </a:lnTo>
                <a:close/>
                <a:moveTo>
                  <a:pt x="285057" y="2513401"/>
                </a:moveTo>
                <a:lnTo>
                  <a:pt x="255089" y="2513401"/>
                </a:lnTo>
                <a:lnTo>
                  <a:pt x="255089" y="2498534"/>
                </a:lnTo>
                <a:lnTo>
                  <a:pt x="285057" y="2498534"/>
                </a:lnTo>
                <a:lnTo>
                  <a:pt x="285057" y="2513401"/>
                </a:lnTo>
                <a:close/>
                <a:moveTo>
                  <a:pt x="210096" y="2513401"/>
                </a:moveTo>
                <a:lnTo>
                  <a:pt x="209624" y="2513401"/>
                </a:lnTo>
                <a:cubicBezTo>
                  <a:pt x="199398" y="2513401"/>
                  <a:pt x="189173" y="2512653"/>
                  <a:pt x="179183" y="2511198"/>
                </a:cubicBezTo>
                <a:lnTo>
                  <a:pt x="181347" y="2496489"/>
                </a:lnTo>
                <a:cubicBezTo>
                  <a:pt x="190628" y="2497865"/>
                  <a:pt x="200146" y="2498534"/>
                  <a:pt x="209663" y="2498534"/>
                </a:cubicBezTo>
                <a:lnTo>
                  <a:pt x="210096" y="2513401"/>
                </a:lnTo>
                <a:close/>
                <a:moveTo>
                  <a:pt x="134152" y="2499399"/>
                </a:moveTo>
                <a:cubicBezTo>
                  <a:pt x="124516" y="2495663"/>
                  <a:pt x="115077" y="2491180"/>
                  <a:pt x="106110" y="2486067"/>
                </a:cubicBezTo>
                <a:lnTo>
                  <a:pt x="113465" y="2473167"/>
                </a:lnTo>
                <a:cubicBezTo>
                  <a:pt x="121802" y="2477926"/>
                  <a:pt x="130573" y="2482055"/>
                  <a:pt x="139540" y="2485516"/>
                </a:cubicBezTo>
                <a:lnTo>
                  <a:pt x="134152" y="2499399"/>
                </a:lnTo>
                <a:close/>
                <a:moveTo>
                  <a:pt x="68472" y="2458733"/>
                </a:moveTo>
                <a:cubicBezTo>
                  <a:pt x="60803" y="2451772"/>
                  <a:pt x="53645" y="2444181"/>
                  <a:pt x="47155" y="2436198"/>
                </a:cubicBezTo>
                <a:lnTo>
                  <a:pt x="58679" y="2426837"/>
                </a:lnTo>
                <a:cubicBezTo>
                  <a:pt x="64736" y="2434270"/>
                  <a:pt x="71382" y="2441310"/>
                  <a:pt x="78501" y="2447800"/>
                </a:cubicBezTo>
                <a:lnTo>
                  <a:pt x="68472" y="2458733"/>
                </a:lnTo>
                <a:close/>
                <a:moveTo>
                  <a:pt x="21907" y="2397144"/>
                </a:moveTo>
                <a:cubicBezTo>
                  <a:pt x="17305" y="2387862"/>
                  <a:pt x="13333" y="2378187"/>
                  <a:pt x="10187" y="2368394"/>
                </a:cubicBezTo>
                <a:lnTo>
                  <a:pt x="24306" y="2363793"/>
                </a:lnTo>
                <a:cubicBezTo>
                  <a:pt x="27255" y="2372917"/>
                  <a:pt x="30913" y="2381884"/>
                  <a:pt x="35200" y="2390497"/>
                </a:cubicBezTo>
                <a:lnTo>
                  <a:pt x="21907" y="2397144"/>
                </a:lnTo>
                <a:close/>
                <a:moveTo>
                  <a:pt x="866" y="2322851"/>
                </a:moveTo>
                <a:cubicBezTo>
                  <a:pt x="315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2" y="2315694"/>
                  <a:pt x="15653" y="2321514"/>
                </a:cubicBezTo>
                <a:lnTo>
                  <a:pt x="866" y="2322851"/>
                </a:lnTo>
                <a:close/>
                <a:moveTo>
                  <a:pt x="14906" y="2247261"/>
                </a:moveTo>
                <a:lnTo>
                  <a:pt x="39" y="2247261"/>
                </a:lnTo>
                <a:lnTo>
                  <a:pt x="39" y="2217292"/>
                </a:lnTo>
                <a:lnTo>
                  <a:pt x="14906" y="2217292"/>
                </a:lnTo>
                <a:lnTo>
                  <a:pt x="14906" y="2247261"/>
                </a:lnTo>
                <a:close/>
                <a:moveTo>
                  <a:pt x="14906" y="2172339"/>
                </a:moveTo>
                <a:lnTo>
                  <a:pt x="39" y="2172339"/>
                </a:lnTo>
                <a:lnTo>
                  <a:pt x="39" y="2142370"/>
                </a:lnTo>
                <a:lnTo>
                  <a:pt x="14906" y="2142370"/>
                </a:lnTo>
                <a:lnTo>
                  <a:pt x="14906" y="2172339"/>
                </a:lnTo>
                <a:close/>
                <a:moveTo>
                  <a:pt x="14906" y="2097378"/>
                </a:moveTo>
                <a:lnTo>
                  <a:pt x="39" y="2097378"/>
                </a:lnTo>
                <a:lnTo>
                  <a:pt x="39" y="2067409"/>
                </a:lnTo>
                <a:lnTo>
                  <a:pt x="14906" y="2067409"/>
                </a:lnTo>
                <a:lnTo>
                  <a:pt x="14906" y="2097378"/>
                </a:lnTo>
                <a:close/>
                <a:moveTo>
                  <a:pt x="14906" y="2022456"/>
                </a:moveTo>
                <a:lnTo>
                  <a:pt x="39" y="2022456"/>
                </a:lnTo>
                <a:lnTo>
                  <a:pt x="39" y="1992488"/>
                </a:lnTo>
                <a:lnTo>
                  <a:pt x="14906" y="1992488"/>
                </a:lnTo>
                <a:lnTo>
                  <a:pt x="14906" y="2022456"/>
                </a:lnTo>
                <a:close/>
                <a:moveTo>
                  <a:pt x="14906" y="1947495"/>
                </a:moveTo>
                <a:lnTo>
                  <a:pt x="39" y="1947495"/>
                </a:lnTo>
                <a:lnTo>
                  <a:pt x="39" y="1917526"/>
                </a:lnTo>
                <a:lnTo>
                  <a:pt x="14906" y="1917526"/>
                </a:lnTo>
                <a:lnTo>
                  <a:pt x="14906" y="1947495"/>
                </a:lnTo>
                <a:close/>
                <a:moveTo>
                  <a:pt x="14906" y="1872573"/>
                </a:moveTo>
                <a:lnTo>
                  <a:pt x="39" y="1872573"/>
                </a:lnTo>
                <a:lnTo>
                  <a:pt x="39" y="1842604"/>
                </a:lnTo>
                <a:lnTo>
                  <a:pt x="14906" y="1842604"/>
                </a:lnTo>
                <a:lnTo>
                  <a:pt x="14906" y="1872573"/>
                </a:lnTo>
                <a:close/>
                <a:moveTo>
                  <a:pt x="14906" y="1797612"/>
                </a:moveTo>
                <a:lnTo>
                  <a:pt x="39" y="1797612"/>
                </a:lnTo>
                <a:lnTo>
                  <a:pt x="39" y="1767643"/>
                </a:lnTo>
                <a:lnTo>
                  <a:pt x="14906" y="1767643"/>
                </a:lnTo>
                <a:lnTo>
                  <a:pt x="14906" y="1797612"/>
                </a:lnTo>
                <a:close/>
                <a:moveTo>
                  <a:pt x="14906" y="1722651"/>
                </a:moveTo>
                <a:lnTo>
                  <a:pt x="39" y="1722651"/>
                </a:lnTo>
                <a:lnTo>
                  <a:pt x="39" y="1692682"/>
                </a:lnTo>
                <a:lnTo>
                  <a:pt x="14906" y="1692682"/>
                </a:lnTo>
                <a:lnTo>
                  <a:pt x="14906" y="1722651"/>
                </a:lnTo>
                <a:close/>
                <a:moveTo>
                  <a:pt x="14906" y="1647729"/>
                </a:moveTo>
                <a:lnTo>
                  <a:pt x="39" y="1647729"/>
                </a:lnTo>
                <a:lnTo>
                  <a:pt x="39" y="1617760"/>
                </a:lnTo>
                <a:lnTo>
                  <a:pt x="14906" y="1617760"/>
                </a:lnTo>
                <a:lnTo>
                  <a:pt x="14906" y="1647729"/>
                </a:lnTo>
                <a:close/>
                <a:moveTo>
                  <a:pt x="14906" y="1572768"/>
                </a:moveTo>
                <a:lnTo>
                  <a:pt x="39" y="1572768"/>
                </a:lnTo>
                <a:lnTo>
                  <a:pt x="39" y="1542799"/>
                </a:lnTo>
                <a:lnTo>
                  <a:pt x="14906" y="1542799"/>
                </a:lnTo>
                <a:lnTo>
                  <a:pt x="14906" y="1572768"/>
                </a:lnTo>
                <a:close/>
                <a:moveTo>
                  <a:pt x="14906" y="1497846"/>
                </a:moveTo>
                <a:lnTo>
                  <a:pt x="39" y="1497846"/>
                </a:lnTo>
                <a:lnTo>
                  <a:pt x="39" y="1467838"/>
                </a:lnTo>
                <a:lnTo>
                  <a:pt x="14906" y="1467838"/>
                </a:lnTo>
                <a:lnTo>
                  <a:pt x="14906" y="1497846"/>
                </a:lnTo>
                <a:close/>
                <a:moveTo>
                  <a:pt x="14906" y="1422885"/>
                </a:moveTo>
                <a:lnTo>
                  <a:pt x="39" y="1422885"/>
                </a:lnTo>
                <a:lnTo>
                  <a:pt x="39" y="1392916"/>
                </a:lnTo>
                <a:lnTo>
                  <a:pt x="14906" y="1392916"/>
                </a:lnTo>
                <a:lnTo>
                  <a:pt x="14906" y="1422885"/>
                </a:lnTo>
                <a:close/>
                <a:moveTo>
                  <a:pt x="14906" y="1123119"/>
                </a:moveTo>
                <a:lnTo>
                  <a:pt x="39" y="1123119"/>
                </a:lnTo>
                <a:lnTo>
                  <a:pt x="39" y="1093150"/>
                </a:lnTo>
                <a:lnTo>
                  <a:pt x="14906" y="1093150"/>
                </a:lnTo>
                <a:lnTo>
                  <a:pt x="14906" y="1123119"/>
                </a:lnTo>
                <a:close/>
                <a:moveTo>
                  <a:pt x="14906" y="1048197"/>
                </a:moveTo>
                <a:lnTo>
                  <a:pt x="39" y="1048197"/>
                </a:lnTo>
                <a:lnTo>
                  <a:pt x="39" y="1018229"/>
                </a:lnTo>
                <a:lnTo>
                  <a:pt x="14906" y="1018229"/>
                </a:lnTo>
                <a:lnTo>
                  <a:pt x="14906" y="1048197"/>
                </a:lnTo>
                <a:close/>
                <a:moveTo>
                  <a:pt x="14906" y="973236"/>
                </a:moveTo>
                <a:lnTo>
                  <a:pt x="39" y="973236"/>
                </a:lnTo>
                <a:lnTo>
                  <a:pt x="39" y="943268"/>
                </a:lnTo>
                <a:lnTo>
                  <a:pt x="14906" y="943268"/>
                </a:lnTo>
                <a:lnTo>
                  <a:pt x="14906" y="973236"/>
                </a:lnTo>
                <a:close/>
                <a:moveTo>
                  <a:pt x="14906" y="898314"/>
                </a:moveTo>
                <a:lnTo>
                  <a:pt x="39" y="898314"/>
                </a:lnTo>
                <a:lnTo>
                  <a:pt x="39" y="868346"/>
                </a:lnTo>
                <a:lnTo>
                  <a:pt x="14906" y="868346"/>
                </a:lnTo>
                <a:lnTo>
                  <a:pt x="14906" y="898314"/>
                </a:lnTo>
                <a:close/>
                <a:moveTo>
                  <a:pt x="14906" y="823353"/>
                </a:moveTo>
                <a:lnTo>
                  <a:pt x="39" y="823353"/>
                </a:lnTo>
                <a:lnTo>
                  <a:pt x="39" y="793385"/>
                </a:lnTo>
                <a:lnTo>
                  <a:pt x="14906" y="793385"/>
                </a:lnTo>
                <a:lnTo>
                  <a:pt x="14906" y="823353"/>
                </a:lnTo>
                <a:close/>
                <a:moveTo>
                  <a:pt x="14906" y="748432"/>
                </a:moveTo>
                <a:lnTo>
                  <a:pt x="39" y="748432"/>
                </a:lnTo>
                <a:lnTo>
                  <a:pt x="39" y="718463"/>
                </a:lnTo>
                <a:lnTo>
                  <a:pt x="14906" y="718463"/>
                </a:lnTo>
                <a:lnTo>
                  <a:pt x="14906" y="748432"/>
                </a:lnTo>
                <a:close/>
                <a:moveTo>
                  <a:pt x="14906" y="673470"/>
                </a:moveTo>
                <a:lnTo>
                  <a:pt x="39" y="673470"/>
                </a:lnTo>
                <a:lnTo>
                  <a:pt x="39" y="643502"/>
                </a:lnTo>
                <a:lnTo>
                  <a:pt x="14906" y="643502"/>
                </a:lnTo>
                <a:lnTo>
                  <a:pt x="14906" y="673470"/>
                </a:lnTo>
                <a:close/>
                <a:moveTo>
                  <a:pt x="14906" y="598548"/>
                </a:moveTo>
                <a:lnTo>
                  <a:pt x="39" y="598548"/>
                </a:lnTo>
                <a:lnTo>
                  <a:pt x="39" y="568580"/>
                </a:lnTo>
                <a:lnTo>
                  <a:pt x="14906" y="568580"/>
                </a:lnTo>
                <a:lnTo>
                  <a:pt x="14906" y="598548"/>
                </a:lnTo>
                <a:close/>
                <a:moveTo>
                  <a:pt x="14906" y="523587"/>
                </a:moveTo>
                <a:lnTo>
                  <a:pt x="39" y="523587"/>
                </a:lnTo>
                <a:lnTo>
                  <a:pt x="39" y="493619"/>
                </a:lnTo>
                <a:lnTo>
                  <a:pt x="14906" y="493619"/>
                </a:lnTo>
                <a:lnTo>
                  <a:pt x="14906" y="523587"/>
                </a:lnTo>
                <a:close/>
                <a:moveTo>
                  <a:pt x="14906" y="448666"/>
                </a:moveTo>
                <a:lnTo>
                  <a:pt x="39" y="448666"/>
                </a:lnTo>
                <a:lnTo>
                  <a:pt x="39" y="418697"/>
                </a:lnTo>
                <a:lnTo>
                  <a:pt x="14906" y="418697"/>
                </a:lnTo>
                <a:lnTo>
                  <a:pt x="14906" y="448666"/>
                </a:lnTo>
                <a:close/>
                <a:moveTo>
                  <a:pt x="14906" y="373704"/>
                </a:moveTo>
                <a:lnTo>
                  <a:pt x="39" y="373704"/>
                </a:lnTo>
                <a:lnTo>
                  <a:pt x="39" y="343736"/>
                </a:lnTo>
                <a:lnTo>
                  <a:pt x="14906" y="343736"/>
                </a:lnTo>
                <a:lnTo>
                  <a:pt x="14906" y="373704"/>
                </a:lnTo>
                <a:close/>
                <a:moveTo>
                  <a:pt x="14906" y="298783"/>
                </a:moveTo>
                <a:lnTo>
                  <a:pt x="39" y="298783"/>
                </a:lnTo>
                <a:lnTo>
                  <a:pt x="39" y="268814"/>
                </a:lnTo>
                <a:lnTo>
                  <a:pt x="14906" y="268814"/>
                </a:lnTo>
                <a:lnTo>
                  <a:pt x="14906" y="298783"/>
                </a:lnTo>
                <a:close/>
                <a:moveTo>
                  <a:pt x="14906" y="223822"/>
                </a:moveTo>
                <a:lnTo>
                  <a:pt x="39" y="223822"/>
                </a:lnTo>
                <a:lnTo>
                  <a:pt x="39" y="216585"/>
                </a:lnTo>
                <a:cubicBezTo>
                  <a:pt x="39" y="208758"/>
                  <a:pt x="472" y="200853"/>
                  <a:pt x="1338" y="193106"/>
                </a:cubicBezTo>
                <a:lnTo>
                  <a:pt x="16125" y="194757"/>
                </a:lnTo>
                <a:cubicBezTo>
                  <a:pt x="15338" y="201955"/>
                  <a:pt x="14906" y="209309"/>
                  <a:pt x="14906" y="216624"/>
                </a:cubicBezTo>
                <a:lnTo>
                  <a:pt x="14906" y="223822"/>
                </a:lnTo>
                <a:close/>
                <a:moveTo>
                  <a:pt x="25446" y="152439"/>
                </a:moveTo>
                <a:lnTo>
                  <a:pt x="11366" y="147720"/>
                </a:lnTo>
                <a:cubicBezTo>
                  <a:pt x="14670" y="137966"/>
                  <a:pt x="18681" y="128331"/>
                  <a:pt x="23283" y="119088"/>
                </a:cubicBezTo>
                <a:lnTo>
                  <a:pt x="36576" y="125735"/>
                </a:lnTo>
                <a:cubicBezTo>
                  <a:pt x="32250" y="134348"/>
                  <a:pt x="28474" y="143354"/>
                  <a:pt x="25446" y="152439"/>
                </a:cubicBezTo>
                <a:close/>
                <a:moveTo>
                  <a:pt x="59859" y="89238"/>
                </a:moveTo>
                <a:lnTo>
                  <a:pt x="48257" y="79995"/>
                </a:lnTo>
                <a:cubicBezTo>
                  <a:pt x="54707" y="71893"/>
                  <a:pt x="61747" y="64224"/>
                  <a:pt x="69219" y="57145"/>
                </a:cubicBezTo>
                <a:lnTo>
                  <a:pt x="79445" y="67921"/>
                </a:lnTo>
                <a:cubicBezTo>
                  <a:pt x="72444" y="74489"/>
                  <a:pt x="65876" y="81686"/>
                  <a:pt x="59859" y="89238"/>
                </a:cubicBezTo>
                <a:close/>
                <a:moveTo>
                  <a:pt x="113858" y="41728"/>
                </a:moveTo>
                <a:lnTo>
                  <a:pt x="106228" y="28985"/>
                </a:lnTo>
                <a:cubicBezTo>
                  <a:pt x="115116" y="23637"/>
                  <a:pt x="124437" y="18957"/>
                  <a:pt x="133955" y="15024"/>
                </a:cubicBezTo>
                <a:lnTo>
                  <a:pt x="139618" y="28750"/>
                </a:lnTo>
                <a:cubicBezTo>
                  <a:pt x="130769" y="32407"/>
                  <a:pt x="122117" y="36773"/>
                  <a:pt x="113858" y="41728"/>
                </a:cubicBezTo>
                <a:close/>
                <a:moveTo>
                  <a:pt x="809195" y="21198"/>
                </a:moveTo>
                <a:lnTo>
                  <a:pt x="779226" y="20884"/>
                </a:lnTo>
                <a:lnTo>
                  <a:pt x="779384" y="6017"/>
                </a:lnTo>
                <a:lnTo>
                  <a:pt x="809352" y="6332"/>
                </a:lnTo>
                <a:lnTo>
                  <a:pt x="809195" y="21198"/>
                </a:lnTo>
                <a:close/>
                <a:moveTo>
                  <a:pt x="734234" y="20412"/>
                </a:moveTo>
                <a:lnTo>
                  <a:pt x="704265" y="20097"/>
                </a:lnTo>
                <a:lnTo>
                  <a:pt x="704423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312" y="19625"/>
                </a:moveTo>
                <a:lnTo>
                  <a:pt x="629343" y="19311"/>
                </a:lnTo>
                <a:lnTo>
                  <a:pt x="629501" y="4444"/>
                </a:lnTo>
                <a:lnTo>
                  <a:pt x="659469" y="4759"/>
                </a:lnTo>
                <a:lnTo>
                  <a:pt x="659312" y="19625"/>
                </a:lnTo>
                <a:close/>
                <a:moveTo>
                  <a:pt x="584390" y="18839"/>
                </a:moveTo>
                <a:lnTo>
                  <a:pt x="554422" y="18524"/>
                </a:lnTo>
                <a:lnTo>
                  <a:pt x="554579" y="3658"/>
                </a:lnTo>
                <a:lnTo>
                  <a:pt x="584547" y="3972"/>
                </a:lnTo>
                <a:lnTo>
                  <a:pt x="584390" y="18839"/>
                </a:lnTo>
                <a:close/>
                <a:moveTo>
                  <a:pt x="509429" y="18013"/>
                </a:moveTo>
                <a:lnTo>
                  <a:pt x="479460" y="17698"/>
                </a:lnTo>
                <a:lnTo>
                  <a:pt x="479618" y="2832"/>
                </a:lnTo>
                <a:lnTo>
                  <a:pt x="509587" y="3146"/>
                </a:lnTo>
                <a:lnTo>
                  <a:pt x="509429" y="18013"/>
                </a:lnTo>
                <a:close/>
                <a:moveTo>
                  <a:pt x="434508" y="17226"/>
                </a:moveTo>
                <a:lnTo>
                  <a:pt x="404539" y="16911"/>
                </a:lnTo>
                <a:lnTo>
                  <a:pt x="404696" y="2045"/>
                </a:lnTo>
                <a:lnTo>
                  <a:pt x="434665" y="2360"/>
                </a:lnTo>
                <a:lnTo>
                  <a:pt x="434508" y="17226"/>
                </a:lnTo>
                <a:close/>
                <a:moveTo>
                  <a:pt x="181071" y="17108"/>
                </a:moveTo>
                <a:lnTo>
                  <a:pt x="178751" y="2438"/>
                </a:lnTo>
                <a:cubicBezTo>
                  <a:pt x="188937" y="826"/>
                  <a:pt x="199320" y="0"/>
                  <a:pt x="209624" y="0"/>
                </a:cubicBezTo>
                <a:lnTo>
                  <a:pt x="209781" y="14866"/>
                </a:lnTo>
                <a:cubicBezTo>
                  <a:pt x="200067" y="14866"/>
                  <a:pt x="190471" y="15614"/>
                  <a:pt x="181071" y="17108"/>
                </a:cubicBezTo>
                <a:close/>
                <a:moveTo>
                  <a:pt x="359586" y="16440"/>
                </a:moveTo>
                <a:lnTo>
                  <a:pt x="329617" y="16125"/>
                </a:lnTo>
                <a:lnTo>
                  <a:pt x="329774" y="1259"/>
                </a:lnTo>
                <a:lnTo>
                  <a:pt x="359743" y="1573"/>
                </a:lnTo>
                <a:lnTo>
                  <a:pt x="359586" y="16440"/>
                </a:lnTo>
                <a:close/>
                <a:moveTo>
                  <a:pt x="284624" y="15653"/>
                </a:moveTo>
                <a:lnTo>
                  <a:pt x="254655" y="15338"/>
                </a:lnTo>
                <a:lnTo>
                  <a:pt x="254813" y="472"/>
                </a:lnTo>
                <a:lnTo>
                  <a:pt x="284782" y="787"/>
                </a:lnTo>
                <a:lnTo>
                  <a:pt x="284624" y="15653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Graphic 6">
            <a:extLst>
              <a:ext uri="{FF2B5EF4-FFF2-40B4-BE49-F238E27FC236}">
                <a16:creationId xmlns:a16="http://schemas.microsoft.com/office/drawing/2014/main" id="{BBEDAC8F-0219-46A9-855B-050FF57AC122}"/>
              </a:ext>
            </a:extLst>
          </p:cNvPr>
          <p:cNvSpPr/>
          <p:nvPr/>
        </p:nvSpPr>
        <p:spPr>
          <a:xfrm rot="16236786">
            <a:off x="6109791" y="3963090"/>
            <a:ext cx="12927" cy="16521"/>
          </a:xfrm>
          <a:custGeom>
            <a:avLst/>
            <a:gdLst>
              <a:gd name="connsiteX0" fmla="*/ 0 w 14865"/>
              <a:gd name="connsiteY0" fmla="*/ 0 h 14865"/>
              <a:gd name="connsiteX1" fmla="*/ 14866 w 14865"/>
              <a:gd name="connsiteY1" fmla="*/ 0 h 14865"/>
              <a:gd name="connsiteX2" fmla="*/ 14866 w 14865"/>
              <a:gd name="connsiteY2" fmla="*/ 14866 h 14865"/>
              <a:gd name="connsiteX3" fmla="*/ 0 w 14865"/>
              <a:gd name="connsiteY3" fmla="*/ 14866 h 1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5" h="14865">
                <a:moveTo>
                  <a:pt x="0" y="0"/>
                </a:moveTo>
                <a:lnTo>
                  <a:pt x="14866" y="0"/>
                </a:lnTo>
                <a:lnTo>
                  <a:pt x="14866" y="14866"/>
                </a:lnTo>
                <a:lnTo>
                  <a:pt x="0" y="14866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F4327B2-5425-4E3A-A0C9-252452E79B6D}"/>
              </a:ext>
            </a:extLst>
          </p:cNvPr>
          <p:cNvSpPr/>
          <p:nvPr/>
        </p:nvSpPr>
        <p:spPr>
          <a:xfrm>
            <a:off x="8601591" y="3965211"/>
            <a:ext cx="852807" cy="2178699"/>
          </a:xfrm>
          <a:custGeom>
            <a:avLst/>
            <a:gdLst>
              <a:gd name="connsiteX0" fmla="*/ 21810 w 852807"/>
              <a:gd name="connsiteY0" fmla="*/ 0 h 1962055"/>
              <a:gd name="connsiteX1" fmla="*/ 686604 w 852807"/>
              <a:gd name="connsiteY1" fmla="*/ 0 h 1962055"/>
              <a:gd name="connsiteX2" fmla="*/ 852807 w 852807"/>
              <a:gd name="connsiteY2" fmla="*/ 166203 h 1962055"/>
              <a:gd name="connsiteX3" fmla="*/ 852807 w 852807"/>
              <a:gd name="connsiteY3" fmla="*/ 1795852 h 1962055"/>
              <a:gd name="connsiteX4" fmla="*/ 686604 w 852807"/>
              <a:gd name="connsiteY4" fmla="*/ 1962055 h 1962055"/>
              <a:gd name="connsiteX5" fmla="*/ 21810 w 852807"/>
              <a:gd name="connsiteY5" fmla="*/ 1962055 h 1962055"/>
              <a:gd name="connsiteX6" fmla="*/ 0 w 852807"/>
              <a:gd name="connsiteY6" fmla="*/ 1957652 h 1962055"/>
              <a:gd name="connsiteX7" fmla="*/ 0 w 852807"/>
              <a:gd name="connsiteY7" fmla="*/ 4403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2807" h="1962055">
                <a:moveTo>
                  <a:pt x="21810" y="0"/>
                </a:moveTo>
                <a:lnTo>
                  <a:pt x="686604" y="0"/>
                </a:lnTo>
                <a:cubicBezTo>
                  <a:pt x="778395" y="0"/>
                  <a:pt x="852807" y="74412"/>
                  <a:pt x="852807" y="166203"/>
                </a:cubicBezTo>
                <a:lnTo>
                  <a:pt x="852807" y="1795852"/>
                </a:lnTo>
                <a:cubicBezTo>
                  <a:pt x="852807" y="1887643"/>
                  <a:pt x="778395" y="1962055"/>
                  <a:pt x="686604" y="1962055"/>
                </a:cubicBezTo>
                <a:lnTo>
                  <a:pt x="21810" y="1962055"/>
                </a:lnTo>
                <a:lnTo>
                  <a:pt x="0" y="1957652"/>
                </a:lnTo>
                <a:lnTo>
                  <a:pt x="0" y="4403"/>
                </a:lnTo>
                <a:close/>
              </a:path>
            </a:pathLst>
          </a:custGeom>
          <a:solidFill>
            <a:schemeClr val="accent4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Graphic 6">
            <a:extLst>
              <a:ext uri="{FF2B5EF4-FFF2-40B4-BE49-F238E27FC236}">
                <a16:creationId xmlns:a16="http://schemas.microsoft.com/office/drawing/2014/main" id="{46D55EEE-9611-43DC-A546-2657613823DD}"/>
              </a:ext>
            </a:extLst>
          </p:cNvPr>
          <p:cNvSpPr/>
          <p:nvPr/>
        </p:nvSpPr>
        <p:spPr>
          <a:xfrm>
            <a:off x="8440675" y="6131563"/>
            <a:ext cx="16522" cy="12927"/>
          </a:xfrm>
          <a:custGeom>
            <a:avLst/>
            <a:gdLst>
              <a:gd name="connsiteX0" fmla="*/ 0 w 14866"/>
              <a:gd name="connsiteY0" fmla="*/ 0 h 14866"/>
              <a:gd name="connsiteX1" fmla="*/ 14867 w 14866"/>
              <a:gd name="connsiteY1" fmla="*/ 0 h 14866"/>
              <a:gd name="connsiteX2" fmla="*/ 14867 w 14866"/>
              <a:gd name="connsiteY2" fmla="*/ 14867 h 14866"/>
              <a:gd name="connsiteX3" fmla="*/ 0 w 14866"/>
              <a:gd name="connsiteY3" fmla="*/ 14867 h 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6" h="14866">
                <a:moveTo>
                  <a:pt x="0" y="0"/>
                </a:moveTo>
                <a:lnTo>
                  <a:pt x="14867" y="0"/>
                </a:lnTo>
                <a:lnTo>
                  <a:pt x="14867" y="14867"/>
                </a:lnTo>
                <a:lnTo>
                  <a:pt x="0" y="14867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Graphic 6">
            <a:extLst>
              <a:ext uri="{FF2B5EF4-FFF2-40B4-BE49-F238E27FC236}">
                <a16:creationId xmlns:a16="http://schemas.microsoft.com/office/drawing/2014/main" id="{7043DCEF-5C86-4538-B764-2B3DD12DA437}"/>
              </a:ext>
            </a:extLst>
          </p:cNvPr>
          <p:cNvSpPr/>
          <p:nvPr/>
        </p:nvSpPr>
        <p:spPr>
          <a:xfrm>
            <a:off x="7490894" y="3958747"/>
            <a:ext cx="899819" cy="2185709"/>
          </a:xfrm>
          <a:custGeom>
            <a:avLst/>
            <a:gdLst>
              <a:gd name="connsiteX0" fmla="*/ 809627 w 809626"/>
              <a:gd name="connsiteY0" fmla="*/ 2513401 h 2513400"/>
              <a:gd name="connsiteX1" fmla="*/ 779659 w 809626"/>
              <a:gd name="connsiteY1" fmla="*/ 2513401 h 2513400"/>
              <a:gd name="connsiteX2" fmla="*/ 779659 w 809626"/>
              <a:gd name="connsiteY2" fmla="*/ 2498534 h 2513400"/>
              <a:gd name="connsiteX3" fmla="*/ 809627 w 809626"/>
              <a:gd name="connsiteY3" fmla="*/ 2498534 h 2513400"/>
              <a:gd name="connsiteX4" fmla="*/ 809627 w 809626"/>
              <a:gd name="connsiteY4" fmla="*/ 2513401 h 2513400"/>
              <a:gd name="connsiteX5" fmla="*/ 734706 w 809626"/>
              <a:gd name="connsiteY5" fmla="*/ 2513401 h 2513400"/>
              <a:gd name="connsiteX6" fmla="*/ 704737 w 809626"/>
              <a:gd name="connsiteY6" fmla="*/ 2513401 h 2513400"/>
              <a:gd name="connsiteX7" fmla="*/ 704737 w 809626"/>
              <a:gd name="connsiteY7" fmla="*/ 2498534 h 2513400"/>
              <a:gd name="connsiteX8" fmla="*/ 734706 w 809626"/>
              <a:gd name="connsiteY8" fmla="*/ 2498534 h 2513400"/>
              <a:gd name="connsiteX9" fmla="*/ 734706 w 809626"/>
              <a:gd name="connsiteY9" fmla="*/ 2513401 h 2513400"/>
              <a:gd name="connsiteX10" fmla="*/ 659745 w 809626"/>
              <a:gd name="connsiteY10" fmla="*/ 2513401 h 2513400"/>
              <a:gd name="connsiteX11" fmla="*/ 629776 w 809626"/>
              <a:gd name="connsiteY11" fmla="*/ 2513401 h 2513400"/>
              <a:gd name="connsiteX12" fmla="*/ 629776 w 809626"/>
              <a:gd name="connsiteY12" fmla="*/ 2498534 h 2513400"/>
              <a:gd name="connsiteX13" fmla="*/ 659745 w 809626"/>
              <a:gd name="connsiteY13" fmla="*/ 2498534 h 2513400"/>
              <a:gd name="connsiteX14" fmla="*/ 659745 w 809626"/>
              <a:gd name="connsiteY14" fmla="*/ 2513401 h 2513400"/>
              <a:gd name="connsiteX15" fmla="*/ 584823 w 809626"/>
              <a:gd name="connsiteY15" fmla="*/ 2513401 h 2513400"/>
              <a:gd name="connsiteX16" fmla="*/ 554854 w 809626"/>
              <a:gd name="connsiteY16" fmla="*/ 2513401 h 2513400"/>
              <a:gd name="connsiteX17" fmla="*/ 554854 w 809626"/>
              <a:gd name="connsiteY17" fmla="*/ 2498534 h 2513400"/>
              <a:gd name="connsiteX18" fmla="*/ 584823 w 809626"/>
              <a:gd name="connsiteY18" fmla="*/ 2498534 h 2513400"/>
              <a:gd name="connsiteX19" fmla="*/ 584823 w 809626"/>
              <a:gd name="connsiteY19" fmla="*/ 2513401 h 2513400"/>
              <a:gd name="connsiteX20" fmla="*/ 509862 w 809626"/>
              <a:gd name="connsiteY20" fmla="*/ 2513401 h 2513400"/>
              <a:gd name="connsiteX21" fmla="*/ 479893 w 809626"/>
              <a:gd name="connsiteY21" fmla="*/ 2513401 h 2513400"/>
              <a:gd name="connsiteX22" fmla="*/ 479893 w 809626"/>
              <a:gd name="connsiteY22" fmla="*/ 2498534 h 2513400"/>
              <a:gd name="connsiteX23" fmla="*/ 509862 w 809626"/>
              <a:gd name="connsiteY23" fmla="*/ 2498534 h 2513400"/>
              <a:gd name="connsiteX24" fmla="*/ 509862 w 809626"/>
              <a:gd name="connsiteY24" fmla="*/ 2513401 h 2513400"/>
              <a:gd name="connsiteX25" fmla="*/ 434940 w 809626"/>
              <a:gd name="connsiteY25" fmla="*/ 2513401 h 2513400"/>
              <a:gd name="connsiteX26" fmla="*/ 404971 w 809626"/>
              <a:gd name="connsiteY26" fmla="*/ 2513401 h 2513400"/>
              <a:gd name="connsiteX27" fmla="*/ 404971 w 809626"/>
              <a:gd name="connsiteY27" fmla="*/ 2498534 h 2513400"/>
              <a:gd name="connsiteX28" fmla="*/ 434940 w 809626"/>
              <a:gd name="connsiteY28" fmla="*/ 2498534 h 2513400"/>
              <a:gd name="connsiteX29" fmla="*/ 434940 w 809626"/>
              <a:gd name="connsiteY29" fmla="*/ 2513401 h 2513400"/>
              <a:gd name="connsiteX30" fmla="*/ 359979 w 809626"/>
              <a:gd name="connsiteY30" fmla="*/ 2513401 h 2513400"/>
              <a:gd name="connsiteX31" fmla="*/ 330010 w 809626"/>
              <a:gd name="connsiteY31" fmla="*/ 2513401 h 2513400"/>
              <a:gd name="connsiteX32" fmla="*/ 330010 w 809626"/>
              <a:gd name="connsiteY32" fmla="*/ 2498534 h 2513400"/>
              <a:gd name="connsiteX33" fmla="*/ 359979 w 809626"/>
              <a:gd name="connsiteY33" fmla="*/ 2498534 h 2513400"/>
              <a:gd name="connsiteX34" fmla="*/ 359979 w 809626"/>
              <a:gd name="connsiteY34" fmla="*/ 2513401 h 2513400"/>
              <a:gd name="connsiteX35" fmla="*/ 285057 w 809626"/>
              <a:gd name="connsiteY35" fmla="*/ 2513401 h 2513400"/>
              <a:gd name="connsiteX36" fmla="*/ 255088 w 809626"/>
              <a:gd name="connsiteY36" fmla="*/ 2513401 h 2513400"/>
              <a:gd name="connsiteX37" fmla="*/ 255088 w 809626"/>
              <a:gd name="connsiteY37" fmla="*/ 2498534 h 2513400"/>
              <a:gd name="connsiteX38" fmla="*/ 285057 w 809626"/>
              <a:gd name="connsiteY38" fmla="*/ 2498534 h 2513400"/>
              <a:gd name="connsiteX39" fmla="*/ 285057 w 809626"/>
              <a:gd name="connsiteY39" fmla="*/ 2513401 h 2513400"/>
              <a:gd name="connsiteX40" fmla="*/ 210095 w 809626"/>
              <a:gd name="connsiteY40" fmla="*/ 2513401 h 2513400"/>
              <a:gd name="connsiteX41" fmla="*/ 209623 w 809626"/>
              <a:gd name="connsiteY41" fmla="*/ 2513401 h 2513400"/>
              <a:gd name="connsiteX42" fmla="*/ 179183 w 809626"/>
              <a:gd name="connsiteY42" fmla="*/ 2511198 h 2513400"/>
              <a:gd name="connsiteX43" fmla="*/ 181346 w 809626"/>
              <a:gd name="connsiteY43" fmla="*/ 2496489 h 2513400"/>
              <a:gd name="connsiteX44" fmla="*/ 209663 w 809626"/>
              <a:gd name="connsiteY44" fmla="*/ 2498534 h 2513400"/>
              <a:gd name="connsiteX45" fmla="*/ 210095 w 809626"/>
              <a:gd name="connsiteY45" fmla="*/ 2513401 h 2513400"/>
              <a:gd name="connsiteX46" fmla="*/ 134151 w 809626"/>
              <a:gd name="connsiteY46" fmla="*/ 2499399 h 2513400"/>
              <a:gd name="connsiteX47" fmla="*/ 106110 w 809626"/>
              <a:gd name="connsiteY47" fmla="*/ 2486067 h 2513400"/>
              <a:gd name="connsiteX48" fmla="*/ 113464 w 809626"/>
              <a:gd name="connsiteY48" fmla="*/ 2473167 h 2513400"/>
              <a:gd name="connsiteX49" fmla="*/ 139539 w 809626"/>
              <a:gd name="connsiteY49" fmla="*/ 2485516 h 2513400"/>
              <a:gd name="connsiteX50" fmla="*/ 134151 w 809626"/>
              <a:gd name="connsiteY50" fmla="*/ 2499399 h 2513400"/>
              <a:gd name="connsiteX51" fmla="*/ 68472 w 809626"/>
              <a:gd name="connsiteY51" fmla="*/ 2458733 h 2513400"/>
              <a:gd name="connsiteX52" fmla="*/ 47155 w 809626"/>
              <a:gd name="connsiteY52" fmla="*/ 2436198 h 2513400"/>
              <a:gd name="connsiteX53" fmla="*/ 58679 w 809626"/>
              <a:gd name="connsiteY53" fmla="*/ 2426837 h 2513400"/>
              <a:gd name="connsiteX54" fmla="*/ 78501 w 809626"/>
              <a:gd name="connsiteY54" fmla="*/ 2447800 h 2513400"/>
              <a:gd name="connsiteX55" fmla="*/ 68472 w 809626"/>
              <a:gd name="connsiteY55" fmla="*/ 2458733 h 2513400"/>
              <a:gd name="connsiteX56" fmla="*/ 21906 w 809626"/>
              <a:gd name="connsiteY56" fmla="*/ 2397144 h 2513400"/>
              <a:gd name="connsiteX57" fmla="*/ 10186 w 809626"/>
              <a:gd name="connsiteY57" fmla="*/ 2368394 h 2513400"/>
              <a:gd name="connsiteX58" fmla="*/ 24305 w 809626"/>
              <a:gd name="connsiteY58" fmla="*/ 2363793 h 2513400"/>
              <a:gd name="connsiteX59" fmla="*/ 35199 w 809626"/>
              <a:gd name="connsiteY59" fmla="*/ 2390497 h 2513400"/>
              <a:gd name="connsiteX60" fmla="*/ 21906 w 809626"/>
              <a:gd name="connsiteY60" fmla="*/ 2397144 h 2513400"/>
              <a:gd name="connsiteX61" fmla="*/ 865 w 809626"/>
              <a:gd name="connsiteY61" fmla="*/ 2322851 h 2513400"/>
              <a:gd name="connsiteX62" fmla="*/ 0 w 809626"/>
              <a:gd name="connsiteY62" fmla="*/ 2303816 h 2513400"/>
              <a:gd name="connsiteX63" fmla="*/ 0 w 809626"/>
              <a:gd name="connsiteY63" fmla="*/ 2292253 h 2513400"/>
              <a:gd name="connsiteX64" fmla="*/ 14866 w 809626"/>
              <a:gd name="connsiteY64" fmla="*/ 2292253 h 2513400"/>
              <a:gd name="connsiteX65" fmla="*/ 14866 w 809626"/>
              <a:gd name="connsiteY65" fmla="*/ 2303816 h 2513400"/>
              <a:gd name="connsiteX66" fmla="*/ 15653 w 809626"/>
              <a:gd name="connsiteY66" fmla="*/ 2321514 h 2513400"/>
              <a:gd name="connsiteX67" fmla="*/ 865 w 809626"/>
              <a:gd name="connsiteY67" fmla="*/ 2322851 h 2513400"/>
              <a:gd name="connsiteX68" fmla="*/ 14866 w 809626"/>
              <a:gd name="connsiteY68" fmla="*/ 2247261 h 2513400"/>
              <a:gd name="connsiteX69" fmla="*/ 0 w 809626"/>
              <a:gd name="connsiteY69" fmla="*/ 2247261 h 2513400"/>
              <a:gd name="connsiteX70" fmla="*/ 0 w 809626"/>
              <a:gd name="connsiteY70" fmla="*/ 2217292 h 2513400"/>
              <a:gd name="connsiteX71" fmla="*/ 14866 w 809626"/>
              <a:gd name="connsiteY71" fmla="*/ 2217292 h 2513400"/>
              <a:gd name="connsiteX72" fmla="*/ 14866 w 809626"/>
              <a:gd name="connsiteY72" fmla="*/ 2247261 h 2513400"/>
              <a:gd name="connsiteX73" fmla="*/ 14866 w 809626"/>
              <a:gd name="connsiteY73" fmla="*/ 2172339 h 2513400"/>
              <a:gd name="connsiteX74" fmla="*/ 0 w 809626"/>
              <a:gd name="connsiteY74" fmla="*/ 2172339 h 2513400"/>
              <a:gd name="connsiteX75" fmla="*/ 0 w 809626"/>
              <a:gd name="connsiteY75" fmla="*/ 2142370 h 2513400"/>
              <a:gd name="connsiteX76" fmla="*/ 14866 w 809626"/>
              <a:gd name="connsiteY76" fmla="*/ 2142370 h 2513400"/>
              <a:gd name="connsiteX77" fmla="*/ 14866 w 809626"/>
              <a:gd name="connsiteY77" fmla="*/ 2172339 h 2513400"/>
              <a:gd name="connsiteX78" fmla="*/ 14866 w 809626"/>
              <a:gd name="connsiteY78" fmla="*/ 2097378 h 2513400"/>
              <a:gd name="connsiteX79" fmla="*/ 0 w 809626"/>
              <a:gd name="connsiteY79" fmla="*/ 2097378 h 2513400"/>
              <a:gd name="connsiteX80" fmla="*/ 0 w 809626"/>
              <a:gd name="connsiteY80" fmla="*/ 2067409 h 2513400"/>
              <a:gd name="connsiteX81" fmla="*/ 14866 w 809626"/>
              <a:gd name="connsiteY81" fmla="*/ 2067409 h 2513400"/>
              <a:gd name="connsiteX82" fmla="*/ 14866 w 809626"/>
              <a:gd name="connsiteY82" fmla="*/ 2097378 h 2513400"/>
              <a:gd name="connsiteX83" fmla="*/ 14866 w 809626"/>
              <a:gd name="connsiteY83" fmla="*/ 2022456 h 2513400"/>
              <a:gd name="connsiteX84" fmla="*/ 0 w 809626"/>
              <a:gd name="connsiteY84" fmla="*/ 2022456 h 2513400"/>
              <a:gd name="connsiteX85" fmla="*/ 0 w 809626"/>
              <a:gd name="connsiteY85" fmla="*/ 1992488 h 2513400"/>
              <a:gd name="connsiteX86" fmla="*/ 14866 w 809626"/>
              <a:gd name="connsiteY86" fmla="*/ 1992488 h 2513400"/>
              <a:gd name="connsiteX87" fmla="*/ 14866 w 809626"/>
              <a:gd name="connsiteY87" fmla="*/ 2022456 h 2513400"/>
              <a:gd name="connsiteX88" fmla="*/ 14866 w 809626"/>
              <a:gd name="connsiteY88" fmla="*/ 1947495 h 2513400"/>
              <a:gd name="connsiteX89" fmla="*/ 0 w 809626"/>
              <a:gd name="connsiteY89" fmla="*/ 1947495 h 2513400"/>
              <a:gd name="connsiteX90" fmla="*/ 0 w 809626"/>
              <a:gd name="connsiteY90" fmla="*/ 1917526 h 2513400"/>
              <a:gd name="connsiteX91" fmla="*/ 14866 w 809626"/>
              <a:gd name="connsiteY91" fmla="*/ 1917526 h 2513400"/>
              <a:gd name="connsiteX92" fmla="*/ 14866 w 809626"/>
              <a:gd name="connsiteY92" fmla="*/ 1947495 h 2513400"/>
              <a:gd name="connsiteX93" fmla="*/ 14866 w 809626"/>
              <a:gd name="connsiteY93" fmla="*/ 1872573 h 2513400"/>
              <a:gd name="connsiteX94" fmla="*/ 0 w 809626"/>
              <a:gd name="connsiteY94" fmla="*/ 1872573 h 2513400"/>
              <a:gd name="connsiteX95" fmla="*/ 0 w 809626"/>
              <a:gd name="connsiteY95" fmla="*/ 1842604 h 2513400"/>
              <a:gd name="connsiteX96" fmla="*/ 14866 w 809626"/>
              <a:gd name="connsiteY96" fmla="*/ 1842604 h 2513400"/>
              <a:gd name="connsiteX97" fmla="*/ 14866 w 809626"/>
              <a:gd name="connsiteY97" fmla="*/ 1872573 h 2513400"/>
              <a:gd name="connsiteX98" fmla="*/ 14866 w 809626"/>
              <a:gd name="connsiteY98" fmla="*/ 1797612 h 2513400"/>
              <a:gd name="connsiteX99" fmla="*/ 0 w 809626"/>
              <a:gd name="connsiteY99" fmla="*/ 1797612 h 2513400"/>
              <a:gd name="connsiteX100" fmla="*/ 0 w 809626"/>
              <a:gd name="connsiteY100" fmla="*/ 1767643 h 2513400"/>
              <a:gd name="connsiteX101" fmla="*/ 14866 w 809626"/>
              <a:gd name="connsiteY101" fmla="*/ 1767643 h 2513400"/>
              <a:gd name="connsiteX102" fmla="*/ 14866 w 809626"/>
              <a:gd name="connsiteY102" fmla="*/ 1797612 h 2513400"/>
              <a:gd name="connsiteX103" fmla="*/ 14866 w 809626"/>
              <a:gd name="connsiteY103" fmla="*/ 1722651 h 2513400"/>
              <a:gd name="connsiteX104" fmla="*/ 0 w 809626"/>
              <a:gd name="connsiteY104" fmla="*/ 1722651 h 2513400"/>
              <a:gd name="connsiteX105" fmla="*/ 0 w 809626"/>
              <a:gd name="connsiteY105" fmla="*/ 1692682 h 2513400"/>
              <a:gd name="connsiteX106" fmla="*/ 14866 w 809626"/>
              <a:gd name="connsiteY106" fmla="*/ 1692682 h 2513400"/>
              <a:gd name="connsiteX107" fmla="*/ 14866 w 809626"/>
              <a:gd name="connsiteY107" fmla="*/ 1722651 h 2513400"/>
              <a:gd name="connsiteX108" fmla="*/ 14866 w 809626"/>
              <a:gd name="connsiteY108" fmla="*/ 1647729 h 2513400"/>
              <a:gd name="connsiteX109" fmla="*/ 0 w 809626"/>
              <a:gd name="connsiteY109" fmla="*/ 1647729 h 2513400"/>
              <a:gd name="connsiteX110" fmla="*/ 0 w 809626"/>
              <a:gd name="connsiteY110" fmla="*/ 1617760 h 2513400"/>
              <a:gd name="connsiteX111" fmla="*/ 14866 w 809626"/>
              <a:gd name="connsiteY111" fmla="*/ 1617760 h 2513400"/>
              <a:gd name="connsiteX112" fmla="*/ 14866 w 809626"/>
              <a:gd name="connsiteY112" fmla="*/ 1647729 h 2513400"/>
              <a:gd name="connsiteX113" fmla="*/ 14866 w 809626"/>
              <a:gd name="connsiteY113" fmla="*/ 1572768 h 2513400"/>
              <a:gd name="connsiteX114" fmla="*/ 0 w 809626"/>
              <a:gd name="connsiteY114" fmla="*/ 1572768 h 2513400"/>
              <a:gd name="connsiteX115" fmla="*/ 0 w 809626"/>
              <a:gd name="connsiteY115" fmla="*/ 1542799 h 2513400"/>
              <a:gd name="connsiteX116" fmla="*/ 14866 w 809626"/>
              <a:gd name="connsiteY116" fmla="*/ 1542799 h 2513400"/>
              <a:gd name="connsiteX117" fmla="*/ 14866 w 809626"/>
              <a:gd name="connsiteY117" fmla="*/ 1572768 h 2513400"/>
              <a:gd name="connsiteX118" fmla="*/ 14866 w 809626"/>
              <a:gd name="connsiteY118" fmla="*/ 1497846 h 2513400"/>
              <a:gd name="connsiteX119" fmla="*/ 0 w 809626"/>
              <a:gd name="connsiteY119" fmla="*/ 1497846 h 2513400"/>
              <a:gd name="connsiteX120" fmla="*/ 0 w 809626"/>
              <a:gd name="connsiteY120" fmla="*/ 1467838 h 2513400"/>
              <a:gd name="connsiteX121" fmla="*/ 14866 w 809626"/>
              <a:gd name="connsiteY121" fmla="*/ 1467838 h 2513400"/>
              <a:gd name="connsiteX122" fmla="*/ 14866 w 809626"/>
              <a:gd name="connsiteY122" fmla="*/ 1497846 h 2513400"/>
              <a:gd name="connsiteX123" fmla="*/ 14866 w 809626"/>
              <a:gd name="connsiteY123" fmla="*/ 1422885 h 2513400"/>
              <a:gd name="connsiteX124" fmla="*/ 0 w 809626"/>
              <a:gd name="connsiteY124" fmla="*/ 1422885 h 2513400"/>
              <a:gd name="connsiteX125" fmla="*/ 0 w 809626"/>
              <a:gd name="connsiteY125" fmla="*/ 1392916 h 2513400"/>
              <a:gd name="connsiteX126" fmla="*/ 14866 w 809626"/>
              <a:gd name="connsiteY126" fmla="*/ 1392916 h 2513400"/>
              <a:gd name="connsiteX127" fmla="*/ 14866 w 809626"/>
              <a:gd name="connsiteY127" fmla="*/ 1422885 h 2513400"/>
              <a:gd name="connsiteX128" fmla="*/ 14866 w 809626"/>
              <a:gd name="connsiteY128" fmla="*/ 1123119 h 2513400"/>
              <a:gd name="connsiteX129" fmla="*/ 0 w 809626"/>
              <a:gd name="connsiteY129" fmla="*/ 1123119 h 2513400"/>
              <a:gd name="connsiteX130" fmla="*/ 0 w 809626"/>
              <a:gd name="connsiteY130" fmla="*/ 1093150 h 2513400"/>
              <a:gd name="connsiteX131" fmla="*/ 14866 w 809626"/>
              <a:gd name="connsiteY131" fmla="*/ 1093150 h 2513400"/>
              <a:gd name="connsiteX132" fmla="*/ 14866 w 809626"/>
              <a:gd name="connsiteY132" fmla="*/ 1123119 h 2513400"/>
              <a:gd name="connsiteX133" fmla="*/ 14866 w 809626"/>
              <a:gd name="connsiteY133" fmla="*/ 1048197 h 2513400"/>
              <a:gd name="connsiteX134" fmla="*/ 0 w 809626"/>
              <a:gd name="connsiteY134" fmla="*/ 1048197 h 2513400"/>
              <a:gd name="connsiteX135" fmla="*/ 0 w 809626"/>
              <a:gd name="connsiteY135" fmla="*/ 1018229 h 2513400"/>
              <a:gd name="connsiteX136" fmla="*/ 14866 w 809626"/>
              <a:gd name="connsiteY136" fmla="*/ 1018229 h 2513400"/>
              <a:gd name="connsiteX137" fmla="*/ 14866 w 809626"/>
              <a:gd name="connsiteY137" fmla="*/ 1048197 h 2513400"/>
              <a:gd name="connsiteX138" fmla="*/ 14866 w 809626"/>
              <a:gd name="connsiteY138" fmla="*/ 973236 h 2513400"/>
              <a:gd name="connsiteX139" fmla="*/ 0 w 809626"/>
              <a:gd name="connsiteY139" fmla="*/ 973236 h 2513400"/>
              <a:gd name="connsiteX140" fmla="*/ 0 w 809626"/>
              <a:gd name="connsiteY140" fmla="*/ 943268 h 2513400"/>
              <a:gd name="connsiteX141" fmla="*/ 14866 w 809626"/>
              <a:gd name="connsiteY141" fmla="*/ 943268 h 2513400"/>
              <a:gd name="connsiteX142" fmla="*/ 14866 w 809626"/>
              <a:gd name="connsiteY142" fmla="*/ 973236 h 2513400"/>
              <a:gd name="connsiteX143" fmla="*/ 14866 w 809626"/>
              <a:gd name="connsiteY143" fmla="*/ 898314 h 2513400"/>
              <a:gd name="connsiteX144" fmla="*/ 0 w 809626"/>
              <a:gd name="connsiteY144" fmla="*/ 898314 h 2513400"/>
              <a:gd name="connsiteX145" fmla="*/ 0 w 809626"/>
              <a:gd name="connsiteY145" fmla="*/ 868346 h 2513400"/>
              <a:gd name="connsiteX146" fmla="*/ 14866 w 809626"/>
              <a:gd name="connsiteY146" fmla="*/ 868346 h 2513400"/>
              <a:gd name="connsiteX147" fmla="*/ 14866 w 809626"/>
              <a:gd name="connsiteY147" fmla="*/ 898314 h 2513400"/>
              <a:gd name="connsiteX148" fmla="*/ 14866 w 809626"/>
              <a:gd name="connsiteY148" fmla="*/ 823353 h 2513400"/>
              <a:gd name="connsiteX149" fmla="*/ 0 w 809626"/>
              <a:gd name="connsiteY149" fmla="*/ 823353 h 2513400"/>
              <a:gd name="connsiteX150" fmla="*/ 0 w 809626"/>
              <a:gd name="connsiteY150" fmla="*/ 793385 h 2513400"/>
              <a:gd name="connsiteX151" fmla="*/ 14866 w 809626"/>
              <a:gd name="connsiteY151" fmla="*/ 793385 h 2513400"/>
              <a:gd name="connsiteX152" fmla="*/ 14866 w 809626"/>
              <a:gd name="connsiteY152" fmla="*/ 823353 h 2513400"/>
              <a:gd name="connsiteX153" fmla="*/ 14866 w 809626"/>
              <a:gd name="connsiteY153" fmla="*/ 748432 h 2513400"/>
              <a:gd name="connsiteX154" fmla="*/ 0 w 809626"/>
              <a:gd name="connsiteY154" fmla="*/ 748432 h 2513400"/>
              <a:gd name="connsiteX155" fmla="*/ 0 w 809626"/>
              <a:gd name="connsiteY155" fmla="*/ 718463 h 2513400"/>
              <a:gd name="connsiteX156" fmla="*/ 14866 w 809626"/>
              <a:gd name="connsiteY156" fmla="*/ 718463 h 2513400"/>
              <a:gd name="connsiteX157" fmla="*/ 14866 w 809626"/>
              <a:gd name="connsiteY157" fmla="*/ 748432 h 2513400"/>
              <a:gd name="connsiteX158" fmla="*/ 14866 w 809626"/>
              <a:gd name="connsiteY158" fmla="*/ 673470 h 2513400"/>
              <a:gd name="connsiteX159" fmla="*/ 0 w 809626"/>
              <a:gd name="connsiteY159" fmla="*/ 673470 h 2513400"/>
              <a:gd name="connsiteX160" fmla="*/ 0 w 809626"/>
              <a:gd name="connsiteY160" fmla="*/ 643502 h 2513400"/>
              <a:gd name="connsiteX161" fmla="*/ 14866 w 809626"/>
              <a:gd name="connsiteY161" fmla="*/ 643502 h 2513400"/>
              <a:gd name="connsiteX162" fmla="*/ 14866 w 809626"/>
              <a:gd name="connsiteY162" fmla="*/ 673470 h 2513400"/>
              <a:gd name="connsiteX163" fmla="*/ 14866 w 809626"/>
              <a:gd name="connsiteY163" fmla="*/ 598548 h 2513400"/>
              <a:gd name="connsiteX164" fmla="*/ 0 w 809626"/>
              <a:gd name="connsiteY164" fmla="*/ 598548 h 2513400"/>
              <a:gd name="connsiteX165" fmla="*/ 0 w 809626"/>
              <a:gd name="connsiteY165" fmla="*/ 568580 h 2513400"/>
              <a:gd name="connsiteX166" fmla="*/ 14866 w 809626"/>
              <a:gd name="connsiteY166" fmla="*/ 568580 h 2513400"/>
              <a:gd name="connsiteX167" fmla="*/ 14866 w 809626"/>
              <a:gd name="connsiteY167" fmla="*/ 598548 h 2513400"/>
              <a:gd name="connsiteX168" fmla="*/ 14866 w 809626"/>
              <a:gd name="connsiteY168" fmla="*/ 523587 h 2513400"/>
              <a:gd name="connsiteX169" fmla="*/ 0 w 809626"/>
              <a:gd name="connsiteY169" fmla="*/ 523587 h 2513400"/>
              <a:gd name="connsiteX170" fmla="*/ 0 w 809626"/>
              <a:gd name="connsiteY170" fmla="*/ 493619 h 2513400"/>
              <a:gd name="connsiteX171" fmla="*/ 14866 w 809626"/>
              <a:gd name="connsiteY171" fmla="*/ 493619 h 2513400"/>
              <a:gd name="connsiteX172" fmla="*/ 14866 w 809626"/>
              <a:gd name="connsiteY172" fmla="*/ 523587 h 2513400"/>
              <a:gd name="connsiteX173" fmla="*/ 14866 w 809626"/>
              <a:gd name="connsiteY173" fmla="*/ 448666 h 2513400"/>
              <a:gd name="connsiteX174" fmla="*/ 0 w 809626"/>
              <a:gd name="connsiteY174" fmla="*/ 448666 h 2513400"/>
              <a:gd name="connsiteX175" fmla="*/ 0 w 809626"/>
              <a:gd name="connsiteY175" fmla="*/ 418697 h 2513400"/>
              <a:gd name="connsiteX176" fmla="*/ 14866 w 809626"/>
              <a:gd name="connsiteY176" fmla="*/ 418697 h 2513400"/>
              <a:gd name="connsiteX177" fmla="*/ 14866 w 809626"/>
              <a:gd name="connsiteY177" fmla="*/ 448666 h 2513400"/>
              <a:gd name="connsiteX178" fmla="*/ 14866 w 809626"/>
              <a:gd name="connsiteY178" fmla="*/ 373704 h 2513400"/>
              <a:gd name="connsiteX179" fmla="*/ 0 w 809626"/>
              <a:gd name="connsiteY179" fmla="*/ 373704 h 2513400"/>
              <a:gd name="connsiteX180" fmla="*/ 0 w 809626"/>
              <a:gd name="connsiteY180" fmla="*/ 343736 h 2513400"/>
              <a:gd name="connsiteX181" fmla="*/ 14866 w 809626"/>
              <a:gd name="connsiteY181" fmla="*/ 343736 h 2513400"/>
              <a:gd name="connsiteX182" fmla="*/ 14866 w 809626"/>
              <a:gd name="connsiteY182" fmla="*/ 373704 h 2513400"/>
              <a:gd name="connsiteX183" fmla="*/ 14866 w 809626"/>
              <a:gd name="connsiteY183" fmla="*/ 298783 h 2513400"/>
              <a:gd name="connsiteX184" fmla="*/ 0 w 809626"/>
              <a:gd name="connsiteY184" fmla="*/ 298783 h 2513400"/>
              <a:gd name="connsiteX185" fmla="*/ 0 w 809626"/>
              <a:gd name="connsiteY185" fmla="*/ 268814 h 2513400"/>
              <a:gd name="connsiteX186" fmla="*/ 14866 w 809626"/>
              <a:gd name="connsiteY186" fmla="*/ 268814 h 2513400"/>
              <a:gd name="connsiteX187" fmla="*/ 14866 w 809626"/>
              <a:gd name="connsiteY187" fmla="*/ 298783 h 2513400"/>
              <a:gd name="connsiteX188" fmla="*/ 14866 w 809626"/>
              <a:gd name="connsiteY188" fmla="*/ 223822 h 2513400"/>
              <a:gd name="connsiteX189" fmla="*/ 0 w 809626"/>
              <a:gd name="connsiteY189" fmla="*/ 223822 h 2513400"/>
              <a:gd name="connsiteX190" fmla="*/ 0 w 809626"/>
              <a:gd name="connsiteY190" fmla="*/ 216585 h 2513400"/>
              <a:gd name="connsiteX191" fmla="*/ 1298 w 809626"/>
              <a:gd name="connsiteY191" fmla="*/ 193106 h 2513400"/>
              <a:gd name="connsiteX192" fmla="*/ 16085 w 809626"/>
              <a:gd name="connsiteY192" fmla="*/ 194757 h 2513400"/>
              <a:gd name="connsiteX193" fmla="*/ 14866 w 809626"/>
              <a:gd name="connsiteY193" fmla="*/ 216624 h 2513400"/>
              <a:gd name="connsiteX194" fmla="*/ 14866 w 809626"/>
              <a:gd name="connsiteY194" fmla="*/ 223822 h 2513400"/>
              <a:gd name="connsiteX195" fmla="*/ 25406 w 809626"/>
              <a:gd name="connsiteY195" fmla="*/ 152439 h 2513400"/>
              <a:gd name="connsiteX196" fmla="*/ 11327 w 809626"/>
              <a:gd name="connsiteY196" fmla="*/ 147720 h 2513400"/>
              <a:gd name="connsiteX197" fmla="*/ 23243 w 809626"/>
              <a:gd name="connsiteY197" fmla="*/ 119088 h 2513400"/>
              <a:gd name="connsiteX198" fmla="*/ 36536 w 809626"/>
              <a:gd name="connsiteY198" fmla="*/ 125735 h 2513400"/>
              <a:gd name="connsiteX199" fmla="*/ 25406 w 809626"/>
              <a:gd name="connsiteY199" fmla="*/ 152439 h 2513400"/>
              <a:gd name="connsiteX200" fmla="*/ 59859 w 809626"/>
              <a:gd name="connsiteY200" fmla="*/ 89238 h 2513400"/>
              <a:gd name="connsiteX201" fmla="*/ 48257 w 809626"/>
              <a:gd name="connsiteY201" fmla="*/ 79995 h 2513400"/>
              <a:gd name="connsiteX202" fmla="*/ 69219 w 809626"/>
              <a:gd name="connsiteY202" fmla="*/ 57145 h 2513400"/>
              <a:gd name="connsiteX203" fmla="*/ 79444 w 809626"/>
              <a:gd name="connsiteY203" fmla="*/ 67921 h 2513400"/>
              <a:gd name="connsiteX204" fmla="*/ 59859 w 809626"/>
              <a:gd name="connsiteY204" fmla="*/ 89238 h 2513400"/>
              <a:gd name="connsiteX205" fmla="*/ 113857 w 809626"/>
              <a:gd name="connsiteY205" fmla="*/ 41728 h 2513400"/>
              <a:gd name="connsiteX206" fmla="*/ 106228 w 809626"/>
              <a:gd name="connsiteY206" fmla="*/ 28985 h 2513400"/>
              <a:gd name="connsiteX207" fmla="*/ 133954 w 809626"/>
              <a:gd name="connsiteY207" fmla="*/ 15024 h 2513400"/>
              <a:gd name="connsiteX208" fmla="*/ 139618 w 809626"/>
              <a:gd name="connsiteY208" fmla="*/ 28750 h 2513400"/>
              <a:gd name="connsiteX209" fmla="*/ 113857 w 809626"/>
              <a:gd name="connsiteY209" fmla="*/ 41728 h 2513400"/>
              <a:gd name="connsiteX210" fmla="*/ 809195 w 809626"/>
              <a:gd name="connsiteY210" fmla="*/ 21198 h 2513400"/>
              <a:gd name="connsiteX211" fmla="*/ 779226 w 809626"/>
              <a:gd name="connsiteY211" fmla="*/ 20884 h 2513400"/>
              <a:gd name="connsiteX212" fmla="*/ 779383 w 809626"/>
              <a:gd name="connsiteY212" fmla="*/ 6017 h 2513400"/>
              <a:gd name="connsiteX213" fmla="*/ 809352 w 809626"/>
              <a:gd name="connsiteY213" fmla="*/ 6332 h 2513400"/>
              <a:gd name="connsiteX214" fmla="*/ 809195 w 809626"/>
              <a:gd name="connsiteY214" fmla="*/ 21198 h 2513400"/>
              <a:gd name="connsiteX215" fmla="*/ 734234 w 809626"/>
              <a:gd name="connsiteY215" fmla="*/ 20412 h 2513400"/>
              <a:gd name="connsiteX216" fmla="*/ 704265 w 809626"/>
              <a:gd name="connsiteY216" fmla="*/ 20097 h 2513400"/>
              <a:gd name="connsiteX217" fmla="*/ 704422 w 809626"/>
              <a:gd name="connsiteY217" fmla="*/ 5231 h 2513400"/>
              <a:gd name="connsiteX218" fmla="*/ 734391 w 809626"/>
              <a:gd name="connsiteY218" fmla="*/ 5545 h 2513400"/>
              <a:gd name="connsiteX219" fmla="*/ 734234 w 809626"/>
              <a:gd name="connsiteY219" fmla="*/ 20412 h 2513400"/>
              <a:gd name="connsiteX220" fmla="*/ 659312 w 809626"/>
              <a:gd name="connsiteY220" fmla="*/ 19625 h 2513400"/>
              <a:gd name="connsiteX221" fmla="*/ 629343 w 809626"/>
              <a:gd name="connsiteY221" fmla="*/ 19311 h 2513400"/>
              <a:gd name="connsiteX222" fmla="*/ 629500 w 809626"/>
              <a:gd name="connsiteY222" fmla="*/ 4444 h 2513400"/>
              <a:gd name="connsiteX223" fmla="*/ 659469 w 809626"/>
              <a:gd name="connsiteY223" fmla="*/ 4759 h 2513400"/>
              <a:gd name="connsiteX224" fmla="*/ 659312 w 809626"/>
              <a:gd name="connsiteY224" fmla="*/ 19625 h 2513400"/>
              <a:gd name="connsiteX225" fmla="*/ 584390 w 809626"/>
              <a:gd name="connsiteY225" fmla="*/ 18839 h 2513400"/>
              <a:gd name="connsiteX226" fmla="*/ 554421 w 809626"/>
              <a:gd name="connsiteY226" fmla="*/ 18524 h 2513400"/>
              <a:gd name="connsiteX227" fmla="*/ 554579 w 809626"/>
              <a:gd name="connsiteY227" fmla="*/ 3658 h 2513400"/>
              <a:gd name="connsiteX228" fmla="*/ 584547 w 809626"/>
              <a:gd name="connsiteY228" fmla="*/ 3972 h 2513400"/>
              <a:gd name="connsiteX229" fmla="*/ 584390 w 809626"/>
              <a:gd name="connsiteY229" fmla="*/ 18839 h 2513400"/>
              <a:gd name="connsiteX230" fmla="*/ 509429 w 809626"/>
              <a:gd name="connsiteY230" fmla="*/ 18013 h 2513400"/>
              <a:gd name="connsiteX231" fmla="*/ 479460 w 809626"/>
              <a:gd name="connsiteY231" fmla="*/ 17698 h 2513400"/>
              <a:gd name="connsiteX232" fmla="*/ 479617 w 809626"/>
              <a:gd name="connsiteY232" fmla="*/ 2832 h 2513400"/>
              <a:gd name="connsiteX233" fmla="*/ 509586 w 809626"/>
              <a:gd name="connsiteY233" fmla="*/ 3146 h 2513400"/>
              <a:gd name="connsiteX234" fmla="*/ 509429 w 809626"/>
              <a:gd name="connsiteY234" fmla="*/ 18013 h 2513400"/>
              <a:gd name="connsiteX235" fmla="*/ 434507 w 809626"/>
              <a:gd name="connsiteY235" fmla="*/ 17226 h 2513400"/>
              <a:gd name="connsiteX236" fmla="*/ 404538 w 809626"/>
              <a:gd name="connsiteY236" fmla="*/ 16911 h 2513400"/>
              <a:gd name="connsiteX237" fmla="*/ 404696 w 809626"/>
              <a:gd name="connsiteY237" fmla="*/ 2045 h 2513400"/>
              <a:gd name="connsiteX238" fmla="*/ 434665 w 809626"/>
              <a:gd name="connsiteY238" fmla="*/ 2360 h 2513400"/>
              <a:gd name="connsiteX239" fmla="*/ 434507 w 809626"/>
              <a:gd name="connsiteY239" fmla="*/ 17226 h 2513400"/>
              <a:gd name="connsiteX240" fmla="*/ 181071 w 809626"/>
              <a:gd name="connsiteY240" fmla="*/ 17108 h 2513400"/>
              <a:gd name="connsiteX241" fmla="*/ 178750 w 809626"/>
              <a:gd name="connsiteY241" fmla="*/ 2438 h 2513400"/>
              <a:gd name="connsiteX242" fmla="*/ 209623 w 809626"/>
              <a:gd name="connsiteY242" fmla="*/ 0 h 2513400"/>
              <a:gd name="connsiteX243" fmla="*/ 209781 w 809626"/>
              <a:gd name="connsiteY243" fmla="*/ 14866 h 2513400"/>
              <a:gd name="connsiteX244" fmla="*/ 181071 w 809626"/>
              <a:gd name="connsiteY244" fmla="*/ 17108 h 2513400"/>
              <a:gd name="connsiteX245" fmla="*/ 359546 w 809626"/>
              <a:gd name="connsiteY245" fmla="*/ 16440 h 2513400"/>
              <a:gd name="connsiteX246" fmla="*/ 329577 w 809626"/>
              <a:gd name="connsiteY246" fmla="*/ 16125 h 2513400"/>
              <a:gd name="connsiteX247" fmla="*/ 329734 w 809626"/>
              <a:gd name="connsiteY247" fmla="*/ 1259 h 2513400"/>
              <a:gd name="connsiteX248" fmla="*/ 359703 w 809626"/>
              <a:gd name="connsiteY248" fmla="*/ 1573 h 2513400"/>
              <a:gd name="connsiteX249" fmla="*/ 359546 w 809626"/>
              <a:gd name="connsiteY249" fmla="*/ 16440 h 2513400"/>
              <a:gd name="connsiteX250" fmla="*/ 284624 w 809626"/>
              <a:gd name="connsiteY250" fmla="*/ 15653 h 2513400"/>
              <a:gd name="connsiteX251" fmla="*/ 254655 w 809626"/>
              <a:gd name="connsiteY251" fmla="*/ 15338 h 2513400"/>
              <a:gd name="connsiteX252" fmla="*/ 254812 w 809626"/>
              <a:gd name="connsiteY252" fmla="*/ 472 h 2513400"/>
              <a:gd name="connsiteX253" fmla="*/ 284781 w 809626"/>
              <a:gd name="connsiteY253" fmla="*/ 787 h 2513400"/>
              <a:gd name="connsiteX254" fmla="*/ 284624 w 809626"/>
              <a:gd name="connsiteY254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09626" h="2513400">
                <a:moveTo>
                  <a:pt x="809627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7" y="2498534"/>
                </a:lnTo>
                <a:lnTo>
                  <a:pt x="809627" y="2513401"/>
                </a:lnTo>
                <a:close/>
                <a:moveTo>
                  <a:pt x="734706" y="2513401"/>
                </a:moveTo>
                <a:lnTo>
                  <a:pt x="704737" y="2513401"/>
                </a:lnTo>
                <a:lnTo>
                  <a:pt x="704737" y="2498534"/>
                </a:lnTo>
                <a:lnTo>
                  <a:pt x="734706" y="2498534"/>
                </a:lnTo>
                <a:lnTo>
                  <a:pt x="734706" y="2513401"/>
                </a:lnTo>
                <a:close/>
                <a:moveTo>
                  <a:pt x="659745" y="2513401"/>
                </a:moveTo>
                <a:lnTo>
                  <a:pt x="629776" y="2513401"/>
                </a:lnTo>
                <a:lnTo>
                  <a:pt x="629776" y="2498534"/>
                </a:lnTo>
                <a:lnTo>
                  <a:pt x="659745" y="2498534"/>
                </a:lnTo>
                <a:lnTo>
                  <a:pt x="659745" y="2513401"/>
                </a:lnTo>
                <a:close/>
                <a:moveTo>
                  <a:pt x="584823" y="2513401"/>
                </a:moveTo>
                <a:lnTo>
                  <a:pt x="554854" y="2513401"/>
                </a:lnTo>
                <a:lnTo>
                  <a:pt x="554854" y="2498534"/>
                </a:lnTo>
                <a:lnTo>
                  <a:pt x="584823" y="2498534"/>
                </a:lnTo>
                <a:lnTo>
                  <a:pt x="584823" y="2513401"/>
                </a:lnTo>
                <a:close/>
                <a:moveTo>
                  <a:pt x="509862" y="2513401"/>
                </a:moveTo>
                <a:lnTo>
                  <a:pt x="479893" y="2513401"/>
                </a:lnTo>
                <a:lnTo>
                  <a:pt x="479893" y="2498534"/>
                </a:lnTo>
                <a:lnTo>
                  <a:pt x="509862" y="2498534"/>
                </a:lnTo>
                <a:lnTo>
                  <a:pt x="509862" y="2513401"/>
                </a:lnTo>
                <a:close/>
                <a:moveTo>
                  <a:pt x="434940" y="2513401"/>
                </a:moveTo>
                <a:lnTo>
                  <a:pt x="404971" y="2513401"/>
                </a:lnTo>
                <a:lnTo>
                  <a:pt x="404971" y="2498534"/>
                </a:lnTo>
                <a:lnTo>
                  <a:pt x="434940" y="2498534"/>
                </a:lnTo>
                <a:lnTo>
                  <a:pt x="434940" y="2513401"/>
                </a:lnTo>
                <a:close/>
                <a:moveTo>
                  <a:pt x="359979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9" y="2498534"/>
                </a:lnTo>
                <a:lnTo>
                  <a:pt x="359979" y="2513401"/>
                </a:lnTo>
                <a:close/>
                <a:moveTo>
                  <a:pt x="285057" y="2513401"/>
                </a:moveTo>
                <a:lnTo>
                  <a:pt x="255088" y="2513401"/>
                </a:lnTo>
                <a:lnTo>
                  <a:pt x="255088" y="2498534"/>
                </a:lnTo>
                <a:lnTo>
                  <a:pt x="285057" y="2498534"/>
                </a:lnTo>
                <a:lnTo>
                  <a:pt x="285057" y="2513401"/>
                </a:lnTo>
                <a:close/>
                <a:moveTo>
                  <a:pt x="210095" y="2513401"/>
                </a:moveTo>
                <a:lnTo>
                  <a:pt x="209623" y="2513401"/>
                </a:lnTo>
                <a:cubicBezTo>
                  <a:pt x="199398" y="2513401"/>
                  <a:pt x="189173" y="2512653"/>
                  <a:pt x="179183" y="2511198"/>
                </a:cubicBezTo>
                <a:lnTo>
                  <a:pt x="181346" y="2496489"/>
                </a:lnTo>
                <a:cubicBezTo>
                  <a:pt x="190628" y="2497865"/>
                  <a:pt x="200146" y="2498534"/>
                  <a:pt x="209663" y="2498534"/>
                </a:cubicBezTo>
                <a:lnTo>
                  <a:pt x="210095" y="2513401"/>
                </a:lnTo>
                <a:close/>
                <a:moveTo>
                  <a:pt x="134151" y="2499399"/>
                </a:moveTo>
                <a:cubicBezTo>
                  <a:pt x="124515" y="2495663"/>
                  <a:pt x="115077" y="2491180"/>
                  <a:pt x="106110" y="2486067"/>
                </a:cubicBezTo>
                <a:lnTo>
                  <a:pt x="113464" y="2473167"/>
                </a:lnTo>
                <a:cubicBezTo>
                  <a:pt x="121802" y="2477926"/>
                  <a:pt x="130572" y="2482055"/>
                  <a:pt x="139539" y="2485516"/>
                </a:cubicBezTo>
                <a:lnTo>
                  <a:pt x="134151" y="2499399"/>
                </a:lnTo>
                <a:close/>
                <a:moveTo>
                  <a:pt x="68472" y="2458733"/>
                </a:moveTo>
                <a:cubicBezTo>
                  <a:pt x="60803" y="2451772"/>
                  <a:pt x="53645" y="2444181"/>
                  <a:pt x="47155" y="2436198"/>
                </a:cubicBezTo>
                <a:lnTo>
                  <a:pt x="58679" y="2426837"/>
                </a:lnTo>
                <a:cubicBezTo>
                  <a:pt x="64735" y="2434270"/>
                  <a:pt x="71382" y="2441310"/>
                  <a:pt x="78501" y="2447800"/>
                </a:cubicBezTo>
                <a:lnTo>
                  <a:pt x="68472" y="2458733"/>
                </a:lnTo>
                <a:close/>
                <a:moveTo>
                  <a:pt x="21906" y="2397144"/>
                </a:moveTo>
                <a:cubicBezTo>
                  <a:pt x="17305" y="2387862"/>
                  <a:pt x="13333" y="2378187"/>
                  <a:pt x="10186" y="2368394"/>
                </a:cubicBezTo>
                <a:lnTo>
                  <a:pt x="24305" y="2363793"/>
                </a:lnTo>
                <a:cubicBezTo>
                  <a:pt x="27255" y="2372917"/>
                  <a:pt x="30913" y="2381884"/>
                  <a:pt x="35199" y="2390497"/>
                </a:cubicBezTo>
                <a:lnTo>
                  <a:pt x="21906" y="2397144"/>
                </a:lnTo>
                <a:close/>
                <a:moveTo>
                  <a:pt x="865" y="2322851"/>
                </a:moveTo>
                <a:cubicBezTo>
                  <a:pt x="314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2" y="2315694"/>
                  <a:pt x="15653" y="2321514"/>
                </a:cubicBezTo>
                <a:lnTo>
                  <a:pt x="865" y="2322851"/>
                </a:lnTo>
                <a:close/>
                <a:moveTo>
                  <a:pt x="14866" y="2247261"/>
                </a:moveTo>
                <a:lnTo>
                  <a:pt x="0" y="2247261"/>
                </a:lnTo>
                <a:lnTo>
                  <a:pt x="0" y="2217292"/>
                </a:lnTo>
                <a:lnTo>
                  <a:pt x="14866" y="2217292"/>
                </a:lnTo>
                <a:lnTo>
                  <a:pt x="14866" y="2247261"/>
                </a:lnTo>
                <a:close/>
                <a:moveTo>
                  <a:pt x="14866" y="2172339"/>
                </a:moveTo>
                <a:lnTo>
                  <a:pt x="0" y="2172339"/>
                </a:lnTo>
                <a:lnTo>
                  <a:pt x="0" y="2142370"/>
                </a:lnTo>
                <a:lnTo>
                  <a:pt x="14866" y="2142370"/>
                </a:lnTo>
                <a:lnTo>
                  <a:pt x="14866" y="2172339"/>
                </a:lnTo>
                <a:close/>
                <a:moveTo>
                  <a:pt x="14866" y="2097378"/>
                </a:moveTo>
                <a:lnTo>
                  <a:pt x="0" y="2097378"/>
                </a:lnTo>
                <a:lnTo>
                  <a:pt x="0" y="2067409"/>
                </a:lnTo>
                <a:lnTo>
                  <a:pt x="14866" y="2067409"/>
                </a:lnTo>
                <a:lnTo>
                  <a:pt x="14866" y="2097378"/>
                </a:lnTo>
                <a:close/>
                <a:moveTo>
                  <a:pt x="14866" y="2022456"/>
                </a:moveTo>
                <a:lnTo>
                  <a:pt x="0" y="2022456"/>
                </a:lnTo>
                <a:lnTo>
                  <a:pt x="0" y="1992488"/>
                </a:lnTo>
                <a:lnTo>
                  <a:pt x="14866" y="1992488"/>
                </a:lnTo>
                <a:lnTo>
                  <a:pt x="14866" y="2022456"/>
                </a:lnTo>
                <a:close/>
                <a:moveTo>
                  <a:pt x="14866" y="1947495"/>
                </a:moveTo>
                <a:lnTo>
                  <a:pt x="0" y="1947495"/>
                </a:lnTo>
                <a:lnTo>
                  <a:pt x="0" y="1917526"/>
                </a:lnTo>
                <a:lnTo>
                  <a:pt x="14866" y="1917526"/>
                </a:lnTo>
                <a:lnTo>
                  <a:pt x="14866" y="1947495"/>
                </a:lnTo>
                <a:close/>
                <a:moveTo>
                  <a:pt x="14866" y="1872573"/>
                </a:moveTo>
                <a:lnTo>
                  <a:pt x="0" y="1872573"/>
                </a:lnTo>
                <a:lnTo>
                  <a:pt x="0" y="1842604"/>
                </a:lnTo>
                <a:lnTo>
                  <a:pt x="14866" y="1842604"/>
                </a:lnTo>
                <a:lnTo>
                  <a:pt x="14866" y="1872573"/>
                </a:lnTo>
                <a:close/>
                <a:moveTo>
                  <a:pt x="14866" y="1797612"/>
                </a:moveTo>
                <a:lnTo>
                  <a:pt x="0" y="1797612"/>
                </a:lnTo>
                <a:lnTo>
                  <a:pt x="0" y="1767643"/>
                </a:lnTo>
                <a:lnTo>
                  <a:pt x="14866" y="1767643"/>
                </a:lnTo>
                <a:lnTo>
                  <a:pt x="14866" y="1797612"/>
                </a:lnTo>
                <a:close/>
                <a:moveTo>
                  <a:pt x="14866" y="1722651"/>
                </a:moveTo>
                <a:lnTo>
                  <a:pt x="0" y="1722651"/>
                </a:lnTo>
                <a:lnTo>
                  <a:pt x="0" y="1692682"/>
                </a:lnTo>
                <a:lnTo>
                  <a:pt x="14866" y="1692682"/>
                </a:lnTo>
                <a:lnTo>
                  <a:pt x="14866" y="1722651"/>
                </a:lnTo>
                <a:close/>
                <a:moveTo>
                  <a:pt x="14866" y="1647729"/>
                </a:moveTo>
                <a:lnTo>
                  <a:pt x="0" y="1647729"/>
                </a:lnTo>
                <a:lnTo>
                  <a:pt x="0" y="1617760"/>
                </a:lnTo>
                <a:lnTo>
                  <a:pt x="14866" y="1617760"/>
                </a:lnTo>
                <a:lnTo>
                  <a:pt x="14866" y="1647729"/>
                </a:lnTo>
                <a:close/>
                <a:moveTo>
                  <a:pt x="14866" y="1572768"/>
                </a:moveTo>
                <a:lnTo>
                  <a:pt x="0" y="1572768"/>
                </a:lnTo>
                <a:lnTo>
                  <a:pt x="0" y="1542799"/>
                </a:lnTo>
                <a:lnTo>
                  <a:pt x="14866" y="1542799"/>
                </a:lnTo>
                <a:lnTo>
                  <a:pt x="14866" y="1572768"/>
                </a:lnTo>
                <a:close/>
                <a:moveTo>
                  <a:pt x="14866" y="1497846"/>
                </a:moveTo>
                <a:lnTo>
                  <a:pt x="0" y="1497846"/>
                </a:lnTo>
                <a:lnTo>
                  <a:pt x="0" y="1467838"/>
                </a:lnTo>
                <a:lnTo>
                  <a:pt x="14866" y="1467838"/>
                </a:lnTo>
                <a:lnTo>
                  <a:pt x="14866" y="1497846"/>
                </a:lnTo>
                <a:close/>
                <a:moveTo>
                  <a:pt x="14866" y="1422885"/>
                </a:moveTo>
                <a:lnTo>
                  <a:pt x="0" y="1422885"/>
                </a:lnTo>
                <a:lnTo>
                  <a:pt x="0" y="1392916"/>
                </a:lnTo>
                <a:lnTo>
                  <a:pt x="14866" y="1392916"/>
                </a:lnTo>
                <a:lnTo>
                  <a:pt x="14866" y="1422885"/>
                </a:lnTo>
                <a:close/>
                <a:moveTo>
                  <a:pt x="14866" y="1123119"/>
                </a:moveTo>
                <a:lnTo>
                  <a:pt x="0" y="1123119"/>
                </a:lnTo>
                <a:lnTo>
                  <a:pt x="0" y="1093150"/>
                </a:lnTo>
                <a:lnTo>
                  <a:pt x="14866" y="1093150"/>
                </a:lnTo>
                <a:lnTo>
                  <a:pt x="14866" y="1123119"/>
                </a:lnTo>
                <a:close/>
                <a:moveTo>
                  <a:pt x="14866" y="1048197"/>
                </a:moveTo>
                <a:lnTo>
                  <a:pt x="0" y="1048197"/>
                </a:lnTo>
                <a:lnTo>
                  <a:pt x="0" y="1018229"/>
                </a:lnTo>
                <a:lnTo>
                  <a:pt x="14866" y="1018229"/>
                </a:lnTo>
                <a:lnTo>
                  <a:pt x="14866" y="1048197"/>
                </a:lnTo>
                <a:close/>
                <a:moveTo>
                  <a:pt x="14866" y="973236"/>
                </a:moveTo>
                <a:lnTo>
                  <a:pt x="0" y="973236"/>
                </a:lnTo>
                <a:lnTo>
                  <a:pt x="0" y="943268"/>
                </a:lnTo>
                <a:lnTo>
                  <a:pt x="14866" y="943268"/>
                </a:lnTo>
                <a:lnTo>
                  <a:pt x="14866" y="973236"/>
                </a:lnTo>
                <a:close/>
                <a:moveTo>
                  <a:pt x="14866" y="898314"/>
                </a:moveTo>
                <a:lnTo>
                  <a:pt x="0" y="898314"/>
                </a:lnTo>
                <a:lnTo>
                  <a:pt x="0" y="868346"/>
                </a:lnTo>
                <a:lnTo>
                  <a:pt x="14866" y="868346"/>
                </a:lnTo>
                <a:lnTo>
                  <a:pt x="14866" y="898314"/>
                </a:lnTo>
                <a:close/>
                <a:moveTo>
                  <a:pt x="14866" y="823353"/>
                </a:moveTo>
                <a:lnTo>
                  <a:pt x="0" y="823353"/>
                </a:lnTo>
                <a:lnTo>
                  <a:pt x="0" y="793385"/>
                </a:lnTo>
                <a:lnTo>
                  <a:pt x="14866" y="793385"/>
                </a:lnTo>
                <a:lnTo>
                  <a:pt x="14866" y="823353"/>
                </a:lnTo>
                <a:close/>
                <a:moveTo>
                  <a:pt x="14866" y="748432"/>
                </a:moveTo>
                <a:lnTo>
                  <a:pt x="0" y="748432"/>
                </a:lnTo>
                <a:lnTo>
                  <a:pt x="0" y="718463"/>
                </a:lnTo>
                <a:lnTo>
                  <a:pt x="14866" y="718463"/>
                </a:lnTo>
                <a:lnTo>
                  <a:pt x="14866" y="748432"/>
                </a:lnTo>
                <a:close/>
                <a:moveTo>
                  <a:pt x="14866" y="673470"/>
                </a:moveTo>
                <a:lnTo>
                  <a:pt x="0" y="673470"/>
                </a:lnTo>
                <a:lnTo>
                  <a:pt x="0" y="643502"/>
                </a:lnTo>
                <a:lnTo>
                  <a:pt x="14866" y="643502"/>
                </a:lnTo>
                <a:lnTo>
                  <a:pt x="14866" y="673470"/>
                </a:lnTo>
                <a:close/>
                <a:moveTo>
                  <a:pt x="14866" y="598548"/>
                </a:moveTo>
                <a:lnTo>
                  <a:pt x="0" y="598548"/>
                </a:lnTo>
                <a:lnTo>
                  <a:pt x="0" y="568580"/>
                </a:lnTo>
                <a:lnTo>
                  <a:pt x="14866" y="568580"/>
                </a:lnTo>
                <a:lnTo>
                  <a:pt x="14866" y="598548"/>
                </a:lnTo>
                <a:close/>
                <a:moveTo>
                  <a:pt x="14866" y="523587"/>
                </a:moveTo>
                <a:lnTo>
                  <a:pt x="0" y="523587"/>
                </a:lnTo>
                <a:lnTo>
                  <a:pt x="0" y="493619"/>
                </a:lnTo>
                <a:lnTo>
                  <a:pt x="14866" y="493619"/>
                </a:lnTo>
                <a:lnTo>
                  <a:pt x="14866" y="523587"/>
                </a:lnTo>
                <a:close/>
                <a:moveTo>
                  <a:pt x="14866" y="448666"/>
                </a:moveTo>
                <a:lnTo>
                  <a:pt x="0" y="448666"/>
                </a:lnTo>
                <a:lnTo>
                  <a:pt x="0" y="418697"/>
                </a:lnTo>
                <a:lnTo>
                  <a:pt x="14866" y="418697"/>
                </a:lnTo>
                <a:lnTo>
                  <a:pt x="14866" y="448666"/>
                </a:lnTo>
                <a:close/>
                <a:moveTo>
                  <a:pt x="14866" y="373704"/>
                </a:moveTo>
                <a:lnTo>
                  <a:pt x="0" y="373704"/>
                </a:lnTo>
                <a:lnTo>
                  <a:pt x="0" y="343736"/>
                </a:lnTo>
                <a:lnTo>
                  <a:pt x="14866" y="343736"/>
                </a:lnTo>
                <a:lnTo>
                  <a:pt x="14866" y="373704"/>
                </a:lnTo>
                <a:close/>
                <a:moveTo>
                  <a:pt x="14866" y="298783"/>
                </a:moveTo>
                <a:lnTo>
                  <a:pt x="0" y="298783"/>
                </a:lnTo>
                <a:lnTo>
                  <a:pt x="0" y="268814"/>
                </a:lnTo>
                <a:lnTo>
                  <a:pt x="14866" y="268814"/>
                </a:lnTo>
                <a:lnTo>
                  <a:pt x="14866" y="298783"/>
                </a:lnTo>
                <a:close/>
                <a:moveTo>
                  <a:pt x="14866" y="223822"/>
                </a:moveTo>
                <a:lnTo>
                  <a:pt x="0" y="223822"/>
                </a:lnTo>
                <a:lnTo>
                  <a:pt x="0" y="216585"/>
                </a:lnTo>
                <a:cubicBezTo>
                  <a:pt x="0" y="208758"/>
                  <a:pt x="433" y="200853"/>
                  <a:pt x="1298" y="193106"/>
                </a:cubicBezTo>
                <a:lnTo>
                  <a:pt x="16085" y="194757"/>
                </a:lnTo>
                <a:cubicBezTo>
                  <a:pt x="15299" y="201955"/>
                  <a:pt x="14866" y="209309"/>
                  <a:pt x="14866" y="216624"/>
                </a:cubicBezTo>
                <a:lnTo>
                  <a:pt x="14866" y="223822"/>
                </a:lnTo>
                <a:close/>
                <a:moveTo>
                  <a:pt x="25406" y="152439"/>
                </a:moveTo>
                <a:lnTo>
                  <a:pt x="11327" y="147720"/>
                </a:lnTo>
                <a:cubicBezTo>
                  <a:pt x="14630" y="137966"/>
                  <a:pt x="18642" y="128331"/>
                  <a:pt x="23243" y="119088"/>
                </a:cubicBezTo>
                <a:lnTo>
                  <a:pt x="36536" y="125735"/>
                </a:lnTo>
                <a:cubicBezTo>
                  <a:pt x="32210" y="134348"/>
                  <a:pt x="28474" y="143354"/>
                  <a:pt x="25406" y="152439"/>
                </a:cubicBezTo>
                <a:close/>
                <a:moveTo>
                  <a:pt x="59859" y="89238"/>
                </a:moveTo>
                <a:lnTo>
                  <a:pt x="48257" y="79995"/>
                </a:lnTo>
                <a:cubicBezTo>
                  <a:pt x="54706" y="71893"/>
                  <a:pt x="61746" y="64224"/>
                  <a:pt x="69219" y="57145"/>
                </a:cubicBezTo>
                <a:lnTo>
                  <a:pt x="79444" y="67921"/>
                </a:lnTo>
                <a:cubicBezTo>
                  <a:pt x="72444" y="74489"/>
                  <a:pt x="65876" y="81686"/>
                  <a:pt x="59859" y="89238"/>
                </a:cubicBezTo>
                <a:close/>
                <a:moveTo>
                  <a:pt x="113857" y="41728"/>
                </a:moveTo>
                <a:lnTo>
                  <a:pt x="106228" y="28985"/>
                </a:lnTo>
                <a:cubicBezTo>
                  <a:pt x="115116" y="23637"/>
                  <a:pt x="124437" y="18957"/>
                  <a:pt x="133954" y="15024"/>
                </a:cubicBezTo>
                <a:lnTo>
                  <a:pt x="139618" y="28750"/>
                </a:lnTo>
                <a:cubicBezTo>
                  <a:pt x="130769" y="32407"/>
                  <a:pt x="122116" y="36773"/>
                  <a:pt x="113857" y="41728"/>
                </a:cubicBezTo>
                <a:close/>
                <a:moveTo>
                  <a:pt x="809195" y="21198"/>
                </a:moveTo>
                <a:lnTo>
                  <a:pt x="779226" y="20884"/>
                </a:lnTo>
                <a:lnTo>
                  <a:pt x="779383" y="6017"/>
                </a:lnTo>
                <a:lnTo>
                  <a:pt x="809352" y="6332"/>
                </a:lnTo>
                <a:lnTo>
                  <a:pt x="809195" y="21198"/>
                </a:lnTo>
                <a:close/>
                <a:moveTo>
                  <a:pt x="734234" y="20412"/>
                </a:moveTo>
                <a:lnTo>
                  <a:pt x="704265" y="20097"/>
                </a:lnTo>
                <a:lnTo>
                  <a:pt x="704422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312" y="19625"/>
                </a:moveTo>
                <a:lnTo>
                  <a:pt x="629343" y="19311"/>
                </a:lnTo>
                <a:lnTo>
                  <a:pt x="629500" y="4444"/>
                </a:lnTo>
                <a:lnTo>
                  <a:pt x="659469" y="4759"/>
                </a:lnTo>
                <a:lnTo>
                  <a:pt x="659312" y="19625"/>
                </a:lnTo>
                <a:close/>
                <a:moveTo>
                  <a:pt x="584390" y="18839"/>
                </a:moveTo>
                <a:lnTo>
                  <a:pt x="554421" y="18524"/>
                </a:lnTo>
                <a:lnTo>
                  <a:pt x="554579" y="3658"/>
                </a:lnTo>
                <a:lnTo>
                  <a:pt x="584547" y="3972"/>
                </a:lnTo>
                <a:lnTo>
                  <a:pt x="584390" y="18839"/>
                </a:lnTo>
                <a:close/>
                <a:moveTo>
                  <a:pt x="509429" y="18013"/>
                </a:moveTo>
                <a:lnTo>
                  <a:pt x="479460" y="17698"/>
                </a:lnTo>
                <a:lnTo>
                  <a:pt x="479617" y="2832"/>
                </a:lnTo>
                <a:lnTo>
                  <a:pt x="509586" y="3146"/>
                </a:lnTo>
                <a:lnTo>
                  <a:pt x="509429" y="18013"/>
                </a:lnTo>
                <a:close/>
                <a:moveTo>
                  <a:pt x="434507" y="17226"/>
                </a:moveTo>
                <a:lnTo>
                  <a:pt x="404538" y="16911"/>
                </a:lnTo>
                <a:lnTo>
                  <a:pt x="404696" y="2045"/>
                </a:lnTo>
                <a:lnTo>
                  <a:pt x="434665" y="2360"/>
                </a:lnTo>
                <a:lnTo>
                  <a:pt x="434507" y="17226"/>
                </a:lnTo>
                <a:close/>
                <a:moveTo>
                  <a:pt x="181071" y="17108"/>
                </a:moveTo>
                <a:lnTo>
                  <a:pt x="178750" y="2438"/>
                </a:lnTo>
                <a:cubicBezTo>
                  <a:pt x="188936" y="826"/>
                  <a:pt x="199319" y="0"/>
                  <a:pt x="209623" y="0"/>
                </a:cubicBezTo>
                <a:lnTo>
                  <a:pt x="209781" y="14866"/>
                </a:lnTo>
                <a:cubicBezTo>
                  <a:pt x="200067" y="14866"/>
                  <a:pt x="190470" y="15614"/>
                  <a:pt x="181071" y="17108"/>
                </a:cubicBezTo>
                <a:close/>
                <a:moveTo>
                  <a:pt x="359546" y="16440"/>
                </a:moveTo>
                <a:lnTo>
                  <a:pt x="329577" y="16125"/>
                </a:lnTo>
                <a:lnTo>
                  <a:pt x="329734" y="1259"/>
                </a:lnTo>
                <a:lnTo>
                  <a:pt x="359703" y="1573"/>
                </a:lnTo>
                <a:lnTo>
                  <a:pt x="359546" y="16440"/>
                </a:lnTo>
                <a:close/>
                <a:moveTo>
                  <a:pt x="284624" y="15653"/>
                </a:moveTo>
                <a:lnTo>
                  <a:pt x="254655" y="15338"/>
                </a:lnTo>
                <a:lnTo>
                  <a:pt x="254812" y="472"/>
                </a:lnTo>
                <a:lnTo>
                  <a:pt x="284781" y="787"/>
                </a:lnTo>
                <a:lnTo>
                  <a:pt x="284624" y="15653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Graphic 6">
            <a:extLst>
              <a:ext uri="{FF2B5EF4-FFF2-40B4-BE49-F238E27FC236}">
                <a16:creationId xmlns:a16="http://schemas.microsoft.com/office/drawing/2014/main" id="{C1DBBAC5-C8F7-4813-B003-B2B0A184AE52}"/>
              </a:ext>
            </a:extLst>
          </p:cNvPr>
          <p:cNvSpPr/>
          <p:nvPr/>
        </p:nvSpPr>
        <p:spPr>
          <a:xfrm rot="16236786">
            <a:off x="8441965" y="3963194"/>
            <a:ext cx="12927" cy="16521"/>
          </a:xfrm>
          <a:custGeom>
            <a:avLst/>
            <a:gdLst>
              <a:gd name="connsiteX0" fmla="*/ 0 w 14865"/>
              <a:gd name="connsiteY0" fmla="*/ 0 h 14865"/>
              <a:gd name="connsiteX1" fmla="*/ 14866 w 14865"/>
              <a:gd name="connsiteY1" fmla="*/ 0 h 14865"/>
              <a:gd name="connsiteX2" fmla="*/ 14866 w 14865"/>
              <a:gd name="connsiteY2" fmla="*/ 14866 h 14865"/>
              <a:gd name="connsiteX3" fmla="*/ 0 w 14865"/>
              <a:gd name="connsiteY3" fmla="*/ 14866 h 1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5" h="14865">
                <a:moveTo>
                  <a:pt x="0" y="0"/>
                </a:moveTo>
                <a:lnTo>
                  <a:pt x="14866" y="0"/>
                </a:lnTo>
                <a:lnTo>
                  <a:pt x="14866" y="14866"/>
                </a:lnTo>
                <a:lnTo>
                  <a:pt x="0" y="14866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5CB88BE-184A-4F92-853F-01139BC8DFEF}"/>
              </a:ext>
            </a:extLst>
          </p:cNvPr>
          <p:cNvSpPr/>
          <p:nvPr/>
        </p:nvSpPr>
        <p:spPr>
          <a:xfrm>
            <a:off x="10880480" y="3965211"/>
            <a:ext cx="850365" cy="2178699"/>
          </a:xfrm>
          <a:custGeom>
            <a:avLst/>
            <a:gdLst>
              <a:gd name="connsiteX0" fmla="*/ 19368 w 850365"/>
              <a:gd name="connsiteY0" fmla="*/ 0 h 1962055"/>
              <a:gd name="connsiteX1" fmla="*/ 684162 w 850365"/>
              <a:gd name="connsiteY1" fmla="*/ 0 h 1962055"/>
              <a:gd name="connsiteX2" fmla="*/ 850365 w 850365"/>
              <a:gd name="connsiteY2" fmla="*/ 166203 h 1962055"/>
              <a:gd name="connsiteX3" fmla="*/ 850365 w 850365"/>
              <a:gd name="connsiteY3" fmla="*/ 1795852 h 1962055"/>
              <a:gd name="connsiteX4" fmla="*/ 684162 w 850365"/>
              <a:gd name="connsiteY4" fmla="*/ 1962055 h 1962055"/>
              <a:gd name="connsiteX5" fmla="*/ 19368 w 850365"/>
              <a:gd name="connsiteY5" fmla="*/ 1962055 h 1962055"/>
              <a:gd name="connsiteX6" fmla="*/ 0 w 850365"/>
              <a:gd name="connsiteY6" fmla="*/ 1958145 h 1962055"/>
              <a:gd name="connsiteX7" fmla="*/ 0 w 850365"/>
              <a:gd name="connsiteY7" fmla="*/ 3910 h 196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0365" h="1962055">
                <a:moveTo>
                  <a:pt x="19368" y="0"/>
                </a:moveTo>
                <a:lnTo>
                  <a:pt x="684162" y="0"/>
                </a:lnTo>
                <a:cubicBezTo>
                  <a:pt x="775953" y="0"/>
                  <a:pt x="850365" y="74412"/>
                  <a:pt x="850365" y="166203"/>
                </a:cubicBezTo>
                <a:lnTo>
                  <a:pt x="850365" y="1795852"/>
                </a:lnTo>
                <a:cubicBezTo>
                  <a:pt x="850365" y="1887643"/>
                  <a:pt x="775953" y="1962055"/>
                  <a:pt x="684162" y="1962055"/>
                </a:cubicBezTo>
                <a:lnTo>
                  <a:pt x="19368" y="1962055"/>
                </a:lnTo>
                <a:lnTo>
                  <a:pt x="0" y="1958145"/>
                </a:lnTo>
                <a:lnTo>
                  <a:pt x="0" y="3910"/>
                </a:lnTo>
                <a:close/>
              </a:path>
            </a:pathLst>
          </a:custGeom>
          <a:solidFill>
            <a:schemeClr val="accent5"/>
          </a:solidFill>
          <a:ln w="39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Graphic 6">
            <a:extLst>
              <a:ext uri="{FF2B5EF4-FFF2-40B4-BE49-F238E27FC236}">
                <a16:creationId xmlns:a16="http://schemas.microsoft.com/office/drawing/2014/main" id="{393213C9-2A82-4B7C-89E4-388D329FBC70}"/>
              </a:ext>
            </a:extLst>
          </p:cNvPr>
          <p:cNvSpPr/>
          <p:nvPr/>
        </p:nvSpPr>
        <p:spPr>
          <a:xfrm>
            <a:off x="10772964" y="6131564"/>
            <a:ext cx="16522" cy="12927"/>
          </a:xfrm>
          <a:custGeom>
            <a:avLst/>
            <a:gdLst>
              <a:gd name="connsiteX0" fmla="*/ 0 w 14866"/>
              <a:gd name="connsiteY0" fmla="*/ 0 h 14866"/>
              <a:gd name="connsiteX1" fmla="*/ 14866 w 14866"/>
              <a:gd name="connsiteY1" fmla="*/ 0 h 14866"/>
              <a:gd name="connsiteX2" fmla="*/ 14866 w 14866"/>
              <a:gd name="connsiteY2" fmla="*/ 14867 h 14866"/>
              <a:gd name="connsiteX3" fmla="*/ 0 w 14866"/>
              <a:gd name="connsiteY3" fmla="*/ 14867 h 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6" h="14866">
                <a:moveTo>
                  <a:pt x="0" y="0"/>
                </a:moveTo>
                <a:lnTo>
                  <a:pt x="14866" y="0"/>
                </a:lnTo>
                <a:lnTo>
                  <a:pt x="14866" y="14867"/>
                </a:lnTo>
                <a:lnTo>
                  <a:pt x="0" y="14867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Graphic 6">
            <a:extLst>
              <a:ext uri="{FF2B5EF4-FFF2-40B4-BE49-F238E27FC236}">
                <a16:creationId xmlns:a16="http://schemas.microsoft.com/office/drawing/2014/main" id="{BCFBB3E7-70CD-4AC1-9ECE-3689EEDDEB69}"/>
              </a:ext>
            </a:extLst>
          </p:cNvPr>
          <p:cNvSpPr/>
          <p:nvPr/>
        </p:nvSpPr>
        <p:spPr>
          <a:xfrm>
            <a:off x="9823181" y="3958747"/>
            <a:ext cx="899818" cy="2185710"/>
          </a:xfrm>
          <a:custGeom>
            <a:avLst/>
            <a:gdLst>
              <a:gd name="connsiteX0" fmla="*/ 809627 w 809626"/>
              <a:gd name="connsiteY0" fmla="*/ 2513401 h 2513400"/>
              <a:gd name="connsiteX1" fmla="*/ 779659 w 809626"/>
              <a:gd name="connsiteY1" fmla="*/ 2513401 h 2513400"/>
              <a:gd name="connsiteX2" fmla="*/ 779659 w 809626"/>
              <a:gd name="connsiteY2" fmla="*/ 2498534 h 2513400"/>
              <a:gd name="connsiteX3" fmla="*/ 809627 w 809626"/>
              <a:gd name="connsiteY3" fmla="*/ 2498534 h 2513400"/>
              <a:gd name="connsiteX4" fmla="*/ 809627 w 809626"/>
              <a:gd name="connsiteY4" fmla="*/ 2513401 h 2513400"/>
              <a:gd name="connsiteX5" fmla="*/ 734666 w 809626"/>
              <a:gd name="connsiteY5" fmla="*/ 2513401 h 2513400"/>
              <a:gd name="connsiteX6" fmla="*/ 704697 w 809626"/>
              <a:gd name="connsiteY6" fmla="*/ 2513401 h 2513400"/>
              <a:gd name="connsiteX7" fmla="*/ 704697 w 809626"/>
              <a:gd name="connsiteY7" fmla="*/ 2498534 h 2513400"/>
              <a:gd name="connsiteX8" fmla="*/ 734666 w 809626"/>
              <a:gd name="connsiteY8" fmla="*/ 2498534 h 2513400"/>
              <a:gd name="connsiteX9" fmla="*/ 734666 w 809626"/>
              <a:gd name="connsiteY9" fmla="*/ 2513401 h 2513400"/>
              <a:gd name="connsiteX10" fmla="*/ 659745 w 809626"/>
              <a:gd name="connsiteY10" fmla="*/ 2513401 h 2513400"/>
              <a:gd name="connsiteX11" fmla="*/ 629775 w 809626"/>
              <a:gd name="connsiteY11" fmla="*/ 2513401 h 2513400"/>
              <a:gd name="connsiteX12" fmla="*/ 629775 w 809626"/>
              <a:gd name="connsiteY12" fmla="*/ 2498534 h 2513400"/>
              <a:gd name="connsiteX13" fmla="*/ 659745 w 809626"/>
              <a:gd name="connsiteY13" fmla="*/ 2498534 h 2513400"/>
              <a:gd name="connsiteX14" fmla="*/ 659745 w 809626"/>
              <a:gd name="connsiteY14" fmla="*/ 2513401 h 2513400"/>
              <a:gd name="connsiteX15" fmla="*/ 584783 w 809626"/>
              <a:gd name="connsiteY15" fmla="*/ 2513401 h 2513400"/>
              <a:gd name="connsiteX16" fmla="*/ 554814 w 809626"/>
              <a:gd name="connsiteY16" fmla="*/ 2513401 h 2513400"/>
              <a:gd name="connsiteX17" fmla="*/ 554814 w 809626"/>
              <a:gd name="connsiteY17" fmla="*/ 2498534 h 2513400"/>
              <a:gd name="connsiteX18" fmla="*/ 584783 w 809626"/>
              <a:gd name="connsiteY18" fmla="*/ 2498534 h 2513400"/>
              <a:gd name="connsiteX19" fmla="*/ 584783 w 809626"/>
              <a:gd name="connsiteY19" fmla="*/ 2513401 h 2513400"/>
              <a:gd name="connsiteX20" fmla="*/ 509861 w 809626"/>
              <a:gd name="connsiteY20" fmla="*/ 2513401 h 2513400"/>
              <a:gd name="connsiteX21" fmla="*/ 479892 w 809626"/>
              <a:gd name="connsiteY21" fmla="*/ 2513401 h 2513400"/>
              <a:gd name="connsiteX22" fmla="*/ 479892 w 809626"/>
              <a:gd name="connsiteY22" fmla="*/ 2498534 h 2513400"/>
              <a:gd name="connsiteX23" fmla="*/ 509861 w 809626"/>
              <a:gd name="connsiteY23" fmla="*/ 2498534 h 2513400"/>
              <a:gd name="connsiteX24" fmla="*/ 509861 w 809626"/>
              <a:gd name="connsiteY24" fmla="*/ 2513401 h 2513400"/>
              <a:gd name="connsiteX25" fmla="*/ 434900 w 809626"/>
              <a:gd name="connsiteY25" fmla="*/ 2513401 h 2513400"/>
              <a:gd name="connsiteX26" fmla="*/ 404932 w 809626"/>
              <a:gd name="connsiteY26" fmla="*/ 2513401 h 2513400"/>
              <a:gd name="connsiteX27" fmla="*/ 404932 w 809626"/>
              <a:gd name="connsiteY27" fmla="*/ 2498534 h 2513400"/>
              <a:gd name="connsiteX28" fmla="*/ 434900 w 809626"/>
              <a:gd name="connsiteY28" fmla="*/ 2498534 h 2513400"/>
              <a:gd name="connsiteX29" fmla="*/ 434900 w 809626"/>
              <a:gd name="connsiteY29" fmla="*/ 2513401 h 2513400"/>
              <a:gd name="connsiteX30" fmla="*/ 359978 w 809626"/>
              <a:gd name="connsiteY30" fmla="*/ 2513401 h 2513400"/>
              <a:gd name="connsiteX31" fmla="*/ 330010 w 809626"/>
              <a:gd name="connsiteY31" fmla="*/ 2513401 h 2513400"/>
              <a:gd name="connsiteX32" fmla="*/ 330010 w 809626"/>
              <a:gd name="connsiteY32" fmla="*/ 2498534 h 2513400"/>
              <a:gd name="connsiteX33" fmla="*/ 359978 w 809626"/>
              <a:gd name="connsiteY33" fmla="*/ 2498534 h 2513400"/>
              <a:gd name="connsiteX34" fmla="*/ 359978 w 809626"/>
              <a:gd name="connsiteY34" fmla="*/ 2513401 h 2513400"/>
              <a:gd name="connsiteX35" fmla="*/ 285017 w 809626"/>
              <a:gd name="connsiteY35" fmla="*/ 2513401 h 2513400"/>
              <a:gd name="connsiteX36" fmla="*/ 255048 w 809626"/>
              <a:gd name="connsiteY36" fmla="*/ 2513401 h 2513400"/>
              <a:gd name="connsiteX37" fmla="*/ 255048 w 809626"/>
              <a:gd name="connsiteY37" fmla="*/ 2498534 h 2513400"/>
              <a:gd name="connsiteX38" fmla="*/ 285017 w 809626"/>
              <a:gd name="connsiteY38" fmla="*/ 2498534 h 2513400"/>
              <a:gd name="connsiteX39" fmla="*/ 285017 w 809626"/>
              <a:gd name="connsiteY39" fmla="*/ 2513401 h 2513400"/>
              <a:gd name="connsiteX40" fmla="*/ 210095 w 809626"/>
              <a:gd name="connsiteY40" fmla="*/ 2513401 h 2513400"/>
              <a:gd name="connsiteX41" fmla="*/ 209623 w 809626"/>
              <a:gd name="connsiteY41" fmla="*/ 2513401 h 2513400"/>
              <a:gd name="connsiteX42" fmla="*/ 179182 w 809626"/>
              <a:gd name="connsiteY42" fmla="*/ 2511198 h 2513400"/>
              <a:gd name="connsiteX43" fmla="*/ 181346 w 809626"/>
              <a:gd name="connsiteY43" fmla="*/ 2496489 h 2513400"/>
              <a:gd name="connsiteX44" fmla="*/ 209662 w 809626"/>
              <a:gd name="connsiteY44" fmla="*/ 2498534 h 2513400"/>
              <a:gd name="connsiteX45" fmla="*/ 210095 w 809626"/>
              <a:gd name="connsiteY45" fmla="*/ 2513401 h 2513400"/>
              <a:gd name="connsiteX46" fmla="*/ 134151 w 809626"/>
              <a:gd name="connsiteY46" fmla="*/ 2499399 h 2513400"/>
              <a:gd name="connsiteX47" fmla="*/ 106110 w 809626"/>
              <a:gd name="connsiteY47" fmla="*/ 2486067 h 2513400"/>
              <a:gd name="connsiteX48" fmla="*/ 113464 w 809626"/>
              <a:gd name="connsiteY48" fmla="*/ 2473167 h 2513400"/>
              <a:gd name="connsiteX49" fmla="*/ 139539 w 809626"/>
              <a:gd name="connsiteY49" fmla="*/ 2485516 h 2513400"/>
              <a:gd name="connsiteX50" fmla="*/ 134151 w 809626"/>
              <a:gd name="connsiteY50" fmla="*/ 2499399 h 2513400"/>
              <a:gd name="connsiteX51" fmla="*/ 68472 w 809626"/>
              <a:gd name="connsiteY51" fmla="*/ 2458733 h 2513400"/>
              <a:gd name="connsiteX52" fmla="*/ 47155 w 809626"/>
              <a:gd name="connsiteY52" fmla="*/ 2436198 h 2513400"/>
              <a:gd name="connsiteX53" fmla="*/ 58679 w 809626"/>
              <a:gd name="connsiteY53" fmla="*/ 2426837 h 2513400"/>
              <a:gd name="connsiteX54" fmla="*/ 78501 w 809626"/>
              <a:gd name="connsiteY54" fmla="*/ 2447800 h 2513400"/>
              <a:gd name="connsiteX55" fmla="*/ 68472 w 809626"/>
              <a:gd name="connsiteY55" fmla="*/ 2458733 h 2513400"/>
              <a:gd name="connsiteX56" fmla="*/ 21906 w 809626"/>
              <a:gd name="connsiteY56" fmla="*/ 2397144 h 2513400"/>
              <a:gd name="connsiteX57" fmla="*/ 10186 w 809626"/>
              <a:gd name="connsiteY57" fmla="*/ 2368394 h 2513400"/>
              <a:gd name="connsiteX58" fmla="*/ 24305 w 809626"/>
              <a:gd name="connsiteY58" fmla="*/ 2363793 h 2513400"/>
              <a:gd name="connsiteX59" fmla="*/ 35199 w 809626"/>
              <a:gd name="connsiteY59" fmla="*/ 2390497 h 2513400"/>
              <a:gd name="connsiteX60" fmla="*/ 21906 w 809626"/>
              <a:gd name="connsiteY60" fmla="*/ 2397144 h 2513400"/>
              <a:gd name="connsiteX61" fmla="*/ 865 w 809626"/>
              <a:gd name="connsiteY61" fmla="*/ 2322851 h 2513400"/>
              <a:gd name="connsiteX62" fmla="*/ 0 w 809626"/>
              <a:gd name="connsiteY62" fmla="*/ 2303816 h 2513400"/>
              <a:gd name="connsiteX63" fmla="*/ 0 w 809626"/>
              <a:gd name="connsiteY63" fmla="*/ 2292253 h 2513400"/>
              <a:gd name="connsiteX64" fmla="*/ 14866 w 809626"/>
              <a:gd name="connsiteY64" fmla="*/ 2292253 h 2513400"/>
              <a:gd name="connsiteX65" fmla="*/ 14866 w 809626"/>
              <a:gd name="connsiteY65" fmla="*/ 2303816 h 2513400"/>
              <a:gd name="connsiteX66" fmla="*/ 15653 w 809626"/>
              <a:gd name="connsiteY66" fmla="*/ 2321514 h 2513400"/>
              <a:gd name="connsiteX67" fmla="*/ 865 w 809626"/>
              <a:gd name="connsiteY67" fmla="*/ 2322851 h 2513400"/>
              <a:gd name="connsiteX68" fmla="*/ 14866 w 809626"/>
              <a:gd name="connsiteY68" fmla="*/ 2247261 h 2513400"/>
              <a:gd name="connsiteX69" fmla="*/ 0 w 809626"/>
              <a:gd name="connsiteY69" fmla="*/ 2247261 h 2513400"/>
              <a:gd name="connsiteX70" fmla="*/ 0 w 809626"/>
              <a:gd name="connsiteY70" fmla="*/ 2217292 h 2513400"/>
              <a:gd name="connsiteX71" fmla="*/ 14866 w 809626"/>
              <a:gd name="connsiteY71" fmla="*/ 2217292 h 2513400"/>
              <a:gd name="connsiteX72" fmla="*/ 14866 w 809626"/>
              <a:gd name="connsiteY72" fmla="*/ 2247261 h 2513400"/>
              <a:gd name="connsiteX73" fmla="*/ 14866 w 809626"/>
              <a:gd name="connsiteY73" fmla="*/ 2172339 h 2513400"/>
              <a:gd name="connsiteX74" fmla="*/ 0 w 809626"/>
              <a:gd name="connsiteY74" fmla="*/ 2172339 h 2513400"/>
              <a:gd name="connsiteX75" fmla="*/ 0 w 809626"/>
              <a:gd name="connsiteY75" fmla="*/ 2142370 h 2513400"/>
              <a:gd name="connsiteX76" fmla="*/ 14866 w 809626"/>
              <a:gd name="connsiteY76" fmla="*/ 2142370 h 2513400"/>
              <a:gd name="connsiteX77" fmla="*/ 14866 w 809626"/>
              <a:gd name="connsiteY77" fmla="*/ 2172339 h 2513400"/>
              <a:gd name="connsiteX78" fmla="*/ 14866 w 809626"/>
              <a:gd name="connsiteY78" fmla="*/ 2097378 h 2513400"/>
              <a:gd name="connsiteX79" fmla="*/ 0 w 809626"/>
              <a:gd name="connsiteY79" fmla="*/ 2097378 h 2513400"/>
              <a:gd name="connsiteX80" fmla="*/ 0 w 809626"/>
              <a:gd name="connsiteY80" fmla="*/ 2067409 h 2513400"/>
              <a:gd name="connsiteX81" fmla="*/ 14866 w 809626"/>
              <a:gd name="connsiteY81" fmla="*/ 2067409 h 2513400"/>
              <a:gd name="connsiteX82" fmla="*/ 14866 w 809626"/>
              <a:gd name="connsiteY82" fmla="*/ 2097378 h 2513400"/>
              <a:gd name="connsiteX83" fmla="*/ 14866 w 809626"/>
              <a:gd name="connsiteY83" fmla="*/ 2022456 h 2513400"/>
              <a:gd name="connsiteX84" fmla="*/ 0 w 809626"/>
              <a:gd name="connsiteY84" fmla="*/ 2022456 h 2513400"/>
              <a:gd name="connsiteX85" fmla="*/ 0 w 809626"/>
              <a:gd name="connsiteY85" fmla="*/ 1992488 h 2513400"/>
              <a:gd name="connsiteX86" fmla="*/ 14866 w 809626"/>
              <a:gd name="connsiteY86" fmla="*/ 1992488 h 2513400"/>
              <a:gd name="connsiteX87" fmla="*/ 14866 w 809626"/>
              <a:gd name="connsiteY87" fmla="*/ 2022456 h 2513400"/>
              <a:gd name="connsiteX88" fmla="*/ 14866 w 809626"/>
              <a:gd name="connsiteY88" fmla="*/ 1947495 h 2513400"/>
              <a:gd name="connsiteX89" fmla="*/ 0 w 809626"/>
              <a:gd name="connsiteY89" fmla="*/ 1947495 h 2513400"/>
              <a:gd name="connsiteX90" fmla="*/ 0 w 809626"/>
              <a:gd name="connsiteY90" fmla="*/ 1917526 h 2513400"/>
              <a:gd name="connsiteX91" fmla="*/ 14866 w 809626"/>
              <a:gd name="connsiteY91" fmla="*/ 1917526 h 2513400"/>
              <a:gd name="connsiteX92" fmla="*/ 14866 w 809626"/>
              <a:gd name="connsiteY92" fmla="*/ 1947495 h 2513400"/>
              <a:gd name="connsiteX93" fmla="*/ 14866 w 809626"/>
              <a:gd name="connsiteY93" fmla="*/ 1872573 h 2513400"/>
              <a:gd name="connsiteX94" fmla="*/ 0 w 809626"/>
              <a:gd name="connsiteY94" fmla="*/ 1872573 h 2513400"/>
              <a:gd name="connsiteX95" fmla="*/ 0 w 809626"/>
              <a:gd name="connsiteY95" fmla="*/ 1842604 h 2513400"/>
              <a:gd name="connsiteX96" fmla="*/ 14866 w 809626"/>
              <a:gd name="connsiteY96" fmla="*/ 1842604 h 2513400"/>
              <a:gd name="connsiteX97" fmla="*/ 14866 w 809626"/>
              <a:gd name="connsiteY97" fmla="*/ 1872573 h 2513400"/>
              <a:gd name="connsiteX98" fmla="*/ 14866 w 809626"/>
              <a:gd name="connsiteY98" fmla="*/ 1797612 h 2513400"/>
              <a:gd name="connsiteX99" fmla="*/ 0 w 809626"/>
              <a:gd name="connsiteY99" fmla="*/ 1797612 h 2513400"/>
              <a:gd name="connsiteX100" fmla="*/ 0 w 809626"/>
              <a:gd name="connsiteY100" fmla="*/ 1767643 h 2513400"/>
              <a:gd name="connsiteX101" fmla="*/ 14866 w 809626"/>
              <a:gd name="connsiteY101" fmla="*/ 1767643 h 2513400"/>
              <a:gd name="connsiteX102" fmla="*/ 14866 w 809626"/>
              <a:gd name="connsiteY102" fmla="*/ 1797612 h 2513400"/>
              <a:gd name="connsiteX103" fmla="*/ 14866 w 809626"/>
              <a:gd name="connsiteY103" fmla="*/ 1722651 h 2513400"/>
              <a:gd name="connsiteX104" fmla="*/ 0 w 809626"/>
              <a:gd name="connsiteY104" fmla="*/ 1722651 h 2513400"/>
              <a:gd name="connsiteX105" fmla="*/ 0 w 809626"/>
              <a:gd name="connsiteY105" fmla="*/ 1692682 h 2513400"/>
              <a:gd name="connsiteX106" fmla="*/ 14866 w 809626"/>
              <a:gd name="connsiteY106" fmla="*/ 1692682 h 2513400"/>
              <a:gd name="connsiteX107" fmla="*/ 14866 w 809626"/>
              <a:gd name="connsiteY107" fmla="*/ 1722651 h 2513400"/>
              <a:gd name="connsiteX108" fmla="*/ 14866 w 809626"/>
              <a:gd name="connsiteY108" fmla="*/ 1647729 h 2513400"/>
              <a:gd name="connsiteX109" fmla="*/ 0 w 809626"/>
              <a:gd name="connsiteY109" fmla="*/ 1647729 h 2513400"/>
              <a:gd name="connsiteX110" fmla="*/ 0 w 809626"/>
              <a:gd name="connsiteY110" fmla="*/ 1617760 h 2513400"/>
              <a:gd name="connsiteX111" fmla="*/ 14866 w 809626"/>
              <a:gd name="connsiteY111" fmla="*/ 1617760 h 2513400"/>
              <a:gd name="connsiteX112" fmla="*/ 14866 w 809626"/>
              <a:gd name="connsiteY112" fmla="*/ 1647729 h 2513400"/>
              <a:gd name="connsiteX113" fmla="*/ 14866 w 809626"/>
              <a:gd name="connsiteY113" fmla="*/ 1572768 h 2513400"/>
              <a:gd name="connsiteX114" fmla="*/ 0 w 809626"/>
              <a:gd name="connsiteY114" fmla="*/ 1572768 h 2513400"/>
              <a:gd name="connsiteX115" fmla="*/ 0 w 809626"/>
              <a:gd name="connsiteY115" fmla="*/ 1542799 h 2513400"/>
              <a:gd name="connsiteX116" fmla="*/ 14866 w 809626"/>
              <a:gd name="connsiteY116" fmla="*/ 1542799 h 2513400"/>
              <a:gd name="connsiteX117" fmla="*/ 14866 w 809626"/>
              <a:gd name="connsiteY117" fmla="*/ 1572768 h 2513400"/>
              <a:gd name="connsiteX118" fmla="*/ 14866 w 809626"/>
              <a:gd name="connsiteY118" fmla="*/ 1497846 h 2513400"/>
              <a:gd name="connsiteX119" fmla="*/ 0 w 809626"/>
              <a:gd name="connsiteY119" fmla="*/ 1497846 h 2513400"/>
              <a:gd name="connsiteX120" fmla="*/ 0 w 809626"/>
              <a:gd name="connsiteY120" fmla="*/ 1467838 h 2513400"/>
              <a:gd name="connsiteX121" fmla="*/ 14866 w 809626"/>
              <a:gd name="connsiteY121" fmla="*/ 1467838 h 2513400"/>
              <a:gd name="connsiteX122" fmla="*/ 14866 w 809626"/>
              <a:gd name="connsiteY122" fmla="*/ 1497846 h 2513400"/>
              <a:gd name="connsiteX123" fmla="*/ 14866 w 809626"/>
              <a:gd name="connsiteY123" fmla="*/ 1422885 h 2513400"/>
              <a:gd name="connsiteX124" fmla="*/ 0 w 809626"/>
              <a:gd name="connsiteY124" fmla="*/ 1422885 h 2513400"/>
              <a:gd name="connsiteX125" fmla="*/ 0 w 809626"/>
              <a:gd name="connsiteY125" fmla="*/ 1392916 h 2513400"/>
              <a:gd name="connsiteX126" fmla="*/ 14866 w 809626"/>
              <a:gd name="connsiteY126" fmla="*/ 1392916 h 2513400"/>
              <a:gd name="connsiteX127" fmla="*/ 14866 w 809626"/>
              <a:gd name="connsiteY127" fmla="*/ 1422885 h 2513400"/>
              <a:gd name="connsiteX128" fmla="*/ 14866 w 809626"/>
              <a:gd name="connsiteY128" fmla="*/ 1123119 h 2513400"/>
              <a:gd name="connsiteX129" fmla="*/ 0 w 809626"/>
              <a:gd name="connsiteY129" fmla="*/ 1123119 h 2513400"/>
              <a:gd name="connsiteX130" fmla="*/ 0 w 809626"/>
              <a:gd name="connsiteY130" fmla="*/ 1093150 h 2513400"/>
              <a:gd name="connsiteX131" fmla="*/ 14866 w 809626"/>
              <a:gd name="connsiteY131" fmla="*/ 1093150 h 2513400"/>
              <a:gd name="connsiteX132" fmla="*/ 14866 w 809626"/>
              <a:gd name="connsiteY132" fmla="*/ 1123119 h 2513400"/>
              <a:gd name="connsiteX133" fmla="*/ 14866 w 809626"/>
              <a:gd name="connsiteY133" fmla="*/ 1048197 h 2513400"/>
              <a:gd name="connsiteX134" fmla="*/ 0 w 809626"/>
              <a:gd name="connsiteY134" fmla="*/ 1048197 h 2513400"/>
              <a:gd name="connsiteX135" fmla="*/ 0 w 809626"/>
              <a:gd name="connsiteY135" fmla="*/ 1018229 h 2513400"/>
              <a:gd name="connsiteX136" fmla="*/ 14866 w 809626"/>
              <a:gd name="connsiteY136" fmla="*/ 1018229 h 2513400"/>
              <a:gd name="connsiteX137" fmla="*/ 14866 w 809626"/>
              <a:gd name="connsiteY137" fmla="*/ 1048197 h 2513400"/>
              <a:gd name="connsiteX138" fmla="*/ 14866 w 809626"/>
              <a:gd name="connsiteY138" fmla="*/ 973236 h 2513400"/>
              <a:gd name="connsiteX139" fmla="*/ 0 w 809626"/>
              <a:gd name="connsiteY139" fmla="*/ 973236 h 2513400"/>
              <a:gd name="connsiteX140" fmla="*/ 0 w 809626"/>
              <a:gd name="connsiteY140" fmla="*/ 943268 h 2513400"/>
              <a:gd name="connsiteX141" fmla="*/ 14866 w 809626"/>
              <a:gd name="connsiteY141" fmla="*/ 943268 h 2513400"/>
              <a:gd name="connsiteX142" fmla="*/ 14866 w 809626"/>
              <a:gd name="connsiteY142" fmla="*/ 973236 h 2513400"/>
              <a:gd name="connsiteX143" fmla="*/ 14866 w 809626"/>
              <a:gd name="connsiteY143" fmla="*/ 898314 h 2513400"/>
              <a:gd name="connsiteX144" fmla="*/ 0 w 809626"/>
              <a:gd name="connsiteY144" fmla="*/ 898314 h 2513400"/>
              <a:gd name="connsiteX145" fmla="*/ 0 w 809626"/>
              <a:gd name="connsiteY145" fmla="*/ 868346 h 2513400"/>
              <a:gd name="connsiteX146" fmla="*/ 14866 w 809626"/>
              <a:gd name="connsiteY146" fmla="*/ 868346 h 2513400"/>
              <a:gd name="connsiteX147" fmla="*/ 14866 w 809626"/>
              <a:gd name="connsiteY147" fmla="*/ 898314 h 2513400"/>
              <a:gd name="connsiteX148" fmla="*/ 14866 w 809626"/>
              <a:gd name="connsiteY148" fmla="*/ 823353 h 2513400"/>
              <a:gd name="connsiteX149" fmla="*/ 0 w 809626"/>
              <a:gd name="connsiteY149" fmla="*/ 823353 h 2513400"/>
              <a:gd name="connsiteX150" fmla="*/ 0 w 809626"/>
              <a:gd name="connsiteY150" fmla="*/ 793385 h 2513400"/>
              <a:gd name="connsiteX151" fmla="*/ 14866 w 809626"/>
              <a:gd name="connsiteY151" fmla="*/ 793385 h 2513400"/>
              <a:gd name="connsiteX152" fmla="*/ 14866 w 809626"/>
              <a:gd name="connsiteY152" fmla="*/ 823353 h 2513400"/>
              <a:gd name="connsiteX153" fmla="*/ 14866 w 809626"/>
              <a:gd name="connsiteY153" fmla="*/ 748432 h 2513400"/>
              <a:gd name="connsiteX154" fmla="*/ 0 w 809626"/>
              <a:gd name="connsiteY154" fmla="*/ 748432 h 2513400"/>
              <a:gd name="connsiteX155" fmla="*/ 0 w 809626"/>
              <a:gd name="connsiteY155" fmla="*/ 718463 h 2513400"/>
              <a:gd name="connsiteX156" fmla="*/ 14866 w 809626"/>
              <a:gd name="connsiteY156" fmla="*/ 718463 h 2513400"/>
              <a:gd name="connsiteX157" fmla="*/ 14866 w 809626"/>
              <a:gd name="connsiteY157" fmla="*/ 748432 h 2513400"/>
              <a:gd name="connsiteX158" fmla="*/ 14866 w 809626"/>
              <a:gd name="connsiteY158" fmla="*/ 673470 h 2513400"/>
              <a:gd name="connsiteX159" fmla="*/ 0 w 809626"/>
              <a:gd name="connsiteY159" fmla="*/ 673470 h 2513400"/>
              <a:gd name="connsiteX160" fmla="*/ 0 w 809626"/>
              <a:gd name="connsiteY160" fmla="*/ 643502 h 2513400"/>
              <a:gd name="connsiteX161" fmla="*/ 14866 w 809626"/>
              <a:gd name="connsiteY161" fmla="*/ 643502 h 2513400"/>
              <a:gd name="connsiteX162" fmla="*/ 14866 w 809626"/>
              <a:gd name="connsiteY162" fmla="*/ 673470 h 2513400"/>
              <a:gd name="connsiteX163" fmla="*/ 14866 w 809626"/>
              <a:gd name="connsiteY163" fmla="*/ 598548 h 2513400"/>
              <a:gd name="connsiteX164" fmla="*/ 0 w 809626"/>
              <a:gd name="connsiteY164" fmla="*/ 598548 h 2513400"/>
              <a:gd name="connsiteX165" fmla="*/ 0 w 809626"/>
              <a:gd name="connsiteY165" fmla="*/ 568580 h 2513400"/>
              <a:gd name="connsiteX166" fmla="*/ 14866 w 809626"/>
              <a:gd name="connsiteY166" fmla="*/ 568580 h 2513400"/>
              <a:gd name="connsiteX167" fmla="*/ 14866 w 809626"/>
              <a:gd name="connsiteY167" fmla="*/ 598548 h 2513400"/>
              <a:gd name="connsiteX168" fmla="*/ 14866 w 809626"/>
              <a:gd name="connsiteY168" fmla="*/ 523587 h 2513400"/>
              <a:gd name="connsiteX169" fmla="*/ 0 w 809626"/>
              <a:gd name="connsiteY169" fmla="*/ 523587 h 2513400"/>
              <a:gd name="connsiteX170" fmla="*/ 0 w 809626"/>
              <a:gd name="connsiteY170" fmla="*/ 493619 h 2513400"/>
              <a:gd name="connsiteX171" fmla="*/ 14866 w 809626"/>
              <a:gd name="connsiteY171" fmla="*/ 493619 h 2513400"/>
              <a:gd name="connsiteX172" fmla="*/ 14866 w 809626"/>
              <a:gd name="connsiteY172" fmla="*/ 523587 h 2513400"/>
              <a:gd name="connsiteX173" fmla="*/ 14866 w 809626"/>
              <a:gd name="connsiteY173" fmla="*/ 448666 h 2513400"/>
              <a:gd name="connsiteX174" fmla="*/ 0 w 809626"/>
              <a:gd name="connsiteY174" fmla="*/ 448666 h 2513400"/>
              <a:gd name="connsiteX175" fmla="*/ 0 w 809626"/>
              <a:gd name="connsiteY175" fmla="*/ 418697 h 2513400"/>
              <a:gd name="connsiteX176" fmla="*/ 14866 w 809626"/>
              <a:gd name="connsiteY176" fmla="*/ 418697 h 2513400"/>
              <a:gd name="connsiteX177" fmla="*/ 14866 w 809626"/>
              <a:gd name="connsiteY177" fmla="*/ 448666 h 2513400"/>
              <a:gd name="connsiteX178" fmla="*/ 14866 w 809626"/>
              <a:gd name="connsiteY178" fmla="*/ 373704 h 2513400"/>
              <a:gd name="connsiteX179" fmla="*/ 0 w 809626"/>
              <a:gd name="connsiteY179" fmla="*/ 373704 h 2513400"/>
              <a:gd name="connsiteX180" fmla="*/ 0 w 809626"/>
              <a:gd name="connsiteY180" fmla="*/ 343736 h 2513400"/>
              <a:gd name="connsiteX181" fmla="*/ 14866 w 809626"/>
              <a:gd name="connsiteY181" fmla="*/ 343736 h 2513400"/>
              <a:gd name="connsiteX182" fmla="*/ 14866 w 809626"/>
              <a:gd name="connsiteY182" fmla="*/ 373704 h 2513400"/>
              <a:gd name="connsiteX183" fmla="*/ 14866 w 809626"/>
              <a:gd name="connsiteY183" fmla="*/ 298783 h 2513400"/>
              <a:gd name="connsiteX184" fmla="*/ 0 w 809626"/>
              <a:gd name="connsiteY184" fmla="*/ 298783 h 2513400"/>
              <a:gd name="connsiteX185" fmla="*/ 0 w 809626"/>
              <a:gd name="connsiteY185" fmla="*/ 268814 h 2513400"/>
              <a:gd name="connsiteX186" fmla="*/ 14866 w 809626"/>
              <a:gd name="connsiteY186" fmla="*/ 268814 h 2513400"/>
              <a:gd name="connsiteX187" fmla="*/ 14866 w 809626"/>
              <a:gd name="connsiteY187" fmla="*/ 298783 h 2513400"/>
              <a:gd name="connsiteX188" fmla="*/ 14866 w 809626"/>
              <a:gd name="connsiteY188" fmla="*/ 223822 h 2513400"/>
              <a:gd name="connsiteX189" fmla="*/ 0 w 809626"/>
              <a:gd name="connsiteY189" fmla="*/ 223822 h 2513400"/>
              <a:gd name="connsiteX190" fmla="*/ 0 w 809626"/>
              <a:gd name="connsiteY190" fmla="*/ 216585 h 2513400"/>
              <a:gd name="connsiteX191" fmla="*/ 1297 w 809626"/>
              <a:gd name="connsiteY191" fmla="*/ 193106 h 2513400"/>
              <a:gd name="connsiteX192" fmla="*/ 16085 w 809626"/>
              <a:gd name="connsiteY192" fmla="*/ 194757 h 2513400"/>
              <a:gd name="connsiteX193" fmla="*/ 14866 w 809626"/>
              <a:gd name="connsiteY193" fmla="*/ 216624 h 2513400"/>
              <a:gd name="connsiteX194" fmla="*/ 14866 w 809626"/>
              <a:gd name="connsiteY194" fmla="*/ 223822 h 2513400"/>
              <a:gd name="connsiteX195" fmla="*/ 25406 w 809626"/>
              <a:gd name="connsiteY195" fmla="*/ 152439 h 2513400"/>
              <a:gd name="connsiteX196" fmla="*/ 11326 w 809626"/>
              <a:gd name="connsiteY196" fmla="*/ 147720 h 2513400"/>
              <a:gd name="connsiteX197" fmla="*/ 23243 w 809626"/>
              <a:gd name="connsiteY197" fmla="*/ 119088 h 2513400"/>
              <a:gd name="connsiteX198" fmla="*/ 36536 w 809626"/>
              <a:gd name="connsiteY198" fmla="*/ 125735 h 2513400"/>
              <a:gd name="connsiteX199" fmla="*/ 25406 w 809626"/>
              <a:gd name="connsiteY199" fmla="*/ 152439 h 2513400"/>
              <a:gd name="connsiteX200" fmla="*/ 59859 w 809626"/>
              <a:gd name="connsiteY200" fmla="*/ 89238 h 2513400"/>
              <a:gd name="connsiteX201" fmla="*/ 48256 w 809626"/>
              <a:gd name="connsiteY201" fmla="*/ 79995 h 2513400"/>
              <a:gd name="connsiteX202" fmla="*/ 69219 w 809626"/>
              <a:gd name="connsiteY202" fmla="*/ 57145 h 2513400"/>
              <a:gd name="connsiteX203" fmla="*/ 79444 w 809626"/>
              <a:gd name="connsiteY203" fmla="*/ 67921 h 2513400"/>
              <a:gd name="connsiteX204" fmla="*/ 59859 w 809626"/>
              <a:gd name="connsiteY204" fmla="*/ 89238 h 2513400"/>
              <a:gd name="connsiteX205" fmla="*/ 113818 w 809626"/>
              <a:gd name="connsiteY205" fmla="*/ 41728 h 2513400"/>
              <a:gd name="connsiteX206" fmla="*/ 106188 w 809626"/>
              <a:gd name="connsiteY206" fmla="*/ 28985 h 2513400"/>
              <a:gd name="connsiteX207" fmla="*/ 133915 w 809626"/>
              <a:gd name="connsiteY207" fmla="*/ 15024 h 2513400"/>
              <a:gd name="connsiteX208" fmla="*/ 139579 w 809626"/>
              <a:gd name="connsiteY208" fmla="*/ 28750 h 2513400"/>
              <a:gd name="connsiteX209" fmla="*/ 113818 w 809626"/>
              <a:gd name="connsiteY209" fmla="*/ 41728 h 2513400"/>
              <a:gd name="connsiteX210" fmla="*/ 809195 w 809626"/>
              <a:gd name="connsiteY210" fmla="*/ 21198 h 2513400"/>
              <a:gd name="connsiteX211" fmla="*/ 779226 w 809626"/>
              <a:gd name="connsiteY211" fmla="*/ 20884 h 2513400"/>
              <a:gd name="connsiteX212" fmla="*/ 779383 w 809626"/>
              <a:gd name="connsiteY212" fmla="*/ 6017 h 2513400"/>
              <a:gd name="connsiteX213" fmla="*/ 809351 w 809626"/>
              <a:gd name="connsiteY213" fmla="*/ 6332 h 2513400"/>
              <a:gd name="connsiteX214" fmla="*/ 809195 w 809626"/>
              <a:gd name="connsiteY214" fmla="*/ 21198 h 2513400"/>
              <a:gd name="connsiteX215" fmla="*/ 734234 w 809626"/>
              <a:gd name="connsiteY215" fmla="*/ 20412 h 2513400"/>
              <a:gd name="connsiteX216" fmla="*/ 704264 w 809626"/>
              <a:gd name="connsiteY216" fmla="*/ 20097 h 2513400"/>
              <a:gd name="connsiteX217" fmla="*/ 704422 w 809626"/>
              <a:gd name="connsiteY217" fmla="*/ 5231 h 2513400"/>
              <a:gd name="connsiteX218" fmla="*/ 734391 w 809626"/>
              <a:gd name="connsiteY218" fmla="*/ 5545 h 2513400"/>
              <a:gd name="connsiteX219" fmla="*/ 734234 w 809626"/>
              <a:gd name="connsiteY219" fmla="*/ 20412 h 2513400"/>
              <a:gd name="connsiteX220" fmla="*/ 659312 w 809626"/>
              <a:gd name="connsiteY220" fmla="*/ 19625 h 2513400"/>
              <a:gd name="connsiteX221" fmla="*/ 629342 w 809626"/>
              <a:gd name="connsiteY221" fmla="*/ 19311 h 2513400"/>
              <a:gd name="connsiteX222" fmla="*/ 629500 w 809626"/>
              <a:gd name="connsiteY222" fmla="*/ 4444 h 2513400"/>
              <a:gd name="connsiteX223" fmla="*/ 659469 w 809626"/>
              <a:gd name="connsiteY223" fmla="*/ 4759 h 2513400"/>
              <a:gd name="connsiteX224" fmla="*/ 659312 w 809626"/>
              <a:gd name="connsiteY224" fmla="*/ 19625 h 2513400"/>
              <a:gd name="connsiteX225" fmla="*/ 584350 w 809626"/>
              <a:gd name="connsiteY225" fmla="*/ 18839 h 2513400"/>
              <a:gd name="connsiteX226" fmla="*/ 554382 w 809626"/>
              <a:gd name="connsiteY226" fmla="*/ 18524 h 2513400"/>
              <a:gd name="connsiteX227" fmla="*/ 554539 w 809626"/>
              <a:gd name="connsiteY227" fmla="*/ 3658 h 2513400"/>
              <a:gd name="connsiteX228" fmla="*/ 584508 w 809626"/>
              <a:gd name="connsiteY228" fmla="*/ 3972 h 2513400"/>
              <a:gd name="connsiteX229" fmla="*/ 584350 w 809626"/>
              <a:gd name="connsiteY229" fmla="*/ 18839 h 2513400"/>
              <a:gd name="connsiteX230" fmla="*/ 509428 w 809626"/>
              <a:gd name="connsiteY230" fmla="*/ 18013 h 2513400"/>
              <a:gd name="connsiteX231" fmla="*/ 479460 w 809626"/>
              <a:gd name="connsiteY231" fmla="*/ 17698 h 2513400"/>
              <a:gd name="connsiteX232" fmla="*/ 479617 w 809626"/>
              <a:gd name="connsiteY232" fmla="*/ 2832 h 2513400"/>
              <a:gd name="connsiteX233" fmla="*/ 509586 w 809626"/>
              <a:gd name="connsiteY233" fmla="*/ 3146 h 2513400"/>
              <a:gd name="connsiteX234" fmla="*/ 509428 w 809626"/>
              <a:gd name="connsiteY234" fmla="*/ 18013 h 2513400"/>
              <a:gd name="connsiteX235" fmla="*/ 434468 w 809626"/>
              <a:gd name="connsiteY235" fmla="*/ 17226 h 2513400"/>
              <a:gd name="connsiteX236" fmla="*/ 404499 w 809626"/>
              <a:gd name="connsiteY236" fmla="*/ 16911 h 2513400"/>
              <a:gd name="connsiteX237" fmla="*/ 404656 w 809626"/>
              <a:gd name="connsiteY237" fmla="*/ 2045 h 2513400"/>
              <a:gd name="connsiteX238" fmla="*/ 434625 w 809626"/>
              <a:gd name="connsiteY238" fmla="*/ 2360 h 2513400"/>
              <a:gd name="connsiteX239" fmla="*/ 434468 w 809626"/>
              <a:gd name="connsiteY239" fmla="*/ 17226 h 2513400"/>
              <a:gd name="connsiteX240" fmla="*/ 181070 w 809626"/>
              <a:gd name="connsiteY240" fmla="*/ 17108 h 2513400"/>
              <a:gd name="connsiteX241" fmla="*/ 178750 w 809626"/>
              <a:gd name="connsiteY241" fmla="*/ 2438 h 2513400"/>
              <a:gd name="connsiteX242" fmla="*/ 209623 w 809626"/>
              <a:gd name="connsiteY242" fmla="*/ 0 h 2513400"/>
              <a:gd name="connsiteX243" fmla="*/ 209780 w 809626"/>
              <a:gd name="connsiteY243" fmla="*/ 14866 h 2513400"/>
              <a:gd name="connsiteX244" fmla="*/ 181070 w 809626"/>
              <a:gd name="connsiteY244" fmla="*/ 17108 h 2513400"/>
              <a:gd name="connsiteX245" fmla="*/ 359546 w 809626"/>
              <a:gd name="connsiteY245" fmla="*/ 16440 h 2513400"/>
              <a:gd name="connsiteX246" fmla="*/ 329577 w 809626"/>
              <a:gd name="connsiteY246" fmla="*/ 16125 h 2513400"/>
              <a:gd name="connsiteX247" fmla="*/ 329734 w 809626"/>
              <a:gd name="connsiteY247" fmla="*/ 1259 h 2513400"/>
              <a:gd name="connsiteX248" fmla="*/ 359703 w 809626"/>
              <a:gd name="connsiteY248" fmla="*/ 1573 h 2513400"/>
              <a:gd name="connsiteX249" fmla="*/ 359546 w 809626"/>
              <a:gd name="connsiteY249" fmla="*/ 16440 h 2513400"/>
              <a:gd name="connsiteX250" fmla="*/ 284624 w 809626"/>
              <a:gd name="connsiteY250" fmla="*/ 15653 h 2513400"/>
              <a:gd name="connsiteX251" fmla="*/ 254655 w 809626"/>
              <a:gd name="connsiteY251" fmla="*/ 15338 h 2513400"/>
              <a:gd name="connsiteX252" fmla="*/ 254812 w 809626"/>
              <a:gd name="connsiteY252" fmla="*/ 472 h 2513400"/>
              <a:gd name="connsiteX253" fmla="*/ 284781 w 809626"/>
              <a:gd name="connsiteY253" fmla="*/ 787 h 2513400"/>
              <a:gd name="connsiteX254" fmla="*/ 284624 w 809626"/>
              <a:gd name="connsiteY254" fmla="*/ 15653 h 251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09626" h="2513400">
                <a:moveTo>
                  <a:pt x="809627" y="2513401"/>
                </a:moveTo>
                <a:lnTo>
                  <a:pt x="779659" y="2513401"/>
                </a:lnTo>
                <a:lnTo>
                  <a:pt x="779659" y="2498534"/>
                </a:lnTo>
                <a:lnTo>
                  <a:pt x="809627" y="2498534"/>
                </a:lnTo>
                <a:lnTo>
                  <a:pt x="809627" y="2513401"/>
                </a:lnTo>
                <a:close/>
                <a:moveTo>
                  <a:pt x="734666" y="2513401"/>
                </a:moveTo>
                <a:lnTo>
                  <a:pt x="704697" y="2513401"/>
                </a:lnTo>
                <a:lnTo>
                  <a:pt x="704697" y="2498534"/>
                </a:lnTo>
                <a:lnTo>
                  <a:pt x="734666" y="2498534"/>
                </a:lnTo>
                <a:lnTo>
                  <a:pt x="734666" y="2513401"/>
                </a:lnTo>
                <a:close/>
                <a:moveTo>
                  <a:pt x="659745" y="2513401"/>
                </a:moveTo>
                <a:lnTo>
                  <a:pt x="629775" y="2513401"/>
                </a:lnTo>
                <a:lnTo>
                  <a:pt x="629775" y="2498534"/>
                </a:lnTo>
                <a:lnTo>
                  <a:pt x="659745" y="2498534"/>
                </a:lnTo>
                <a:lnTo>
                  <a:pt x="659745" y="2513401"/>
                </a:lnTo>
                <a:close/>
                <a:moveTo>
                  <a:pt x="584783" y="2513401"/>
                </a:moveTo>
                <a:lnTo>
                  <a:pt x="554814" y="2513401"/>
                </a:lnTo>
                <a:lnTo>
                  <a:pt x="554814" y="2498534"/>
                </a:lnTo>
                <a:lnTo>
                  <a:pt x="584783" y="2498534"/>
                </a:lnTo>
                <a:lnTo>
                  <a:pt x="584783" y="2513401"/>
                </a:lnTo>
                <a:close/>
                <a:moveTo>
                  <a:pt x="509861" y="2513401"/>
                </a:moveTo>
                <a:lnTo>
                  <a:pt x="479892" y="2513401"/>
                </a:lnTo>
                <a:lnTo>
                  <a:pt x="479892" y="2498534"/>
                </a:lnTo>
                <a:lnTo>
                  <a:pt x="509861" y="2498534"/>
                </a:lnTo>
                <a:lnTo>
                  <a:pt x="509861" y="2513401"/>
                </a:lnTo>
                <a:close/>
                <a:moveTo>
                  <a:pt x="434900" y="2513401"/>
                </a:moveTo>
                <a:lnTo>
                  <a:pt x="404932" y="2513401"/>
                </a:lnTo>
                <a:lnTo>
                  <a:pt x="404932" y="2498534"/>
                </a:lnTo>
                <a:lnTo>
                  <a:pt x="434900" y="2498534"/>
                </a:lnTo>
                <a:lnTo>
                  <a:pt x="434900" y="2513401"/>
                </a:lnTo>
                <a:close/>
                <a:moveTo>
                  <a:pt x="359978" y="2513401"/>
                </a:moveTo>
                <a:lnTo>
                  <a:pt x="330010" y="2513401"/>
                </a:lnTo>
                <a:lnTo>
                  <a:pt x="330010" y="2498534"/>
                </a:lnTo>
                <a:lnTo>
                  <a:pt x="359978" y="2498534"/>
                </a:lnTo>
                <a:lnTo>
                  <a:pt x="359978" y="2513401"/>
                </a:lnTo>
                <a:close/>
                <a:moveTo>
                  <a:pt x="285017" y="2513401"/>
                </a:moveTo>
                <a:lnTo>
                  <a:pt x="255048" y="2513401"/>
                </a:lnTo>
                <a:lnTo>
                  <a:pt x="255048" y="2498534"/>
                </a:lnTo>
                <a:lnTo>
                  <a:pt x="285017" y="2498534"/>
                </a:lnTo>
                <a:lnTo>
                  <a:pt x="285017" y="2513401"/>
                </a:lnTo>
                <a:close/>
                <a:moveTo>
                  <a:pt x="210095" y="2513401"/>
                </a:moveTo>
                <a:lnTo>
                  <a:pt x="209623" y="2513401"/>
                </a:lnTo>
                <a:cubicBezTo>
                  <a:pt x="199398" y="2513401"/>
                  <a:pt x="189172" y="2512653"/>
                  <a:pt x="179182" y="2511198"/>
                </a:cubicBezTo>
                <a:lnTo>
                  <a:pt x="181346" y="2496489"/>
                </a:lnTo>
                <a:cubicBezTo>
                  <a:pt x="190628" y="2497865"/>
                  <a:pt x="200145" y="2498534"/>
                  <a:pt x="209662" y="2498534"/>
                </a:cubicBezTo>
                <a:lnTo>
                  <a:pt x="210095" y="2513401"/>
                </a:lnTo>
                <a:close/>
                <a:moveTo>
                  <a:pt x="134151" y="2499399"/>
                </a:moveTo>
                <a:cubicBezTo>
                  <a:pt x="124476" y="2495663"/>
                  <a:pt x="115077" y="2491180"/>
                  <a:pt x="106110" y="2486067"/>
                </a:cubicBezTo>
                <a:lnTo>
                  <a:pt x="113464" y="2473167"/>
                </a:lnTo>
                <a:cubicBezTo>
                  <a:pt x="121802" y="2477926"/>
                  <a:pt x="130572" y="2482055"/>
                  <a:pt x="139539" y="2485516"/>
                </a:cubicBezTo>
                <a:lnTo>
                  <a:pt x="134151" y="2499399"/>
                </a:lnTo>
                <a:close/>
                <a:moveTo>
                  <a:pt x="68472" y="2458733"/>
                </a:moveTo>
                <a:cubicBezTo>
                  <a:pt x="60803" y="2451772"/>
                  <a:pt x="53644" y="2444181"/>
                  <a:pt x="47155" y="2436198"/>
                </a:cubicBezTo>
                <a:lnTo>
                  <a:pt x="58679" y="2426837"/>
                </a:lnTo>
                <a:cubicBezTo>
                  <a:pt x="64735" y="2434270"/>
                  <a:pt x="71382" y="2441310"/>
                  <a:pt x="78501" y="2447800"/>
                </a:cubicBezTo>
                <a:lnTo>
                  <a:pt x="68472" y="2458733"/>
                </a:lnTo>
                <a:close/>
                <a:moveTo>
                  <a:pt x="21906" y="2397144"/>
                </a:moveTo>
                <a:cubicBezTo>
                  <a:pt x="17304" y="2387862"/>
                  <a:pt x="13332" y="2378187"/>
                  <a:pt x="10186" y="2368394"/>
                </a:cubicBezTo>
                <a:lnTo>
                  <a:pt x="24305" y="2363793"/>
                </a:lnTo>
                <a:cubicBezTo>
                  <a:pt x="27255" y="2372917"/>
                  <a:pt x="30912" y="2381884"/>
                  <a:pt x="35199" y="2390497"/>
                </a:cubicBezTo>
                <a:lnTo>
                  <a:pt x="21906" y="2397144"/>
                </a:lnTo>
                <a:close/>
                <a:moveTo>
                  <a:pt x="865" y="2322851"/>
                </a:moveTo>
                <a:cubicBezTo>
                  <a:pt x="314" y="2316598"/>
                  <a:pt x="0" y="2310227"/>
                  <a:pt x="0" y="2303816"/>
                </a:cubicBezTo>
                <a:lnTo>
                  <a:pt x="0" y="2292253"/>
                </a:lnTo>
                <a:lnTo>
                  <a:pt x="14866" y="2292253"/>
                </a:lnTo>
                <a:lnTo>
                  <a:pt x="14866" y="2303816"/>
                </a:lnTo>
                <a:cubicBezTo>
                  <a:pt x="14866" y="2309794"/>
                  <a:pt x="15141" y="2315694"/>
                  <a:pt x="15653" y="2321514"/>
                </a:cubicBezTo>
                <a:lnTo>
                  <a:pt x="865" y="2322851"/>
                </a:lnTo>
                <a:close/>
                <a:moveTo>
                  <a:pt x="14866" y="2247261"/>
                </a:moveTo>
                <a:lnTo>
                  <a:pt x="0" y="2247261"/>
                </a:lnTo>
                <a:lnTo>
                  <a:pt x="0" y="2217292"/>
                </a:lnTo>
                <a:lnTo>
                  <a:pt x="14866" y="2217292"/>
                </a:lnTo>
                <a:lnTo>
                  <a:pt x="14866" y="2247261"/>
                </a:lnTo>
                <a:close/>
                <a:moveTo>
                  <a:pt x="14866" y="2172339"/>
                </a:moveTo>
                <a:lnTo>
                  <a:pt x="0" y="2172339"/>
                </a:lnTo>
                <a:lnTo>
                  <a:pt x="0" y="2142370"/>
                </a:lnTo>
                <a:lnTo>
                  <a:pt x="14866" y="2142370"/>
                </a:lnTo>
                <a:lnTo>
                  <a:pt x="14866" y="2172339"/>
                </a:lnTo>
                <a:close/>
                <a:moveTo>
                  <a:pt x="14866" y="2097378"/>
                </a:moveTo>
                <a:lnTo>
                  <a:pt x="0" y="2097378"/>
                </a:lnTo>
                <a:lnTo>
                  <a:pt x="0" y="2067409"/>
                </a:lnTo>
                <a:lnTo>
                  <a:pt x="14866" y="2067409"/>
                </a:lnTo>
                <a:lnTo>
                  <a:pt x="14866" y="2097378"/>
                </a:lnTo>
                <a:close/>
                <a:moveTo>
                  <a:pt x="14866" y="2022456"/>
                </a:moveTo>
                <a:lnTo>
                  <a:pt x="0" y="2022456"/>
                </a:lnTo>
                <a:lnTo>
                  <a:pt x="0" y="1992488"/>
                </a:lnTo>
                <a:lnTo>
                  <a:pt x="14866" y="1992488"/>
                </a:lnTo>
                <a:lnTo>
                  <a:pt x="14866" y="2022456"/>
                </a:lnTo>
                <a:close/>
                <a:moveTo>
                  <a:pt x="14866" y="1947495"/>
                </a:moveTo>
                <a:lnTo>
                  <a:pt x="0" y="1947495"/>
                </a:lnTo>
                <a:lnTo>
                  <a:pt x="0" y="1917526"/>
                </a:lnTo>
                <a:lnTo>
                  <a:pt x="14866" y="1917526"/>
                </a:lnTo>
                <a:lnTo>
                  <a:pt x="14866" y="1947495"/>
                </a:lnTo>
                <a:close/>
                <a:moveTo>
                  <a:pt x="14866" y="1872573"/>
                </a:moveTo>
                <a:lnTo>
                  <a:pt x="0" y="1872573"/>
                </a:lnTo>
                <a:lnTo>
                  <a:pt x="0" y="1842604"/>
                </a:lnTo>
                <a:lnTo>
                  <a:pt x="14866" y="1842604"/>
                </a:lnTo>
                <a:lnTo>
                  <a:pt x="14866" y="1872573"/>
                </a:lnTo>
                <a:close/>
                <a:moveTo>
                  <a:pt x="14866" y="1797612"/>
                </a:moveTo>
                <a:lnTo>
                  <a:pt x="0" y="1797612"/>
                </a:lnTo>
                <a:lnTo>
                  <a:pt x="0" y="1767643"/>
                </a:lnTo>
                <a:lnTo>
                  <a:pt x="14866" y="1767643"/>
                </a:lnTo>
                <a:lnTo>
                  <a:pt x="14866" y="1797612"/>
                </a:lnTo>
                <a:close/>
                <a:moveTo>
                  <a:pt x="14866" y="1722651"/>
                </a:moveTo>
                <a:lnTo>
                  <a:pt x="0" y="1722651"/>
                </a:lnTo>
                <a:lnTo>
                  <a:pt x="0" y="1692682"/>
                </a:lnTo>
                <a:lnTo>
                  <a:pt x="14866" y="1692682"/>
                </a:lnTo>
                <a:lnTo>
                  <a:pt x="14866" y="1722651"/>
                </a:lnTo>
                <a:close/>
                <a:moveTo>
                  <a:pt x="14866" y="1647729"/>
                </a:moveTo>
                <a:lnTo>
                  <a:pt x="0" y="1647729"/>
                </a:lnTo>
                <a:lnTo>
                  <a:pt x="0" y="1617760"/>
                </a:lnTo>
                <a:lnTo>
                  <a:pt x="14866" y="1617760"/>
                </a:lnTo>
                <a:lnTo>
                  <a:pt x="14866" y="1647729"/>
                </a:lnTo>
                <a:close/>
                <a:moveTo>
                  <a:pt x="14866" y="1572768"/>
                </a:moveTo>
                <a:lnTo>
                  <a:pt x="0" y="1572768"/>
                </a:lnTo>
                <a:lnTo>
                  <a:pt x="0" y="1542799"/>
                </a:lnTo>
                <a:lnTo>
                  <a:pt x="14866" y="1542799"/>
                </a:lnTo>
                <a:lnTo>
                  <a:pt x="14866" y="1572768"/>
                </a:lnTo>
                <a:close/>
                <a:moveTo>
                  <a:pt x="14866" y="1497846"/>
                </a:moveTo>
                <a:lnTo>
                  <a:pt x="0" y="1497846"/>
                </a:lnTo>
                <a:lnTo>
                  <a:pt x="0" y="1467838"/>
                </a:lnTo>
                <a:lnTo>
                  <a:pt x="14866" y="1467838"/>
                </a:lnTo>
                <a:lnTo>
                  <a:pt x="14866" y="1497846"/>
                </a:lnTo>
                <a:close/>
                <a:moveTo>
                  <a:pt x="14866" y="1422885"/>
                </a:moveTo>
                <a:lnTo>
                  <a:pt x="0" y="1422885"/>
                </a:lnTo>
                <a:lnTo>
                  <a:pt x="0" y="1392916"/>
                </a:lnTo>
                <a:lnTo>
                  <a:pt x="14866" y="1392916"/>
                </a:lnTo>
                <a:lnTo>
                  <a:pt x="14866" y="1422885"/>
                </a:lnTo>
                <a:close/>
                <a:moveTo>
                  <a:pt x="14866" y="1123119"/>
                </a:moveTo>
                <a:lnTo>
                  <a:pt x="0" y="1123119"/>
                </a:lnTo>
                <a:lnTo>
                  <a:pt x="0" y="1093150"/>
                </a:lnTo>
                <a:lnTo>
                  <a:pt x="14866" y="1093150"/>
                </a:lnTo>
                <a:lnTo>
                  <a:pt x="14866" y="1123119"/>
                </a:lnTo>
                <a:close/>
                <a:moveTo>
                  <a:pt x="14866" y="1048197"/>
                </a:moveTo>
                <a:lnTo>
                  <a:pt x="0" y="1048197"/>
                </a:lnTo>
                <a:lnTo>
                  <a:pt x="0" y="1018229"/>
                </a:lnTo>
                <a:lnTo>
                  <a:pt x="14866" y="1018229"/>
                </a:lnTo>
                <a:lnTo>
                  <a:pt x="14866" y="1048197"/>
                </a:lnTo>
                <a:close/>
                <a:moveTo>
                  <a:pt x="14866" y="973236"/>
                </a:moveTo>
                <a:lnTo>
                  <a:pt x="0" y="973236"/>
                </a:lnTo>
                <a:lnTo>
                  <a:pt x="0" y="943268"/>
                </a:lnTo>
                <a:lnTo>
                  <a:pt x="14866" y="943268"/>
                </a:lnTo>
                <a:lnTo>
                  <a:pt x="14866" y="973236"/>
                </a:lnTo>
                <a:close/>
                <a:moveTo>
                  <a:pt x="14866" y="898314"/>
                </a:moveTo>
                <a:lnTo>
                  <a:pt x="0" y="898314"/>
                </a:lnTo>
                <a:lnTo>
                  <a:pt x="0" y="868346"/>
                </a:lnTo>
                <a:lnTo>
                  <a:pt x="14866" y="868346"/>
                </a:lnTo>
                <a:lnTo>
                  <a:pt x="14866" y="898314"/>
                </a:lnTo>
                <a:close/>
                <a:moveTo>
                  <a:pt x="14866" y="823353"/>
                </a:moveTo>
                <a:lnTo>
                  <a:pt x="0" y="823353"/>
                </a:lnTo>
                <a:lnTo>
                  <a:pt x="0" y="793385"/>
                </a:lnTo>
                <a:lnTo>
                  <a:pt x="14866" y="793385"/>
                </a:lnTo>
                <a:lnTo>
                  <a:pt x="14866" y="823353"/>
                </a:lnTo>
                <a:close/>
                <a:moveTo>
                  <a:pt x="14866" y="748432"/>
                </a:moveTo>
                <a:lnTo>
                  <a:pt x="0" y="748432"/>
                </a:lnTo>
                <a:lnTo>
                  <a:pt x="0" y="718463"/>
                </a:lnTo>
                <a:lnTo>
                  <a:pt x="14866" y="718463"/>
                </a:lnTo>
                <a:lnTo>
                  <a:pt x="14866" y="748432"/>
                </a:lnTo>
                <a:close/>
                <a:moveTo>
                  <a:pt x="14866" y="673470"/>
                </a:moveTo>
                <a:lnTo>
                  <a:pt x="0" y="673470"/>
                </a:lnTo>
                <a:lnTo>
                  <a:pt x="0" y="643502"/>
                </a:lnTo>
                <a:lnTo>
                  <a:pt x="14866" y="643502"/>
                </a:lnTo>
                <a:lnTo>
                  <a:pt x="14866" y="673470"/>
                </a:lnTo>
                <a:close/>
                <a:moveTo>
                  <a:pt x="14866" y="598548"/>
                </a:moveTo>
                <a:lnTo>
                  <a:pt x="0" y="598548"/>
                </a:lnTo>
                <a:lnTo>
                  <a:pt x="0" y="568580"/>
                </a:lnTo>
                <a:lnTo>
                  <a:pt x="14866" y="568580"/>
                </a:lnTo>
                <a:lnTo>
                  <a:pt x="14866" y="598548"/>
                </a:lnTo>
                <a:close/>
                <a:moveTo>
                  <a:pt x="14866" y="523587"/>
                </a:moveTo>
                <a:lnTo>
                  <a:pt x="0" y="523587"/>
                </a:lnTo>
                <a:lnTo>
                  <a:pt x="0" y="493619"/>
                </a:lnTo>
                <a:lnTo>
                  <a:pt x="14866" y="493619"/>
                </a:lnTo>
                <a:lnTo>
                  <a:pt x="14866" y="523587"/>
                </a:lnTo>
                <a:close/>
                <a:moveTo>
                  <a:pt x="14866" y="448666"/>
                </a:moveTo>
                <a:lnTo>
                  <a:pt x="0" y="448666"/>
                </a:lnTo>
                <a:lnTo>
                  <a:pt x="0" y="418697"/>
                </a:lnTo>
                <a:lnTo>
                  <a:pt x="14866" y="418697"/>
                </a:lnTo>
                <a:lnTo>
                  <a:pt x="14866" y="448666"/>
                </a:lnTo>
                <a:close/>
                <a:moveTo>
                  <a:pt x="14866" y="373704"/>
                </a:moveTo>
                <a:lnTo>
                  <a:pt x="0" y="373704"/>
                </a:lnTo>
                <a:lnTo>
                  <a:pt x="0" y="343736"/>
                </a:lnTo>
                <a:lnTo>
                  <a:pt x="14866" y="343736"/>
                </a:lnTo>
                <a:lnTo>
                  <a:pt x="14866" y="373704"/>
                </a:lnTo>
                <a:close/>
                <a:moveTo>
                  <a:pt x="14866" y="298783"/>
                </a:moveTo>
                <a:lnTo>
                  <a:pt x="0" y="298783"/>
                </a:lnTo>
                <a:lnTo>
                  <a:pt x="0" y="268814"/>
                </a:lnTo>
                <a:lnTo>
                  <a:pt x="14866" y="268814"/>
                </a:lnTo>
                <a:lnTo>
                  <a:pt x="14866" y="298783"/>
                </a:lnTo>
                <a:close/>
                <a:moveTo>
                  <a:pt x="14866" y="223822"/>
                </a:moveTo>
                <a:lnTo>
                  <a:pt x="0" y="223822"/>
                </a:lnTo>
                <a:lnTo>
                  <a:pt x="0" y="216585"/>
                </a:lnTo>
                <a:cubicBezTo>
                  <a:pt x="0" y="208758"/>
                  <a:pt x="432" y="200853"/>
                  <a:pt x="1297" y="193106"/>
                </a:cubicBezTo>
                <a:lnTo>
                  <a:pt x="16085" y="194757"/>
                </a:lnTo>
                <a:cubicBezTo>
                  <a:pt x="15299" y="201955"/>
                  <a:pt x="14866" y="209309"/>
                  <a:pt x="14866" y="216624"/>
                </a:cubicBezTo>
                <a:lnTo>
                  <a:pt x="14866" y="223822"/>
                </a:lnTo>
                <a:close/>
                <a:moveTo>
                  <a:pt x="25406" y="152439"/>
                </a:moveTo>
                <a:lnTo>
                  <a:pt x="11326" y="147720"/>
                </a:lnTo>
                <a:cubicBezTo>
                  <a:pt x="14630" y="137966"/>
                  <a:pt x="18642" y="128331"/>
                  <a:pt x="23243" y="119088"/>
                </a:cubicBezTo>
                <a:lnTo>
                  <a:pt x="36536" y="125735"/>
                </a:lnTo>
                <a:cubicBezTo>
                  <a:pt x="32210" y="134348"/>
                  <a:pt x="28474" y="143354"/>
                  <a:pt x="25406" y="152439"/>
                </a:cubicBezTo>
                <a:close/>
                <a:moveTo>
                  <a:pt x="59859" y="89238"/>
                </a:moveTo>
                <a:lnTo>
                  <a:pt x="48256" y="79995"/>
                </a:lnTo>
                <a:cubicBezTo>
                  <a:pt x="54706" y="71893"/>
                  <a:pt x="61746" y="64224"/>
                  <a:pt x="69219" y="57145"/>
                </a:cubicBezTo>
                <a:lnTo>
                  <a:pt x="79444" y="67921"/>
                </a:lnTo>
                <a:cubicBezTo>
                  <a:pt x="72444" y="74489"/>
                  <a:pt x="65876" y="81686"/>
                  <a:pt x="59859" y="89238"/>
                </a:cubicBezTo>
                <a:close/>
                <a:moveTo>
                  <a:pt x="113818" y="41728"/>
                </a:moveTo>
                <a:lnTo>
                  <a:pt x="106188" y="28985"/>
                </a:lnTo>
                <a:cubicBezTo>
                  <a:pt x="115077" y="23637"/>
                  <a:pt x="124397" y="18957"/>
                  <a:pt x="133915" y="15024"/>
                </a:cubicBezTo>
                <a:lnTo>
                  <a:pt x="139579" y="28750"/>
                </a:lnTo>
                <a:cubicBezTo>
                  <a:pt x="130730" y="32407"/>
                  <a:pt x="122077" y="36773"/>
                  <a:pt x="113818" y="41728"/>
                </a:cubicBezTo>
                <a:close/>
                <a:moveTo>
                  <a:pt x="809195" y="21198"/>
                </a:moveTo>
                <a:lnTo>
                  <a:pt x="779226" y="20884"/>
                </a:lnTo>
                <a:lnTo>
                  <a:pt x="779383" y="6017"/>
                </a:lnTo>
                <a:lnTo>
                  <a:pt x="809351" y="6332"/>
                </a:lnTo>
                <a:lnTo>
                  <a:pt x="809195" y="21198"/>
                </a:lnTo>
                <a:close/>
                <a:moveTo>
                  <a:pt x="734234" y="20412"/>
                </a:moveTo>
                <a:lnTo>
                  <a:pt x="704264" y="20097"/>
                </a:lnTo>
                <a:lnTo>
                  <a:pt x="704422" y="5231"/>
                </a:lnTo>
                <a:lnTo>
                  <a:pt x="734391" y="5545"/>
                </a:lnTo>
                <a:lnTo>
                  <a:pt x="734234" y="20412"/>
                </a:lnTo>
                <a:close/>
                <a:moveTo>
                  <a:pt x="659312" y="19625"/>
                </a:moveTo>
                <a:lnTo>
                  <a:pt x="629342" y="19311"/>
                </a:lnTo>
                <a:lnTo>
                  <a:pt x="629500" y="4444"/>
                </a:lnTo>
                <a:lnTo>
                  <a:pt x="659469" y="4759"/>
                </a:lnTo>
                <a:lnTo>
                  <a:pt x="659312" y="19625"/>
                </a:lnTo>
                <a:close/>
                <a:moveTo>
                  <a:pt x="584350" y="18839"/>
                </a:moveTo>
                <a:lnTo>
                  <a:pt x="554382" y="18524"/>
                </a:lnTo>
                <a:lnTo>
                  <a:pt x="554539" y="3658"/>
                </a:lnTo>
                <a:lnTo>
                  <a:pt x="584508" y="3972"/>
                </a:lnTo>
                <a:lnTo>
                  <a:pt x="584350" y="18839"/>
                </a:lnTo>
                <a:close/>
                <a:moveTo>
                  <a:pt x="509428" y="18013"/>
                </a:moveTo>
                <a:lnTo>
                  <a:pt x="479460" y="17698"/>
                </a:lnTo>
                <a:lnTo>
                  <a:pt x="479617" y="2832"/>
                </a:lnTo>
                <a:lnTo>
                  <a:pt x="509586" y="3146"/>
                </a:lnTo>
                <a:lnTo>
                  <a:pt x="509428" y="18013"/>
                </a:lnTo>
                <a:close/>
                <a:moveTo>
                  <a:pt x="434468" y="17226"/>
                </a:moveTo>
                <a:lnTo>
                  <a:pt x="404499" y="16911"/>
                </a:lnTo>
                <a:lnTo>
                  <a:pt x="404656" y="2045"/>
                </a:lnTo>
                <a:lnTo>
                  <a:pt x="434625" y="2360"/>
                </a:lnTo>
                <a:lnTo>
                  <a:pt x="434468" y="17226"/>
                </a:lnTo>
                <a:close/>
                <a:moveTo>
                  <a:pt x="181070" y="17108"/>
                </a:moveTo>
                <a:lnTo>
                  <a:pt x="178750" y="2438"/>
                </a:lnTo>
                <a:cubicBezTo>
                  <a:pt x="188936" y="826"/>
                  <a:pt x="199319" y="0"/>
                  <a:pt x="209623" y="0"/>
                </a:cubicBezTo>
                <a:lnTo>
                  <a:pt x="209780" y="14866"/>
                </a:lnTo>
                <a:cubicBezTo>
                  <a:pt x="200066" y="14866"/>
                  <a:pt x="190470" y="15614"/>
                  <a:pt x="181070" y="17108"/>
                </a:cubicBezTo>
                <a:close/>
                <a:moveTo>
                  <a:pt x="359546" y="16440"/>
                </a:moveTo>
                <a:lnTo>
                  <a:pt x="329577" y="16125"/>
                </a:lnTo>
                <a:lnTo>
                  <a:pt x="329734" y="1259"/>
                </a:lnTo>
                <a:lnTo>
                  <a:pt x="359703" y="1573"/>
                </a:lnTo>
                <a:lnTo>
                  <a:pt x="359546" y="16440"/>
                </a:lnTo>
                <a:close/>
                <a:moveTo>
                  <a:pt x="284624" y="15653"/>
                </a:moveTo>
                <a:lnTo>
                  <a:pt x="254655" y="15338"/>
                </a:lnTo>
                <a:lnTo>
                  <a:pt x="254812" y="472"/>
                </a:lnTo>
                <a:lnTo>
                  <a:pt x="284781" y="787"/>
                </a:lnTo>
                <a:lnTo>
                  <a:pt x="284624" y="15653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Graphic 6">
            <a:extLst>
              <a:ext uri="{FF2B5EF4-FFF2-40B4-BE49-F238E27FC236}">
                <a16:creationId xmlns:a16="http://schemas.microsoft.com/office/drawing/2014/main" id="{35BE5F82-DEC2-402D-B688-CFF79E135121}"/>
              </a:ext>
            </a:extLst>
          </p:cNvPr>
          <p:cNvSpPr/>
          <p:nvPr/>
        </p:nvSpPr>
        <p:spPr>
          <a:xfrm rot="16236786">
            <a:off x="10774159" y="3963266"/>
            <a:ext cx="12927" cy="16521"/>
          </a:xfrm>
          <a:custGeom>
            <a:avLst/>
            <a:gdLst>
              <a:gd name="connsiteX0" fmla="*/ -1 w 14865"/>
              <a:gd name="connsiteY0" fmla="*/ 0 h 14865"/>
              <a:gd name="connsiteX1" fmla="*/ 14865 w 14865"/>
              <a:gd name="connsiteY1" fmla="*/ 0 h 14865"/>
              <a:gd name="connsiteX2" fmla="*/ 14865 w 14865"/>
              <a:gd name="connsiteY2" fmla="*/ 14866 h 14865"/>
              <a:gd name="connsiteX3" fmla="*/ -1 w 14865"/>
              <a:gd name="connsiteY3" fmla="*/ 14866 h 1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5" h="14865">
                <a:moveTo>
                  <a:pt x="-1" y="0"/>
                </a:moveTo>
                <a:lnTo>
                  <a:pt x="14865" y="0"/>
                </a:lnTo>
                <a:lnTo>
                  <a:pt x="14865" y="14866"/>
                </a:lnTo>
                <a:lnTo>
                  <a:pt x="-1" y="14866"/>
                </a:lnTo>
                <a:close/>
              </a:path>
            </a:pathLst>
          </a:custGeom>
          <a:solidFill>
            <a:srgbClr val="4D4D4D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Graphic 6">
            <a:extLst>
              <a:ext uri="{FF2B5EF4-FFF2-40B4-BE49-F238E27FC236}">
                <a16:creationId xmlns:a16="http://schemas.microsoft.com/office/drawing/2014/main" id="{B6108072-9E35-4B9A-8EBA-F032342D0A4F}"/>
              </a:ext>
            </a:extLst>
          </p:cNvPr>
          <p:cNvSpPr/>
          <p:nvPr/>
        </p:nvSpPr>
        <p:spPr>
          <a:xfrm>
            <a:off x="785022" y="4139439"/>
            <a:ext cx="1541618" cy="1885695"/>
          </a:xfrm>
          <a:custGeom>
            <a:avLst/>
            <a:gdLst>
              <a:gd name="connsiteX0" fmla="*/ 0 w 1387095"/>
              <a:gd name="connsiteY0" fmla="*/ 1966255 h 2168406"/>
              <a:gd name="connsiteX1" fmla="*/ 0 w 1387095"/>
              <a:gd name="connsiteY1" fmla="*/ 202151 h 2168406"/>
              <a:gd name="connsiteX2" fmla="*/ 202151 w 1387095"/>
              <a:gd name="connsiteY2" fmla="*/ 0 h 2168406"/>
              <a:gd name="connsiteX3" fmla="*/ 1184944 w 1387095"/>
              <a:gd name="connsiteY3" fmla="*/ 0 h 2168406"/>
              <a:gd name="connsiteX4" fmla="*/ 1387096 w 1387095"/>
              <a:gd name="connsiteY4" fmla="*/ 202151 h 2168406"/>
              <a:gd name="connsiteX5" fmla="*/ 1387096 w 1387095"/>
              <a:gd name="connsiteY5" fmla="*/ 1966255 h 2168406"/>
              <a:gd name="connsiteX6" fmla="*/ 1184944 w 1387095"/>
              <a:gd name="connsiteY6" fmla="*/ 2168406 h 2168406"/>
              <a:gd name="connsiteX7" fmla="*/ 202191 w 1387095"/>
              <a:gd name="connsiteY7" fmla="*/ 2168406 h 2168406"/>
              <a:gd name="connsiteX8" fmla="*/ 0 w 1387095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95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44" y="0"/>
                </a:lnTo>
                <a:cubicBezTo>
                  <a:pt x="1296600" y="0"/>
                  <a:pt x="1387096" y="90496"/>
                  <a:pt x="1387096" y="202151"/>
                </a:cubicBezTo>
                <a:lnTo>
                  <a:pt x="1387096" y="1966255"/>
                </a:lnTo>
                <a:cubicBezTo>
                  <a:pt x="1387096" y="2077910"/>
                  <a:pt x="1296600" y="2168406"/>
                  <a:pt x="1184944" y="2168406"/>
                </a:cubicBezTo>
                <a:lnTo>
                  <a:pt x="202191" y="2168406"/>
                </a:lnTo>
                <a:cubicBezTo>
                  <a:pt x="90535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9" name="Graphic 6">
            <a:extLst>
              <a:ext uri="{FF2B5EF4-FFF2-40B4-BE49-F238E27FC236}">
                <a16:creationId xmlns:a16="http://schemas.microsoft.com/office/drawing/2014/main" id="{B622DE69-8FD8-4BF6-9301-3E5FC03C2971}"/>
              </a:ext>
            </a:extLst>
          </p:cNvPr>
          <p:cNvSpPr/>
          <p:nvPr/>
        </p:nvSpPr>
        <p:spPr>
          <a:xfrm>
            <a:off x="3139803" y="4111696"/>
            <a:ext cx="1541618" cy="1885695"/>
          </a:xfrm>
          <a:custGeom>
            <a:avLst/>
            <a:gdLst>
              <a:gd name="connsiteX0" fmla="*/ 0 w 1387095"/>
              <a:gd name="connsiteY0" fmla="*/ 1966255 h 2168406"/>
              <a:gd name="connsiteX1" fmla="*/ 0 w 1387095"/>
              <a:gd name="connsiteY1" fmla="*/ 202151 h 2168406"/>
              <a:gd name="connsiteX2" fmla="*/ 202151 w 1387095"/>
              <a:gd name="connsiteY2" fmla="*/ 0 h 2168406"/>
              <a:gd name="connsiteX3" fmla="*/ 1184945 w 1387095"/>
              <a:gd name="connsiteY3" fmla="*/ 0 h 2168406"/>
              <a:gd name="connsiteX4" fmla="*/ 1387096 w 1387095"/>
              <a:gd name="connsiteY4" fmla="*/ 202151 h 2168406"/>
              <a:gd name="connsiteX5" fmla="*/ 1387096 w 1387095"/>
              <a:gd name="connsiteY5" fmla="*/ 1966255 h 2168406"/>
              <a:gd name="connsiteX6" fmla="*/ 1184945 w 1387095"/>
              <a:gd name="connsiteY6" fmla="*/ 2168406 h 2168406"/>
              <a:gd name="connsiteX7" fmla="*/ 202151 w 1387095"/>
              <a:gd name="connsiteY7" fmla="*/ 2168406 h 2168406"/>
              <a:gd name="connsiteX8" fmla="*/ 0 w 1387095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95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45" y="0"/>
                </a:lnTo>
                <a:cubicBezTo>
                  <a:pt x="1296600" y="0"/>
                  <a:pt x="1387096" y="90496"/>
                  <a:pt x="1387096" y="202151"/>
                </a:cubicBezTo>
                <a:lnTo>
                  <a:pt x="1387096" y="1966255"/>
                </a:lnTo>
                <a:cubicBezTo>
                  <a:pt x="1387096" y="2077910"/>
                  <a:pt x="1296600" y="2168406"/>
                  <a:pt x="1184945" y="2168406"/>
                </a:cubicBezTo>
                <a:lnTo>
                  <a:pt x="202151" y="2168406"/>
                </a:lnTo>
                <a:cubicBezTo>
                  <a:pt x="90496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0" name="Graphic 6">
            <a:extLst>
              <a:ext uri="{FF2B5EF4-FFF2-40B4-BE49-F238E27FC236}">
                <a16:creationId xmlns:a16="http://schemas.microsoft.com/office/drawing/2014/main" id="{2A9BD0EE-9997-438A-A52B-7CC4241C8A5E}"/>
              </a:ext>
            </a:extLst>
          </p:cNvPr>
          <p:cNvSpPr/>
          <p:nvPr/>
        </p:nvSpPr>
        <p:spPr>
          <a:xfrm>
            <a:off x="5472141" y="4111696"/>
            <a:ext cx="1541574" cy="1885695"/>
          </a:xfrm>
          <a:custGeom>
            <a:avLst/>
            <a:gdLst>
              <a:gd name="connsiteX0" fmla="*/ 0 w 1387056"/>
              <a:gd name="connsiteY0" fmla="*/ 1966255 h 2168406"/>
              <a:gd name="connsiteX1" fmla="*/ 0 w 1387056"/>
              <a:gd name="connsiteY1" fmla="*/ 202151 h 2168406"/>
              <a:gd name="connsiteX2" fmla="*/ 202151 w 1387056"/>
              <a:gd name="connsiteY2" fmla="*/ 0 h 2168406"/>
              <a:gd name="connsiteX3" fmla="*/ 1184905 w 1387056"/>
              <a:gd name="connsiteY3" fmla="*/ 0 h 2168406"/>
              <a:gd name="connsiteX4" fmla="*/ 1387056 w 1387056"/>
              <a:gd name="connsiteY4" fmla="*/ 202151 h 2168406"/>
              <a:gd name="connsiteX5" fmla="*/ 1387056 w 1387056"/>
              <a:gd name="connsiteY5" fmla="*/ 1966255 h 2168406"/>
              <a:gd name="connsiteX6" fmla="*/ 1184905 w 1387056"/>
              <a:gd name="connsiteY6" fmla="*/ 2168406 h 2168406"/>
              <a:gd name="connsiteX7" fmla="*/ 202151 w 1387056"/>
              <a:gd name="connsiteY7" fmla="*/ 2168406 h 2168406"/>
              <a:gd name="connsiteX8" fmla="*/ 0 w 1387056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56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05" y="0"/>
                </a:lnTo>
                <a:cubicBezTo>
                  <a:pt x="1296560" y="0"/>
                  <a:pt x="1387056" y="90496"/>
                  <a:pt x="1387056" y="202151"/>
                </a:cubicBezTo>
                <a:lnTo>
                  <a:pt x="1387056" y="1966255"/>
                </a:lnTo>
                <a:cubicBezTo>
                  <a:pt x="1387056" y="2077910"/>
                  <a:pt x="1296560" y="2168406"/>
                  <a:pt x="1184905" y="2168406"/>
                </a:cubicBezTo>
                <a:lnTo>
                  <a:pt x="202151" y="2168406"/>
                </a:lnTo>
                <a:cubicBezTo>
                  <a:pt x="90496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1" name="Graphic 6">
            <a:extLst>
              <a:ext uri="{FF2B5EF4-FFF2-40B4-BE49-F238E27FC236}">
                <a16:creationId xmlns:a16="http://schemas.microsoft.com/office/drawing/2014/main" id="{F76F7E5C-93E4-43E5-8746-FE97DB313F55}"/>
              </a:ext>
            </a:extLst>
          </p:cNvPr>
          <p:cNvSpPr/>
          <p:nvPr/>
        </p:nvSpPr>
        <p:spPr>
          <a:xfrm>
            <a:off x="7804392" y="4111696"/>
            <a:ext cx="1541618" cy="1885695"/>
          </a:xfrm>
          <a:custGeom>
            <a:avLst/>
            <a:gdLst>
              <a:gd name="connsiteX0" fmla="*/ 0 w 1387095"/>
              <a:gd name="connsiteY0" fmla="*/ 1966255 h 2168406"/>
              <a:gd name="connsiteX1" fmla="*/ 0 w 1387095"/>
              <a:gd name="connsiteY1" fmla="*/ 202151 h 2168406"/>
              <a:gd name="connsiteX2" fmla="*/ 202151 w 1387095"/>
              <a:gd name="connsiteY2" fmla="*/ 0 h 2168406"/>
              <a:gd name="connsiteX3" fmla="*/ 1184945 w 1387095"/>
              <a:gd name="connsiteY3" fmla="*/ 0 h 2168406"/>
              <a:gd name="connsiteX4" fmla="*/ 1387095 w 1387095"/>
              <a:gd name="connsiteY4" fmla="*/ 202151 h 2168406"/>
              <a:gd name="connsiteX5" fmla="*/ 1387095 w 1387095"/>
              <a:gd name="connsiteY5" fmla="*/ 1966255 h 2168406"/>
              <a:gd name="connsiteX6" fmla="*/ 1184945 w 1387095"/>
              <a:gd name="connsiteY6" fmla="*/ 2168406 h 2168406"/>
              <a:gd name="connsiteX7" fmla="*/ 202151 w 1387095"/>
              <a:gd name="connsiteY7" fmla="*/ 2168406 h 2168406"/>
              <a:gd name="connsiteX8" fmla="*/ 0 w 1387095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95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45" y="0"/>
                </a:lnTo>
                <a:cubicBezTo>
                  <a:pt x="1296599" y="0"/>
                  <a:pt x="1387095" y="90496"/>
                  <a:pt x="1387095" y="202151"/>
                </a:cubicBezTo>
                <a:lnTo>
                  <a:pt x="1387095" y="1966255"/>
                </a:lnTo>
                <a:cubicBezTo>
                  <a:pt x="1387095" y="2077910"/>
                  <a:pt x="1296599" y="2168406"/>
                  <a:pt x="1184945" y="2168406"/>
                </a:cubicBezTo>
                <a:lnTo>
                  <a:pt x="202151" y="2168406"/>
                </a:lnTo>
                <a:cubicBezTo>
                  <a:pt x="90496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2" name="Graphic 6">
            <a:extLst>
              <a:ext uri="{FF2B5EF4-FFF2-40B4-BE49-F238E27FC236}">
                <a16:creationId xmlns:a16="http://schemas.microsoft.com/office/drawing/2014/main" id="{F0B69DCC-AE16-42B2-90CF-89EB3678AA01}"/>
              </a:ext>
            </a:extLst>
          </p:cNvPr>
          <p:cNvSpPr/>
          <p:nvPr/>
        </p:nvSpPr>
        <p:spPr>
          <a:xfrm>
            <a:off x="10196029" y="4111696"/>
            <a:ext cx="1422717" cy="1885695"/>
          </a:xfrm>
          <a:custGeom>
            <a:avLst/>
            <a:gdLst>
              <a:gd name="connsiteX0" fmla="*/ 0 w 1387095"/>
              <a:gd name="connsiteY0" fmla="*/ 1966255 h 2168406"/>
              <a:gd name="connsiteX1" fmla="*/ 0 w 1387095"/>
              <a:gd name="connsiteY1" fmla="*/ 202151 h 2168406"/>
              <a:gd name="connsiteX2" fmla="*/ 202151 w 1387095"/>
              <a:gd name="connsiteY2" fmla="*/ 0 h 2168406"/>
              <a:gd name="connsiteX3" fmla="*/ 1184945 w 1387095"/>
              <a:gd name="connsiteY3" fmla="*/ 0 h 2168406"/>
              <a:gd name="connsiteX4" fmla="*/ 1387095 w 1387095"/>
              <a:gd name="connsiteY4" fmla="*/ 202151 h 2168406"/>
              <a:gd name="connsiteX5" fmla="*/ 1387095 w 1387095"/>
              <a:gd name="connsiteY5" fmla="*/ 1966255 h 2168406"/>
              <a:gd name="connsiteX6" fmla="*/ 1184945 w 1387095"/>
              <a:gd name="connsiteY6" fmla="*/ 2168406 h 2168406"/>
              <a:gd name="connsiteX7" fmla="*/ 202151 w 1387095"/>
              <a:gd name="connsiteY7" fmla="*/ 2168406 h 2168406"/>
              <a:gd name="connsiteX8" fmla="*/ 0 w 1387095"/>
              <a:gd name="connsiteY8" fmla="*/ 1966255 h 216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95" h="2168406">
                <a:moveTo>
                  <a:pt x="0" y="1966255"/>
                </a:moveTo>
                <a:lnTo>
                  <a:pt x="0" y="202151"/>
                </a:lnTo>
                <a:cubicBezTo>
                  <a:pt x="0" y="90496"/>
                  <a:pt x="90496" y="0"/>
                  <a:pt x="202151" y="0"/>
                </a:cubicBezTo>
                <a:lnTo>
                  <a:pt x="1184945" y="0"/>
                </a:lnTo>
                <a:cubicBezTo>
                  <a:pt x="1296599" y="0"/>
                  <a:pt x="1387095" y="90496"/>
                  <a:pt x="1387095" y="202151"/>
                </a:cubicBezTo>
                <a:lnTo>
                  <a:pt x="1387095" y="1966255"/>
                </a:lnTo>
                <a:cubicBezTo>
                  <a:pt x="1387095" y="2077910"/>
                  <a:pt x="1296599" y="2168406"/>
                  <a:pt x="1184945" y="2168406"/>
                </a:cubicBezTo>
                <a:lnTo>
                  <a:pt x="202151" y="2168406"/>
                </a:lnTo>
                <a:cubicBezTo>
                  <a:pt x="90536" y="2168406"/>
                  <a:pt x="0" y="2077910"/>
                  <a:pt x="0" y="1966255"/>
                </a:cubicBezTo>
                <a:close/>
              </a:path>
            </a:pathLst>
          </a:custGeom>
          <a:solidFill>
            <a:srgbClr val="FFFFFF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3" name="Graphic 6">
            <a:extLst>
              <a:ext uri="{FF2B5EF4-FFF2-40B4-BE49-F238E27FC236}">
                <a16:creationId xmlns:a16="http://schemas.microsoft.com/office/drawing/2014/main" id="{674F84F1-AFCC-47DB-8851-6939C3157823}"/>
              </a:ext>
            </a:extLst>
          </p:cNvPr>
          <p:cNvSpPr/>
          <p:nvPr/>
        </p:nvSpPr>
        <p:spPr>
          <a:xfrm rot="17273809">
            <a:off x="2736864" y="4992657"/>
            <a:ext cx="180000" cy="180000"/>
          </a:xfrm>
          <a:custGeom>
            <a:avLst/>
            <a:gdLst>
              <a:gd name="connsiteX0" fmla="*/ 179889 w 179888"/>
              <a:gd name="connsiteY0" fmla="*/ 89945 h 179888"/>
              <a:gd name="connsiteX1" fmla="*/ 89944 w 179888"/>
              <a:gd name="connsiteY1" fmla="*/ 179889 h 179888"/>
              <a:gd name="connsiteX2" fmla="*/ 0 w 179888"/>
              <a:gd name="connsiteY2" fmla="*/ 89945 h 179888"/>
              <a:gd name="connsiteX3" fmla="*/ 89944 w 179888"/>
              <a:gd name="connsiteY3" fmla="*/ 0 h 179888"/>
              <a:gd name="connsiteX4" fmla="*/ 179889 w 179888"/>
              <a:gd name="connsiteY4" fmla="*/ 89945 h 17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88" h="179888">
                <a:moveTo>
                  <a:pt x="179889" y="89945"/>
                </a:moveTo>
                <a:cubicBezTo>
                  <a:pt x="179889" y="139619"/>
                  <a:pt x="139619" y="179889"/>
                  <a:pt x="89944" y="179889"/>
                </a:cubicBezTo>
                <a:cubicBezTo>
                  <a:pt x="40270" y="179889"/>
                  <a:pt x="0" y="139619"/>
                  <a:pt x="0" y="89945"/>
                </a:cubicBezTo>
                <a:cubicBezTo>
                  <a:pt x="0" y="40270"/>
                  <a:pt x="40270" y="0"/>
                  <a:pt x="89944" y="0"/>
                </a:cubicBezTo>
                <a:cubicBezTo>
                  <a:pt x="139619" y="0"/>
                  <a:pt x="179889" y="40270"/>
                  <a:pt x="179889" y="89945"/>
                </a:cubicBezTo>
                <a:close/>
              </a:path>
            </a:pathLst>
          </a:custGeom>
          <a:solidFill>
            <a:srgbClr val="0076B8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4" name="Graphic 6">
            <a:extLst>
              <a:ext uri="{FF2B5EF4-FFF2-40B4-BE49-F238E27FC236}">
                <a16:creationId xmlns:a16="http://schemas.microsoft.com/office/drawing/2014/main" id="{83834B53-A1F4-4B9B-9068-8F571CC53F54}"/>
              </a:ext>
            </a:extLst>
          </p:cNvPr>
          <p:cNvSpPr/>
          <p:nvPr/>
        </p:nvSpPr>
        <p:spPr>
          <a:xfrm rot="18900000">
            <a:off x="5063140" y="4967821"/>
            <a:ext cx="180000" cy="180000"/>
          </a:xfrm>
          <a:custGeom>
            <a:avLst/>
            <a:gdLst>
              <a:gd name="connsiteX0" fmla="*/ 179889 w 179889"/>
              <a:gd name="connsiteY0" fmla="*/ 89945 h 179889"/>
              <a:gd name="connsiteX1" fmla="*/ 89945 w 179889"/>
              <a:gd name="connsiteY1" fmla="*/ 179889 h 179889"/>
              <a:gd name="connsiteX2" fmla="*/ 0 w 179889"/>
              <a:gd name="connsiteY2" fmla="*/ 89945 h 179889"/>
              <a:gd name="connsiteX3" fmla="*/ 89945 w 179889"/>
              <a:gd name="connsiteY3" fmla="*/ 0 h 179889"/>
              <a:gd name="connsiteX4" fmla="*/ 179889 w 179889"/>
              <a:gd name="connsiteY4" fmla="*/ 89945 h 17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89" h="179889">
                <a:moveTo>
                  <a:pt x="179889" y="89945"/>
                </a:moveTo>
                <a:cubicBezTo>
                  <a:pt x="179889" y="139620"/>
                  <a:pt x="139620" y="179889"/>
                  <a:pt x="89945" y="179889"/>
                </a:cubicBezTo>
                <a:cubicBezTo>
                  <a:pt x="40270" y="179889"/>
                  <a:pt x="0" y="139620"/>
                  <a:pt x="0" y="89945"/>
                </a:cubicBezTo>
                <a:cubicBezTo>
                  <a:pt x="0" y="40270"/>
                  <a:pt x="40270" y="0"/>
                  <a:pt x="89945" y="0"/>
                </a:cubicBezTo>
                <a:cubicBezTo>
                  <a:pt x="139620" y="0"/>
                  <a:pt x="179889" y="40270"/>
                  <a:pt x="179889" y="89945"/>
                </a:cubicBezTo>
                <a:close/>
              </a:path>
            </a:pathLst>
          </a:custGeom>
          <a:solidFill>
            <a:srgbClr val="073262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100" dirty="0">
              <a:solidFill>
                <a:srgbClr val="30303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5" name="Graphic 6">
            <a:extLst>
              <a:ext uri="{FF2B5EF4-FFF2-40B4-BE49-F238E27FC236}">
                <a16:creationId xmlns:a16="http://schemas.microsoft.com/office/drawing/2014/main" id="{4EE2F7C1-41E0-4BBF-8F1D-CE98D2CB5B21}"/>
              </a:ext>
            </a:extLst>
          </p:cNvPr>
          <p:cNvSpPr/>
          <p:nvPr/>
        </p:nvSpPr>
        <p:spPr>
          <a:xfrm rot="18900000">
            <a:off x="7395416" y="4967831"/>
            <a:ext cx="180000" cy="180000"/>
          </a:xfrm>
          <a:custGeom>
            <a:avLst/>
            <a:gdLst>
              <a:gd name="connsiteX0" fmla="*/ 179889 w 179889"/>
              <a:gd name="connsiteY0" fmla="*/ 89945 h 179889"/>
              <a:gd name="connsiteX1" fmla="*/ 89945 w 179889"/>
              <a:gd name="connsiteY1" fmla="*/ 179889 h 179889"/>
              <a:gd name="connsiteX2" fmla="*/ 0 w 179889"/>
              <a:gd name="connsiteY2" fmla="*/ 89945 h 179889"/>
              <a:gd name="connsiteX3" fmla="*/ 89945 w 179889"/>
              <a:gd name="connsiteY3" fmla="*/ 0 h 179889"/>
              <a:gd name="connsiteX4" fmla="*/ 179889 w 179889"/>
              <a:gd name="connsiteY4" fmla="*/ 89945 h 17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89" h="179889">
                <a:moveTo>
                  <a:pt x="179889" y="89945"/>
                </a:moveTo>
                <a:cubicBezTo>
                  <a:pt x="179889" y="139620"/>
                  <a:pt x="139620" y="179889"/>
                  <a:pt x="89945" y="179889"/>
                </a:cubicBezTo>
                <a:cubicBezTo>
                  <a:pt x="40270" y="179889"/>
                  <a:pt x="0" y="139620"/>
                  <a:pt x="0" y="89945"/>
                </a:cubicBezTo>
                <a:cubicBezTo>
                  <a:pt x="0" y="40270"/>
                  <a:pt x="40270" y="0"/>
                  <a:pt x="89945" y="0"/>
                </a:cubicBezTo>
                <a:cubicBezTo>
                  <a:pt x="139620" y="0"/>
                  <a:pt x="179889" y="40270"/>
                  <a:pt x="179889" y="89945"/>
                </a:cubicBezTo>
                <a:close/>
              </a:path>
            </a:pathLst>
          </a:custGeom>
          <a:solidFill>
            <a:srgbClr val="007199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Graphic 6">
            <a:extLst>
              <a:ext uri="{FF2B5EF4-FFF2-40B4-BE49-F238E27FC236}">
                <a16:creationId xmlns:a16="http://schemas.microsoft.com/office/drawing/2014/main" id="{3059060D-BA4D-481D-9159-D5A7F97631B3}"/>
              </a:ext>
            </a:extLst>
          </p:cNvPr>
          <p:cNvSpPr/>
          <p:nvPr/>
        </p:nvSpPr>
        <p:spPr>
          <a:xfrm rot="20249974">
            <a:off x="9732709" y="4959885"/>
            <a:ext cx="180000" cy="180000"/>
          </a:xfrm>
          <a:custGeom>
            <a:avLst/>
            <a:gdLst>
              <a:gd name="connsiteX0" fmla="*/ 179895 w 179895"/>
              <a:gd name="connsiteY0" fmla="*/ 89948 h 179895"/>
              <a:gd name="connsiteX1" fmla="*/ 89947 w 179895"/>
              <a:gd name="connsiteY1" fmla="*/ 179896 h 179895"/>
              <a:gd name="connsiteX2" fmla="*/ -1 w 179895"/>
              <a:gd name="connsiteY2" fmla="*/ 89948 h 179895"/>
              <a:gd name="connsiteX3" fmla="*/ 89947 w 179895"/>
              <a:gd name="connsiteY3" fmla="*/ 0 h 179895"/>
              <a:gd name="connsiteX4" fmla="*/ 179895 w 179895"/>
              <a:gd name="connsiteY4" fmla="*/ 89948 h 17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95" h="179895">
                <a:moveTo>
                  <a:pt x="179895" y="89948"/>
                </a:moveTo>
                <a:cubicBezTo>
                  <a:pt x="179895" y="139625"/>
                  <a:pt x="139624" y="179896"/>
                  <a:pt x="89947" y="179896"/>
                </a:cubicBezTo>
                <a:cubicBezTo>
                  <a:pt x="40270" y="179896"/>
                  <a:pt x="-1" y="139625"/>
                  <a:pt x="-1" y="89948"/>
                </a:cubicBezTo>
                <a:cubicBezTo>
                  <a:pt x="-1" y="40271"/>
                  <a:pt x="40270" y="0"/>
                  <a:pt x="89947" y="0"/>
                </a:cubicBezTo>
                <a:cubicBezTo>
                  <a:pt x="139624" y="0"/>
                  <a:pt x="179895" y="40271"/>
                  <a:pt x="179895" y="89948"/>
                </a:cubicBezTo>
                <a:close/>
              </a:path>
            </a:pathLst>
          </a:custGeom>
          <a:solidFill>
            <a:srgbClr val="894560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7" name="Graphic 6">
            <a:extLst>
              <a:ext uri="{FF2B5EF4-FFF2-40B4-BE49-F238E27FC236}">
                <a16:creationId xmlns:a16="http://schemas.microsoft.com/office/drawing/2014/main" id="{54F34415-AB01-47A1-881C-C6B1ACDD1C53}"/>
              </a:ext>
            </a:extLst>
          </p:cNvPr>
          <p:cNvSpPr/>
          <p:nvPr/>
        </p:nvSpPr>
        <p:spPr>
          <a:xfrm rot="17273809">
            <a:off x="369238" y="4992657"/>
            <a:ext cx="180000" cy="180000"/>
          </a:xfrm>
          <a:custGeom>
            <a:avLst/>
            <a:gdLst>
              <a:gd name="connsiteX0" fmla="*/ 179889 w 179888"/>
              <a:gd name="connsiteY0" fmla="*/ 89945 h 179888"/>
              <a:gd name="connsiteX1" fmla="*/ 89944 w 179888"/>
              <a:gd name="connsiteY1" fmla="*/ 179889 h 179888"/>
              <a:gd name="connsiteX2" fmla="*/ 0 w 179888"/>
              <a:gd name="connsiteY2" fmla="*/ 89945 h 179888"/>
              <a:gd name="connsiteX3" fmla="*/ 89944 w 179888"/>
              <a:gd name="connsiteY3" fmla="*/ 0 h 179888"/>
              <a:gd name="connsiteX4" fmla="*/ 179889 w 179888"/>
              <a:gd name="connsiteY4" fmla="*/ 89945 h 17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88" h="179888">
                <a:moveTo>
                  <a:pt x="179889" y="89945"/>
                </a:moveTo>
                <a:cubicBezTo>
                  <a:pt x="179889" y="139619"/>
                  <a:pt x="139619" y="179889"/>
                  <a:pt x="89944" y="179889"/>
                </a:cubicBezTo>
                <a:cubicBezTo>
                  <a:pt x="40270" y="179889"/>
                  <a:pt x="0" y="139619"/>
                  <a:pt x="0" y="89945"/>
                </a:cubicBezTo>
                <a:cubicBezTo>
                  <a:pt x="0" y="40270"/>
                  <a:pt x="40270" y="0"/>
                  <a:pt x="89944" y="0"/>
                </a:cubicBezTo>
                <a:cubicBezTo>
                  <a:pt x="139619" y="0"/>
                  <a:pt x="179889" y="40270"/>
                  <a:pt x="179889" y="89945"/>
                </a:cubicBezTo>
                <a:close/>
              </a:path>
            </a:pathLst>
          </a:custGeom>
          <a:solidFill>
            <a:srgbClr val="F2A900"/>
          </a:solidFill>
          <a:ln w="393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F6AF3EF-5BB1-435E-A018-4551A68EC73C}"/>
              </a:ext>
            </a:extLst>
          </p:cNvPr>
          <p:cNvSpPr/>
          <p:nvPr/>
        </p:nvSpPr>
        <p:spPr>
          <a:xfrm>
            <a:off x="535002" y="2526285"/>
            <a:ext cx="1720518" cy="7694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60" name="Pentagon 89">
            <a:extLst>
              <a:ext uri="{FF2B5EF4-FFF2-40B4-BE49-F238E27FC236}">
                <a16:creationId xmlns:a16="http://schemas.microsoft.com/office/drawing/2014/main" id="{EDB43595-7EF0-42D5-856E-3BCDBA737011}"/>
              </a:ext>
            </a:extLst>
          </p:cNvPr>
          <p:cNvSpPr/>
          <p:nvPr/>
        </p:nvSpPr>
        <p:spPr>
          <a:xfrm rot="16200000">
            <a:off x="1350472" y="1353908"/>
            <a:ext cx="221018" cy="1733864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AE21825-4955-4F9E-B27E-86FB00CA4AD5}"/>
              </a:ext>
            </a:extLst>
          </p:cNvPr>
          <p:cNvSpPr/>
          <p:nvPr/>
        </p:nvSpPr>
        <p:spPr>
          <a:xfrm>
            <a:off x="2863013" y="2526285"/>
            <a:ext cx="1720518" cy="7694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62" name="Pentagon 89">
            <a:extLst>
              <a:ext uri="{FF2B5EF4-FFF2-40B4-BE49-F238E27FC236}">
                <a16:creationId xmlns:a16="http://schemas.microsoft.com/office/drawing/2014/main" id="{68B406C5-900B-4074-A7F5-2CBD74291A76}"/>
              </a:ext>
            </a:extLst>
          </p:cNvPr>
          <p:cNvSpPr/>
          <p:nvPr/>
        </p:nvSpPr>
        <p:spPr>
          <a:xfrm rot="16200000">
            <a:off x="3678483" y="1353908"/>
            <a:ext cx="221018" cy="1733864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72A1F35-90DB-42BC-8BC2-70A1E2550C4B}"/>
              </a:ext>
            </a:extLst>
          </p:cNvPr>
          <p:cNvSpPr/>
          <p:nvPr/>
        </p:nvSpPr>
        <p:spPr>
          <a:xfrm>
            <a:off x="5221504" y="2526285"/>
            <a:ext cx="1720518" cy="7694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64" name="Pentagon 89">
            <a:extLst>
              <a:ext uri="{FF2B5EF4-FFF2-40B4-BE49-F238E27FC236}">
                <a16:creationId xmlns:a16="http://schemas.microsoft.com/office/drawing/2014/main" id="{B228E057-28ED-4600-9E40-820D473733D5}"/>
              </a:ext>
            </a:extLst>
          </p:cNvPr>
          <p:cNvSpPr/>
          <p:nvPr/>
        </p:nvSpPr>
        <p:spPr>
          <a:xfrm rot="16200000">
            <a:off x="6050044" y="1281792"/>
            <a:ext cx="221018" cy="1878096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wrap="square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2A04328-EE3D-45E9-B46F-2E81C2D3C74C}"/>
              </a:ext>
            </a:extLst>
          </p:cNvPr>
          <p:cNvSpPr/>
          <p:nvPr/>
        </p:nvSpPr>
        <p:spPr>
          <a:xfrm>
            <a:off x="7572375" y="2526285"/>
            <a:ext cx="1720518" cy="7694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66" name="Pentagon 89">
            <a:extLst>
              <a:ext uri="{FF2B5EF4-FFF2-40B4-BE49-F238E27FC236}">
                <a16:creationId xmlns:a16="http://schemas.microsoft.com/office/drawing/2014/main" id="{2E231E3C-8C33-434E-9C23-CC7C46F05646}"/>
              </a:ext>
            </a:extLst>
          </p:cNvPr>
          <p:cNvSpPr/>
          <p:nvPr/>
        </p:nvSpPr>
        <p:spPr>
          <a:xfrm rot="16200000">
            <a:off x="8328799" y="1353908"/>
            <a:ext cx="221018" cy="1733864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2BD34AF-2B8D-4218-845C-6443175AF0B6}"/>
              </a:ext>
            </a:extLst>
          </p:cNvPr>
          <p:cNvSpPr/>
          <p:nvPr/>
        </p:nvSpPr>
        <p:spPr>
          <a:xfrm>
            <a:off x="9887687" y="2526285"/>
            <a:ext cx="1720518" cy="7694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68" name="Pentagon 89">
            <a:extLst>
              <a:ext uri="{FF2B5EF4-FFF2-40B4-BE49-F238E27FC236}">
                <a16:creationId xmlns:a16="http://schemas.microsoft.com/office/drawing/2014/main" id="{F23C35E7-FE12-43FB-878C-772293366978}"/>
              </a:ext>
            </a:extLst>
          </p:cNvPr>
          <p:cNvSpPr/>
          <p:nvPr/>
        </p:nvSpPr>
        <p:spPr>
          <a:xfrm rot="16200000">
            <a:off x="10731364" y="1266655"/>
            <a:ext cx="221018" cy="1908370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EDCC02B-7666-4306-A88A-9BCE730BDE71}"/>
              </a:ext>
            </a:extLst>
          </p:cNvPr>
          <p:cNvSpPr/>
          <p:nvPr/>
        </p:nvSpPr>
        <p:spPr>
          <a:xfrm>
            <a:off x="535002" y="4970848"/>
            <a:ext cx="1720518" cy="7694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70" name="Pentagon 89">
            <a:extLst>
              <a:ext uri="{FF2B5EF4-FFF2-40B4-BE49-F238E27FC236}">
                <a16:creationId xmlns:a16="http://schemas.microsoft.com/office/drawing/2014/main" id="{30B777AD-ED01-4FA1-9E34-B9DBF6318DA6}"/>
              </a:ext>
            </a:extLst>
          </p:cNvPr>
          <p:cNvSpPr/>
          <p:nvPr/>
        </p:nvSpPr>
        <p:spPr>
          <a:xfrm rot="16200000">
            <a:off x="1350472" y="3911358"/>
            <a:ext cx="221018" cy="1733864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1B84102-6B7A-4CAA-A37F-EA32FCDD233D}"/>
              </a:ext>
            </a:extLst>
          </p:cNvPr>
          <p:cNvSpPr/>
          <p:nvPr/>
        </p:nvSpPr>
        <p:spPr>
          <a:xfrm>
            <a:off x="2886327" y="4970848"/>
            <a:ext cx="1720518" cy="7694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72" name="Pentagon 89">
            <a:extLst>
              <a:ext uri="{FF2B5EF4-FFF2-40B4-BE49-F238E27FC236}">
                <a16:creationId xmlns:a16="http://schemas.microsoft.com/office/drawing/2014/main" id="{2B9AA313-202E-41D6-99AA-8E797E53E730}"/>
              </a:ext>
            </a:extLst>
          </p:cNvPr>
          <p:cNvSpPr/>
          <p:nvPr/>
        </p:nvSpPr>
        <p:spPr>
          <a:xfrm rot="16200000">
            <a:off x="3701797" y="3911358"/>
            <a:ext cx="221018" cy="1733864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8E0514B-07AC-42B6-BC0F-DF62957476B9}"/>
              </a:ext>
            </a:extLst>
          </p:cNvPr>
          <p:cNvSpPr/>
          <p:nvPr/>
        </p:nvSpPr>
        <p:spPr>
          <a:xfrm>
            <a:off x="5221504" y="4970848"/>
            <a:ext cx="1839696" cy="600164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74" name="Pentagon 89">
            <a:extLst>
              <a:ext uri="{FF2B5EF4-FFF2-40B4-BE49-F238E27FC236}">
                <a16:creationId xmlns:a16="http://schemas.microsoft.com/office/drawing/2014/main" id="{1B93D136-6C24-41DC-ACBD-4EBAD36F615F}"/>
              </a:ext>
            </a:extLst>
          </p:cNvPr>
          <p:cNvSpPr/>
          <p:nvPr/>
        </p:nvSpPr>
        <p:spPr>
          <a:xfrm rot="16200000">
            <a:off x="5977927" y="3911358"/>
            <a:ext cx="221018" cy="1733864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1F9F818-4470-4C8C-89D8-1FBA97379603}"/>
              </a:ext>
            </a:extLst>
          </p:cNvPr>
          <p:cNvSpPr/>
          <p:nvPr/>
        </p:nvSpPr>
        <p:spPr>
          <a:xfrm>
            <a:off x="7539724" y="4970848"/>
            <a:ext cx="1720518" cy="7694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76" name="Pentagon 89">
            <a:extLst>
              <a:ext uri="{FF2B5EF4-FFF2-40B4-BE49-F238E27FC236}">
                <a16:creationId xmlns:a16="http://schemas.microsoft.com/office/drawing/2014/main" id="{58DFFFE0-85B1-489D-9720-D78A767F9700}"/>
              </a:ext>
            </a:extLst>
          </p:cNvPr>
          <p:cNvSpPr/>
          <p:nvPr/>
        </p:nvSpPr>
        <p:spPr>
          <a:xfrm rot="16200000">
            <a:off x="8328799" y="3911358"/>
            <a:ext cx="221018" cy="1733864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423929D-3C5A-4E26-9F32-D03489A967D2}"/>
              </a:ext>
            </a:extLst>
          </p:cNvPr>
          <p:cNvSpPr/>
          <p:nvPr/>
        </p:nvSpPr>
        <p:spPr>
          <a:xfrm>
            <a:off x="9862740" y="4970848"/>
            <a:ext cx="1720518" cy="7694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91440" rIns="0" rtlCol="0" anchor="t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100" kern="0" dirty="0" err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100" kern="0" dirty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78" name="Pentagon 89">
            <a:extLst>
              <a:ext uri="{FF2B5EF4-FFF2-40B4-BE49-F238E27FC236}">
                <a16:creationId xmlns:a16="http://schemas.microsoft.com/office/drawing/2014/main" id="{D017B278-1FE4-4170-AEB3-11D774D856ED}"/>
              </a:ext>
            </a:extLst>
          </p:cNvPr>
          <p:cNvSpPr/>
          <p:nvPr/>
        </p:nvSpPr>
        <p:spPr>
          <a:xfrm rot="16200000">
            <a:off x="10446737" y="4108732"/>
            <a:ext cx="221018" cy="1339115"/>
          </a:xfrm>
          <a:prstGeom prst="homePlate">
            <a:avLst>
              <a:gd name="adj" fmla="val 0"/>
            </a:avLst>
          </a:prstGeom>
          <a:noFill/>
          <a:ln w="12700" cap="flat" cmpd="sng" algn="ctr">
            <a:noFill/>
            <a:prstDash val="solid"/>
          </a:ln>
          <a:effectLst/>
        </p:spPr>
        <p:txBody>
          <a:bodyPr vert="vert" wrap="square" lIns="36000" tIns="3600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</a:t>
            </a:r>
          </a:p>
        </p:txBody>
      </p:sp>
      <p:sp>
        <p:nvSpPr>
          <p:cNvPr id="168" name="Text Placeholder 3">
            <a:extLst>
              <a:ext uri="{FF2B5EF4-FFF2-40B4-BE49-F238E27FC236}">
                <a16:creationId xmlns:a16="http://schemas.microsoft.com/office/drawing/2014/main" id="{39F4AE9E-2846-40A7-AE72-B4B66BA7E80A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amet</a:t>
            </a:r>
          </a:p>
        </p:txBody>
      </p:sp>
      <p:pic>
        <p:nvPicPr>
          <p:cNvPr id="216" name="Graphic 215">
            <a:extLst>
              <a:ext uri="{FF2B5EF4-FFF2-40B4-BE49-F238E27FC236}">
                <a16:creationId xmlns:a16="http://schemas.microsoft.com/office/drawing/2014/main" id="{727C8914-EEC5-4989-B7F9-1EF31A3E08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360" y="1594752"/>
            <a:ext cx="415230" cy="415230"/>
          </a:xfrm>
          <a:prstGeom prst="rect">
            <a:avLst/>
          </a:prstGeom>
        </p:spPr>
      </p:pic>
      <p:pic>
        <p:nvPicPr>
          <p:cNvPr id="217" name="Graphic 216">
            <a:extLst>
              <a:ext uri="{FF2B5EF4-FFF2-40B4-BE49-F238E27FC236}">
                <a16:creationId xmlns:a16="http://schemas.microsoft.com/office/drawing/2014/main" id="{3540BC2C-4E6A-4C13-82C2-6DA3592F60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360" y="4143440"/>
            <a:ext cx="415230" cy="415230"/>
          </a:xfrm>
          <a:prstGeom prst="rect">
            <a:avLst/>
          </a:prstGeom>
        </p:spPr>
      </p:pic>
      <p:pic>
        <p:nvPicPr>
          <p:cNvPr id="218" name="Graphic 217">
            <a:extLst>
              <a:ext uri="{FF2B5EF4-FFF2-40B4-BE49-F238E27FC236}">
                <a16:creationId xmlns:a16="http://schemas.microsoft.com/office/drawing/2014/main" id="{032E8E11-99B9-46FB-9FA0-EAF41DF2D4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86258" y="1594752"/>
            <a:ext cx="415230" cy="415230"/>
          </a:xfrm>
          <a:prstGeom prst="rect">
            <a:avLst/>
          </a:prstGeom>
        </p:spPr>
      </p:pic>
      <p:pic>
        <p:nvPicPr>
          <p:cNvPr id="219" name="Graphic 218">
            <a:extLst>
              <a:ext uri="{FF2B5EF4-FFF2-40B4-BE49-F238E27FC236}">
                <a16:creationId xmlns:a16="http://schemas.microsoft.com/office/drawing/2014/main" id="{87FCB0C4-8CC0-4FC6-A7A9-FA5D7744ED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86258" y="4143440"/>
            <a:ext cx="415230" cy="415230"/>
          </a:xfrm>
          <a:prstGeom prst="rect">
            <a:avLst/>
          </a:prstGeom>
        </p:spPr>
      </p:pic>
      <p:pic>
        <p:nvPicPr>
          <p:cNvPr id="220" name="Graphic 219">
            <a:extLst>
              <a:ext uri="{FF2B5EF4-FFF2-40B4-BE49-F238E27FC236}">
                <a16:creationId xmlns:a16="http://schemas.microsoft.com/office/drawing/2014/main" id="{4AE15666-B2A1-4FBD-9B2E-230CB16C506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40166" y="1594752"/>
            <a:ext cx="415230" cy="415230"/>
          </a:xfrm>
          <a:prstGeom prst="rect">
            <a:avLst/>
          </a:prstGeom>
        </p:spPr>
      </p:pic>
      <p:pic>
        <p:nvPicPr>
          <p:cNvPr id="221" name="Graphic 220">
            <a:extLst>
              <a:ext uri="{FF2B5EF4-FFF2-40B4-BE49-F238E27FC236}">
                <a16:creationId xmlns:a16="http://schemas.microsoft.com/office/drawing/2014/main" id="{15E1D94C-4D70-42B0-B465-E494246EF4C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40166" y="4143440"/>
            <a:ext cx="415230" cy="415230"/>
          </a:xfrm>
          <a:prstGeom prst="rect">
            <a:avLst/>
          </a:prstGeom>
        </p:spPr>
      </p:pic>
      <p:pic>
        <p:nvPicPr>
          <p:cNvPr id="222" name="Graphic 221">
            <a:extLst>
              <a:ext uri="{FF2B5EF4-FFF2-40B4-BE49-F238E27FC236}">
                <a16:creationId xmlns:a16="http://schemas.microsoft.com/office/drawing/2014/main" id="{80C27793-298B-4540-8808-2D6C3FBFCDA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19338" y="1594752"/>
            <a:ext cx="415230" cy="415230"/>
          </a:xfrm>
          <a:prstGeom prst="rect">
            <a:avLst/>
          </a:prstGeom>
        </p:spPr>
      </p:pic>
      <p:pic>
        <p:nvPicPr>
          <p:cNvPr id="223" name="Graphic 222">
            <a:extLst>
              <a:ext uri="{FF2B5EF4-FFF2-40B4-BE49-F238E27FC236}">
                <a16:creationId xmlns:a16="http://schemas.microsoft.com/office/drawing/2014/main" id="{403EC4DF-C87C-466D-B9CB-663DEF5013A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19338" y="4143440"/>
            <a:ext cx="415230" cy="415230"/>
          </a:xfrm>
          <a:prstGeom prst="rect">
            <a:avLst/>
          </a:prstGeom>
        </p:spPr>
      </p:pic>
      <p:pic>
        <p:nvPicPr>
          <p:cNvPr id="224" name="Graphic 223">
            <a:extLst>
              <a:ext uri="{FF2B5EF4-FFF2-40B4-BE49-F238E27FC236}">
                <a16:creationId xmlns:a16="http://schemas.microsoft.com/office/drawing/2014/main" id="{B01A6695-56A1-4A6E-BE86-31BDC0511FF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35736" y="1594752"/>
            <a:ext cx="415230" cy="415230"/>
          </a:xfrm>
          <a:prstGeom prst="rect">
            <a:avLst/>
          </a:prstGeom>
        </p:spPr>
      </p:pic>
      <p:pic>
        <p:nvPicPr>
          <p:cNvPr id="225" name="Graphic 224">
            <a:extLst>
              <a:ext uri="{FF2B5EF4-FFF2-40B4-BE49-F238E27FC236}">
                <a16:creationId xmlns:a16="http://schemas.microsoft.com/office/drawing/2014/main" id="{F1B00228-9CC7-411E-8DF1-DA23451BE46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35736" y="4143440"/>
            <a:ext cx="415230" cy="41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0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165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Roboto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61</cp:revision>
  <dcterms:created xsi:type="dcterms:W3CDTF">2022-10-20T01:52:07Z</dcterms:created>
  <dcterms:modified xsi:type="dcterms:W3CDTF">2023-01-02T11:17:05Z</dcterms:modified>
</cp:coreProperties>
</file>